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slides/slide19.xml" ContentType="application/vnd.openxmlformats-officedocument.presentationml.slide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tags/tag286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2891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slides/slide18.xml" ContentType="application/vnd.openxmlformats-officedocument.presentationml.slide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91.xml"/><Relationship Id="rId13" Type="http://schemas.openxmlformats.org/officeDocument/2006/relationships/tags" Target="../tags/tag1396.xml"/><Relationship Id="rId18" Type="http://schemas.openxmlformats.org/officeDocument/2006/relationships/tags" Target="../tags/tag1401.xml"/><Relationship Id="rId26" Type="http://schemas.openxmlformats.org/officeDocument/2006/relationships/tags" Target="../tags/tag1409.xml"/><Relationship Id="rId3" Type="http://schemas.openxmlformats.org/officeDocument/2006/relationships/tags" Target="../tags/tag1386.xml"/><Relationship Id="rId21" Type="http://schemas.openxmlformats.org/officeDocument/2006/relationships/tags" Target="../tags/tag1404.xml"/><Relationship Id="rId7" Type="http://schemas.openxmlformats.org/officeDocument/2006/relationships/tags" Target="../tags/tag1390.xml"/><Relationship Id="rId12" Type="http://schemas.openxmlformats.org/officeDocument/2006/relationships/tags" Target="../tags/tag1395.xml"/><Relationship Id="rId17" Type="http://schemas.openxmlformats.org/officeDocument/2006/relationships/tags" Target="../tags/tag1400.xml"/><Relationship Id="rId25" Type="http://schemas.openxmlformats.org/officeDocument/2006/relationships/tags" Target="../tags/tag1408.xml"/><Relationship Id="rId2" Type="http://schemas.openxmlformats.org/officeDocument/2006/relationships/tags" Target="../tags/tag1385.xml"/><Relationship Id="rId16" Type="http://schemas.openxmlformats.org/officeDocument/2006/relationships/tags" Target="../tags/tag1399.xml"/><Relationship Id="rId20" Type="http://schemas.openxmlformats.org/officeDocument/2006/relationships/tags" Target="../tags/tag1403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384.xml"/><Relationship Id="rId6" Type="http://schemas.openxmlformats.org/officeDocument/2006/relationships/tags" Target="../tags/tag1389.xml"/><Relationship Id="rId11" Type="http://schemas.openxmlformats.org/officeDocument/2006/relationships/tags" Target="../tags/tag1394.xml"/><Relationship Id="rId24" Type="http://schemas.openxmlformats.org/officeDocument/2006/relationships/tags" Target="../tags/tag1407.xml"/><Relationship Id="rId5" Type="http://schemas.openxmlformats.org/officeDocument/2006/relationships/tags" Target="../tags/tag1388.xml"/><Relationship Id="rId15" Type="http://schemas.openxmlformats.org/officeDocument/2006/relationships/tags" Target="../tags/tag1398.xml"/><Relationship Id="rId23" Type="http://schemas.openxmlformats.org/officeDocument/2006/relationships/tags" Target="../tags/tag1406.xml"/><Relationship Id="rId28" Type="http://schemas.openxmlformats.org/officeDocument/2006/relationships/tags" Target="../tags/tag1411.xml"/><Relationship Id="rId10" Type="http://schemas.openxmlformats.org/officeDocument/2006/relationships/tags" Target="../tags/tag1393.xml"/><Relationship Id="rId19" Type="http://schemas.openxmlformats.org/officeDocument/2006/relationships/tags" Target="../tags/tag1402.xml"/><Relationship Id="rId4" Type="http://schemas.openxmlformats.org/officeDocument/2006/relationships/tags" Target="../tags/tag1387.xml"/><Relationship Id="rId9" Type="http://schemas.openxmlformats.org/officeDocument/2006/relationships/tags" Target="../tags/tag1392.xml"/><Relationship Id="rId14" Type="http://schemas.openxmlformats.org/officeDocument/2006/relationships/tags" Target="../tags/tag1397.xml"/><Relationship Id="rId22" Type="http://schemas.openxmlformats.org/officeDocument/2006/relationships/tags" Target="../tags/tag1405.xml"/><Relationship Id="rId27" Type="http://schemas.openxmlformats.org/officeDocument/2006/relationships/tags" Target="../tags/tag141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528.xml"/><Relationship Id="rId21" Type="http://schemas.openxmlformats.org/officeDocument/2006/relationships/tags" Target="../tags/tag1432.xml"/><Relationship Id="rId42" Type="http://schemas.openxmlformats.org/officeDocument/2006/relationships/tags" Target="../tags/tag1453.xml"/><Relationship Id="rId47" Type="http://schemas.openxmlformats.org/officeDocument/2006/relationships/tags" Target="../tags/tag1458.xml"/><Relationship Id="rId63" Type="http://schemas.openxmlformats.org/officeDocument/2006/relationships/tags" Target="../tags/tag1474.xml"/><Relationship Id="rId68" Type="http://schemas.openxmlformats.org/officeDocument/2006/relationships/tags" Target="../tags/tag1479.xml"/><Relationship Id="rId84" Type="http://schemas.openxmlformats.org/officeDocument/2006/relationships/tags" Target="../tags/tag1495.xml"/><Relationship Id="rId89" Type="http://schemas.openxmlformats.org/officeDocument/2006/relationships/tags" Target="../tags/tag1500.xml"/><Relationship Id="rId112" Type="http://schemas.openxmlformats.org/officeDocument/2006/relationships/tags" Target="../tags/tag1523.xml"/><Relationship Id="rId133" Type="http://schemas.openxmlformats.org/officeDocument/2006/relationships/tags" Target="../tags/tag1544.xml"/><Relationship Id="rId138" Type="http://schemas.openxmlformats.org/officeDocument/2006/relationships/tags" Target="../tags/tag1549.xml"/><Relationship Id="rId154" Type="http://schemas.openxmlformats.org/officeDocument/2006/relationships/tags" Target="../tags/tag1565.xml"/><Relationship Id="rId159" Type="http://schemas.openxmlformats.org/officeDocument/2006/relationships/tags" Target="../tags/tag1570.xml"/><Relationship Id="rId175" Type="http://schemas.openxmlformats.org/officeDocument/2006/relationships/tags" Target="../tags/tag1586.xml"/><Relationship Id="rId170" Type="http://schemas.openxmlformats.org/officeDocument/2006/relationships/tags" Target="../tags/tag1581.xml"/><Relationship Id="rId191" Type="http://schemas.openxmlformats.org/officeDocument/2006/relationships/tags" Target="../tags/tag1602.xml"/><Relationship Id="rId196" Type="http://schemas.openxmlformats.org/officeDocument/2006/relationships/tags" Target="../tags/tag1607.xml"/><Relationship Id="rId16" Type="http://schemas.openxmlformats.org/officeDocument/2006/relationships/tags" Target="../tags/tag1427.xml"/><Relationship Id="rId107" Type="http://schemas.openxmlformats.org/officeDocument/2006/relationships/tags" Target="../tags/tag1518.xml"/><Relationship Id="rId11" Type="http://schemas.openxmlformats.org/officeDocument/2006/relationships/tags" Target="../tags/tag1422.xml"/><Relationship Id="rId32" Type="http://schemas.openxmlformats.org/officeDocument/2006/relationships/tags" Target="../tags/tag1443.xml"/><Relationship Id="rId37" Type="http://schemas.openxmlformats.org/officeDocument/2006/relationships/tags" Target="../tags/tag1448.xml"/><Relationship Id="rId53" Type="http://schemas.openxmlformats.org/officeDocument/2006/relationships/tags" Target="../tags/tag1464.xml"/><Relationship Id="rId58" Type="http://schemas.openxmlformats.org/officeDocument/2006/relationships/tags" Target="../tags/tag1469.xml"/><Relationship Id="rId74" Type="http://schemas.openxmlformats.org/officeDocument/2006/relationships/tags" Target="../tags/tag1485.xml"/><Relationship Id="rId79" Type="http://schemas.openxmlformats.org/officeDocument/2006/relationships/tags" Target="../tags/tag1490.xml"/><Relationship Id="rId102" Type="http://schemas.openxmlformats.org/officeDocument/2006/relationships/tags" Target="../tags/tag1513.xml"/><Relationship Id="rId123" Type="http://schemas.openxmlformats.org/officeDocument/2006/relationships/tags" Target="../tags/tag1534.xml"/><Relationship Id="rId128" Type="http://schemas.openxmlformats.org/officeDocument/2006/relationships/tags" Target="../tags/tag1539.xml"/><Relationship Id="rId144" Type="http://schemas.openxmlformats.org/officeDocument/2006/relationships/tags" Target="../tags/tag1555.xml"/><Relationship Id="rId149" Type="http://schemas.openxmlformats.org/officeDocument/2006/relationships/tags" Target="../tags/tag1560.xml"/><Relationship Id="rId5" Type="http://schemas.openxmlformats.org/officeDocument/2006/relationships/tags" Target="../tags/tag1416.xml"/><Relationship Id="rId90" Type="http://schemas.openxmlformats.org/officeDocument/2006/relationships/tags" Target="../tags/tag1501.xml"/><Relationship Id="rId95" Type="http://schemas.openxmlformats.org/officeDocument/2006/relationships/tags" Target="../tags/tag1506.xml"/><Relationship Id="rId160" Type="http://schemas.openxmlformats.org/officeDocument/2006/relationships/tags" Target="../tags/tag1571.xml"/><Relationship Id="rId165" Type="http://schemas.openxmlformats.org/officeDocument/2006/relationships/tags" Target="../tags/tag1576.xml"/><Relationship Id="rId181" Type="http://schemas.openxmlformats.org/officeDocument/2006/relationships/tags" Target="../tags/tag1592.xml"/><Relationship Id="rId186" Type="http://schemas.openxmlformats.org/officeDocument/2006/relationships/tags" Target="../tags/tag1597.xml"/><Relationship Id="rId22" Type="http://schemas.openxmlformats.org/officeDocument/2006/relationships/tags" Target="../tags/tag1433.xml"/><Relationship Id="rId27" Type="http://schemas.openxmlformats.org/officeDocument/2006/relationships/tags" Target="../tags/tag1438.xml"/><Relationship Id="rId43" Type="http://schemas.openxmlformats.org/officeDocument/2006/relationships/tags" Target="../tags/tag1454.xml"/><Relationship Id="rId48" Type="http://schemas.openxmlformats.org/officeDocument/2006/relationships/tags" Target="../tags/tag1459.xml"/><Relationship Id="rId64" Type="http://schemas.openxmlformats.org/officeDocument/2006/relationships/tags" Target="../tags/tag1475.xml"/><Relationship Id="rId69" Type="http://schemas.openxmlformats.org/officeDocument/2006/relationships/tags" Target="../tags/tag1480.xml"/><Relationship Id="rId113" Type="http://schemas.openxmlformats.org/officeDocument/2006/relationships/tags" Target="../tags/tag1524.xml"/><Relationship Id="rId118" Type="http://schemas.openxmlformats.org/officeDocument/2006/relationships/tags" Target="../tags/tag1529.xml"/><Relationship Id="rId134" Type="http://schemas.openxmlformats.org/officeDocument/2006/relationships/tags" Target="../tags/tag1545.xml"/><Relationship Id="rId139" Type="http://schemas.openxmlformats.org/officeDocument/2006/relationships/tags" Target="../tags/tag1550.xml"/><Relationship Id="rId80" Type="http://schemas.openxmlformats.org/officeDocument/2006/relationships/tags" Target="../tags/tag1491.xml"/><Relationship Id="rId85" Type="http://schemas.openxmlformats.org/officeDocument/2006/relationships/tags" Target="../tags/tag1496.xml"/><Relationship Id="rId150" Type="http://schemas.openxmlformats.org/officeDocument/2006/relationships/tags" Target="../tags/tag1561.xml"/><Relationship Id="rId155" Type="http://schemas.openxmlformats.org/officeDocument/2006/relationships/tags" Target="../tags/tag1566.xml"/><Relationship Id="rId171" Type="http://schemas.openxmlformats.org/officeDocument/2006/relationships/tags" Target="../tags/tag1582.xml"/><Relationship Id="rId176" Type="http://schemas.openxmlformats.org/officeDocument/2006/relationships/tags" Target="../tags/tag1587.xml"/><Relationship Id="rId192" Type="http://schemas.openxmlformats.org/officeDocument/2006/relationships/tags" Target="../tags/tag1603.xml"/><Relationship Id="rId197" Type="http://schemas.openxmlformats.org/officeDocument/2006/relationships/slideLayout" Target="../slideLayouts/slideLayout1.xml"/><Relationship Id="rId12" Type="http://schemas.openxmlformats.org/officeDocument/2006/relationships/tags" Target="../tags/tag1423.xml"/><Relationship Id="rId17" Type="http://schemas.openxmlformats.org/officeDocument/2006/relationships/tags" Target="../tags/tag1428.xml"/><Relationship Id="rId33" Type="http://schemas.openxmlformats.org/officeDocument/2006/relationships/tags" Target="../tags/tag1444.xml"/><Relationship Id="rId38" Type="http://schemas.openxmlformats.org/officeDocument/2006/relationships/tags" Target="../tags/tag1449.xml"/><Relationship Id="rId59" Type="http://schemas.openxmlformats.org/officeDocument/2006/relationships/tags" Target="../tags/tag1470.xml"/><Relationship Id="rId103" Type="http://schemas.openxmlformats.org/officeDocument/2006/relationships/tags" Target="../tags/tag1514.xml"/><Relationship Id="rId108" Type="http://schemas.openxmlformats.org/officeDocument/2006/relationships/tags" Target="../tags/tag1519.xml"/><Relationship Id="rId124" Type="http://schemas.openxmlformats.org/officeDocument/2006/relationships/tags" Target="../tags/tag1535.xml"/><Relationship Id="rId129" Type="http://schemas.openxmlformats.org/officeDocument/2006/relationships/tags" Target="../tags/tag1540.xml"/><Relationship Id="rId54" Type="http://schemas.openxmlformats.org/officeDocument/2006/relationships/tags" Target="../tags/tag1465.xml"/><Relationship Id="rId70" Type="http://schemas.openxmlformats.org/officeDocument/2006/relationships/tags" Target="../tags/tag1481.xml"/><Relationship Id="rId75" Type="http://schemas.openxmlformats.org/officeDocument/2006/relationships/tags" Target="../tags/tag1486.xml"/><Relationship Id="rId91" Type="http://schemas.openxmlformats.org/officeDocument/2006/relationships/tags" Target="../tags/tag1502.xml"/><Relationship Id="rId96" Type="http://schemas.openxmlformats.org/officeDocument/2006/relationships/tags" Target="../tags/tag1507.xml"/><Relationship Id="rId140" Type="http://schemas.openxmlformats.org/officeDocument/2006/relationships/tags" Target="../tags/tag1551.xml"/><Relationship Id="rId145" Type="http://schemas.openxmlformats.org/officeDocument/2006/relationships/tags" Target="../tags/tag1556.xml"/><Relationship Id="rId161" Type="http://schemas.openxmlformats.org/officeDocument/2006/relationships/tags" Target="../tags/tag1572.xml"/><Relationship Id="rId166" Type="http://schemas.openxmlformats.org/officeDocument/2006/relationships/tags" Target="../tags/tag1577.xml"/><Relationship Id="rId182" Type="http://schemas.openxmlformats.org/officeDocument/2006/relationships/tags" Target="../tags/tag1593.xml"/><Relationship Id="rId187" Type="http://schemas.openxmlformats.org/officeDocument/2006/relationships/tags" Target="../tags/tag1598.xml"/><Relationship Id="rId1" Type="http://schemas.openxmlformats.org/officeDocument/2006/relationships/tags" Target="../tags/tag1412.xml"/><Relationship Id="rId6" Type="http://schemas.openxmlformats.org/officeDocument/2006/relationships/tags" Target="../tags/tag1417.xml"/><Relationship Id="rId23" Type="http://schemas.openxmlformats.org/officeDocument/2006/relationships/tags" Target="../tags/tag1434.xml"/><Relationship Id="rId28" Type="http://schemas.openxmlformats.org/officeDocument/2006/relationships/tags" Target="../tags/tag1439.xml"/><Relationship Id="rId49" Type="http://schemas.openxmlformats.org/officeDocument/2006/relationships/tags" Target="../tags/tag1460.xml"/><Relationship Id="rId114" Type="http://schemas.openxmlformats.org/officeDocument/2006/relationships/tags" Target="../tags/tag1525.xml"/><Relationship Id="rId119" Type="http://schemas.openxmlformats.org/officeDocument/2006/relationships/tags" Target="../tags/tag1530.xml"/><Relationship Id="rId44" Type="http://schemas.openxmlformats.org/officeDocument/2006/relationships/tags" Target="../tags/tag1455.xml"/><Relationship Id="rId60" Type="http://schemas.openxmlformats.org/officeDocument/2006/relationships/tags" Target="../tags/tag1471.xml"/><Relationship Id="rId65" Type="http://schemas.openxmlformats.org/officeDocument/2006/relationships/tags" Target="../tags/tag1476.xml"/><Relationship Id="rId81" Type="http://schemas.openxmlformats.org/officeDocument/2006/relationships/tags" Target="../tags/tag1492.xml"/><Relationship Id="rId86" Type="http://schemas.openxmlformats.org/officeDocument/2006/relationships/tags" Target="../tags/tag1497.xml"/><Relationship Id="rId130" Type="http://schemas.openxmlformats.org/officeDocument/2006/relationships/tags" Target="../tags/tag1541.xml"/><Relationship Id="rId135" Type="http://schemas.openxmlformats.org/officeDocument/2006/relationships/tags" Target="../tags/tag1546.xml"/><Relationship Id="rId151" Type="http://schemas.openxmlformats.org/officeDocument/2006/relationships/tags" Target="../tags/tag1562.xml"/><Relationship Id="rId156" Type="http://schemas.openxmlformats.org/officeDocument/2006/relationships/tags" Target="../tags/tag1567.xml"/><Relationship Id="rId177" Type="http://schemas.openxmlformats.org/officeDocument/2006/relationships/tags" Target="../tags/tag1588.xml"/><Relationship Id="rId172" Type="http://schemas.openxmlformats.org/officeDocument/2006/relationships/tags" Target="../tags/tag1583.xml"/><Relationship Id="rId193" Type="http://schemas.openxmlformats.org/officeDocument/2006/relationships/tags" Target="../tags/tag1604.xml"/><Relationship Id="rId13" Type="http://schemas.openxmlformats.org/officeDocument/2006/relationships/tags" Target="../tags/tag1424.xml"/><Relationship Id="rId18" Type="http://schemas.openxmlformats.org/officeDocument/2006/relationships/tags" Target="../tags/tag1429.xml"/><Relationship Id="rId39" Type="http://schemas.openxmlformats.org/officeDocument/2006/relationships/tags" Target="../tags/tag1450.xml"/><Relationship Id="rId109" Type="http://schemas.openxmlformats.org/officeDocument/2006/relationships/tags" Target="../tags/tag1520.xml"/><Relationship Id="rId34" Type="http://schemas.openxmlformats.org/officeDocument/2006/relationships/tags" Target="../tags/tag1445.xml"/><Relationship Id="rId50" Type="http://schemas.openxmlformats.org/officeDocument/2006/relationships/tags" Target="../tags/tag1461.xml"/><Relationship Id="rId55" Type="http://schemas.openxmlformats.org/officeDocument/2006/relationships/tags" Target="../tags/tag1466.xml"/><Relationship Id="rId76" Type="http://schemas.openxmlformats.org/officeDocument/2006/relationships/tags" Target="../tags/tag1487.xml"/><Relationship Id="rId97" Type="http://schemas.openxmlformats.org/officeDocument/2006/relationships/tags" Target="../tags/tag1508.xml"/><Relationship Id="rId104" Type="http://schemas.openxmlformats.org/officeDocument/2006/relationships/tags" Target="../tags/tag1515.xml"/><Relationship Id="rId120" Type="http://schemas.openxmlformats.org/officeDocument/2006/relationships/tags" Target="../tags/tag1531.xml"/><Relationship Id="rId125" Type="http://schemas.openxmlformats.org/officeDocument/2006/relationships/tags" Target="../tags/tag1536.xml"/><Relationship Id="rId141" Type="http://schemas.openxmlformats.org/officeDocument/2006/relationships/tags" Target="../tags/tag1552.xml"/><Relationship Id="rId146" Type="http://schemas.openxmlformats.org/officeDocument/2006/relationships/tags" Target="../tags/tag1557.xml"/><Relationship Id="rId167" Type="http://schemas.openxmlformats.org/officeDocument/2006/relationships/tags" Target="../tags/tag1578.xml"/><Relationship Id="rId188" Type="http://schemas.openxmlformats.org/officeDocument/2006/relationships/tags" Target="../tags/tag1599.xml"/><Relationship Id="rId7" Type="http://schemas.openxmlformats.org/officeDocument/2006/relationships/tags" Target="../tags/tag1418.xml"/><Relationship Id="rId71" Type="http://schemas.openxmlformats.org/officeDocument/2006/relationships/tags" Target="../tags/tag1482.xml"/><Relationship Id="rId92" Type="http://schemas.openxmlformats.org/officeDocument/2006/relationships/tags" Target="../tags/tag1503.xml"/><Relationship Id="rId162" Type="http://schemas.openxmlformats.org/officeDocument/2006/relationships/tags" Target="../tags/tag1573.xml"/><Relationship Id="rId183" Type="http://schemas.openxmlformats.org/officeDocument/2006/relationships/tags" Target="../tags/tag1594.xml"/><Relationship Id="rId2" Type="http://schemas.openxmlformats.org/officeDocument/2006/relationships/tags" Target="../tags/tag1413.xml"/><Relationship Id="rId29" Type="http://schemas.openxmlformats.org/officeDocument/2006/relationships/tags" Target="../tags/tag1440.xml"/><Relationship Id="rId24" Type="http://schemas.openxmlformats.org/officeDocument/2006/relationships/tags" Target="../tags/tag1435.xml"/><Relationship Id="rId40" Type="http://schemas.openxmlformats.org/officeDocument/2006/relationships/tags" Target="../tags/tag1451.xml"/><Relationship Id="rId45" Type="http://schemas.openxmlformats.org/officeDocument/2006/relationships/tags" Target="../tags/tag1456.xml"/><Relationship Id="rId66" Type="http://schemas.openxmlformats.org/officeDocument/2006/relationships/tags" Target="../tags/tag1477.xml"/><Relationship Id="rId87" Type="http://schemas.openxmlformats.org/officeDocument/2006/relationships/tags" Target="../tags/tag1498.xml"/><Relationship Id="rId110" Type="http://schemas.openxmlformats.org/officeDocument/2006/relationships/tags" Target="../tags/tag1521.xml"/><Relationship Id="rId115" Type="http://schemas.openxmlformats.org/officeDocument/2006/relationships/tags" Target="../tags/tag1526.xml"/><Relationship Id="rId131" Type="http://schemas.openxmlformats.org/officeDocument/2006/relationships/tags" Target="../tags/tag1542.xml"/><Relationship Id="rId136" Type="http://schemas.openxmlformats.org/officeDocument/2006/relationships/tags" Target="../tags/tag1547.xml"/><Relationship Id="rId157" Type="http://schemas.openxmlformats.org/officeDocument/2006/relationships/tags" Target="../tags/tag1568.xml"/><Relationship Id="rId178" Type="http://schemas.openxmlformats.org/officeDocument/2006/relationships/tags" Target="../tags/tag1589.xml"/><Relationship Id="rId61" Type="http://schemas.openxmlformats.org/officeDocument/2006/relationships/tags" Target="../tags/tag1472.xml"/><Relationship Id="rId82" Type="http://schemas.openxmlformats.org/officeDocument/2006/relationships/tags" Target="../tags/tag1493.xml"/><Relationship Id="rId152" Type="http://schemas.openxmlformats.org/officeDocument/2006/relationships/tags" Target="../tags/tag1563.xml"/><Relationship Id="rId173" Type="http://schemas.openxmlformats.org/officeDocument/2006/relationships/tags" Target="../tags/tag1584.xml"/><Relationship Id="rId194" Type="http://schemas.openxmlformats.org/officeDocument/2006/relationships/tags" Target="../tags/tag1605.xml"/><Relationship Id="rId19" Type="http://schemas.openxmlformats.org/officeDocument/2006/relationships/tags" Target="../tags/tag1430.xml"/><Relationship Id="rId14" Type="http://schemas.openxmlformats.org/officeDocument/2006/relationships/tags" Target="../tags/tag1425.xml"/><Relationship Id="rId30" Type="http://schemas.openxmlformats.org/officeDocument/2006/relationships/tags" Target="../tags/tag1441.xml"/><Relationship Id="rId35" Type="http://schemas.openxmlformats.org/officeDocument/2006/relationships/tags" Target="../tags/tag1446.xml"/><Relationship Id="rId56" Type="http://schemas.openxmlformats.org/officeDocument/2006/relationships/tags" Target="../tags/tag1467.xml"/><Relationship Id="rId77" Type="http://schemas.openxmlformats.org/officeDocument/2006/relationships/tags" Target="../tags/tag1488.xml"/><Relationship Id="rId100" Type="http://schemas.openxmlformats.org/officeDocument/2006/relationships/tags" Target="../tags/tag1511.xml"/><Relationship Id="rId105" Type="http://schemas.openxmlformats.org/officeDocument/2006/relationships/tags" Target="../tags/tag1516.xml"/><Relationship Id="rId126" Type="http://schemas.openxmlformats.org/officeDocument/2006/relationships/tags" Target="../tags/tag1537.xml"/><Relationship Id="rId147" Type="http://schemas.openxmlformats.org/officeDocument/2006/relationships/tags" Target="../tags/tag1558.xml"/><Relationship Id="rId168" Type="http://schemas.openxmlformats.org/officeDocument/2006/relationships/tags" Target="../tags/tag1579.xml"/><Relationship Id="rId8" Type="http://schemas.openxmlformats.org/officeDocument/2006/relationships/tags" Target="../tags/tag1419.xml"/><Relationship Id="rId51" Type="http://schemas.openxmlformats.org/officeDocument/2006/relationships/tags" Target="../tags/tag1462.xml"/><Relationship Id="rId72" Type="http://schemas.openxmlformats.org/officeDocument/2006/relationships/tags" Target="../tags/tag1483.xml"/><Relationship Id="rId93" Type="http://schemas.openxmlformats.org/officeDocument/2006/relationships/tags" Target="../tags/tag1504.xml"/><Relationship Id="rId98" Type="http://schemas.openxmlformats.org/officeDocument/2006/relationships/tags" Target="../tags/tag1509.xml"/><Relationship Id="rId121" Type="http://schemas.openxmlformats.org/officeDocument/2006/relationships/tags" Target="../tags/tag1532.xml"/><Relationship Id="rId142" Type="http://schemas.openxmlformats.org/officeDocument/2006/relationships/tags" Target="../tags/tag1553.xml"/><Relationship Id="rId163" Type="http://schemas.openxmlformats.org/officeDocument/2006/relationships/tags" Target="../tags/tag1574.xml"/><Relationship Id="rId184" Type="http://schemas.openxmlformats.org/officeDocument/2006/relationships/tags" Target="../tags/tag1595.xml"/><Relationship Id="rId189" Type="http://schemas.openxmlformats.org/officeDocument/2006/relationships/tags" Target="../tags/tag1600.xml"/><Relationship Id="rId3" Type="http://schemas.openxmlformats.org/officeDocument/2006/relationships/tags" Target="../tags/tag1414.xml"/><Relationship Id="rId25" Type="http://schemas.openxmlformats.org/officeDocument/2006/relationships/tags" Target="../tags/tag1436.xml"/><Relationship Id="rId46" Type="http://schemas.openxmlformats.org/officeDocument/2006/relationships/tags" Target="../tags/tag1457.xml"/><Relationship Id="rId67" Type="http://schemas.openxmlformats.org/officeDocument/2006/relationships/tags" Target="../tags/tag1478.xml"/><Relationship Id="rId116" Type="http://schemas.openxmlformats.org/officeDocument/2006/relationships/tags" Target="../tags/tag1527.xml"/><Relationship Id="rId137" Type="http://schemas.openxmlformats.org/officeDocument/2006/relationships/tags" Target="../tags/tag1548.xml"/><Relationship Id="rId158" Type="http://schemas.openxmlformats.org/officeDocument/2006/relationships/tags" Target="../tags/tag1569.xml"/><Relationship Id="rId20" Type="http://schemas.openxmlformats.org/officeDocument/2006/relationships/tags" Target="../tags/tag1431.xml"/><Relationship Id="rId41" Type="http://schemas.openxmlformats.org/officeDocument/2006/relationships/tags" Target="../tags/tag1452.xml"/><Relationship Id="rId62" Type="http://schemas.openxmlformats.org/officeDocument/2006/relationships/tags" Target="../tags/tag1473.xml"/><Relationship Id="rId83" Type="http://schemas.openxmlformats.org/officeDocument/2006/relationships/tags" Target="../tags/tag1494.xml"/><Relationship Id="rId88" Type="http://schemas.openxmlformats.org/officeDocument/2006/relationships/tags" Target="../tags/tag1499.xml"/><Relationship Id="rId111" Type="http://schemas.openxmlformats.org/officeDocument/2006/relationships/tags" Target="../tags/tag1522.xml"/><Relationship Id="rId132" Type="http://schemas.openxmlformats.org/officeDocument/2006/relationships/tags" Target="../tags/tag1543.xml"/><Relationship Id="rId153" Type="http://schemas.openxmlformats.org/officeDocument/2006/relationships/tags" Target="../tags/tag1564.xml"/><Relationship Id="rId174" Type="http://schemas.openxmlformats.org/officeDocument/2006/relationships/tags" Target="../tags/tag1585.xml"/><Relationship Id="rId179" Type="http://schemas.openxmlformats.org/officeDocument/2006/relationships/tags" Target="../tags/tag1590.xml"/><Relationship Id="rId195" Type="http://schemas.openxmlformats.org/officeDocument/2006/relationships/tags" Target="../tags/tag1606.xml"/><Relationship Id="rId190" Type="http://schemas.openxmlformats.org/officeDocument/2006/relationships/tags" Target="../tags/tag1601.xml"/><Relationship Id="rId15" Type="http://schemas.openxmlformats.org/officeDocument/2006/relationships/tags" Target="../tags/tag1426.xml"/><Relationship Id="rId36" Type="http://schemas.openxmlformats.org/officeDocument/2006/relationships/tags" Target="../tags/tag1447.xml"/><Relationship Id="rId57" Type="http://schemas.openxmlformats.org/officeDocument/2006/relationships/tags" Target="../tags/tag1468.xml"/><Relationship Id="rId106" Type="http://schemas.openxmlformats.org/officeDocument/2006/relationships/tags" Target="../tags/tag1517.xml"/><Relationship Id="rId127" Type="http://schemas.openxmlformats.org/officeDocument/2006/relationships/tags" Target="../tags/tag1538.xml"/><Relationship Id="rId10" Type="http://schemas.openxmlformats.org/officeDocument/2006/relationships/tags" Target="../tags/tag1421.xml"/><Relationship Id="rId31" Type="http://schemas.openxmlformats.org/officeDocument/2006/relationships/tags" Target="../tags/tag1442.xml"/><Relationship Id="rId52" Type="http://schemas.openxmlformats.org/officeDocument/2006/relationships/tags" Target="../tags/tag1463.xml"/><Relationship Id="rId73" Type="http://schemas.openxmlformats.org/officeDocument/2006/relationships/tags" Target="../tags/tag1484.xml"/><Relationship Id="rId78" Type="http://schemas.openxmlformats.org/officeDocument/2006/relationships/tags" Target="../tags/tag1489.xml"/><Relationship Id="rId94" Type="http://schemas.openxmlformats.org/officeDocument/2006/relationships/tags" Target="../tags/tag1505.xml"/><Relationship Id="rId99" Type="http://schemas.openxmlformats.org/officeDocument/2006/relationships/tags" Target="../tags/tag1510.xml"/><Relationship Id="rId101" Type="http://schemas.openxmlformats.org/officeDocument/2006/relationships/tags" Target="../tags/tag1512.xml"/><Relationship Id="rId122" Type="http://schemas.openxmlformats.org/officeDocument/2006/relationships/tags" Target="../tags/tag1533.xml"/><Relationship Id="rId143" Type="http://schemas.openxmlformats.org/officeDocument/2006/relationships/tags" Target="../tags/tag1554.xml"/><Relationship Id="rId148" Type="http://schemas.openxmlformats.org/officeDocument/2006/relationships/tags" Target="../tags/tag1559.xml"/><Relationship Id="rId164" Type="http://schemas.openxmlformats.org/officeDocument/2006/relationships/tags" Target="../tags/tag1575.xml"/><Relationship Id="rId169" Type="http://schemas.openxmlformats.org/officeDocument/2006/relationships/tags" Target="../tags/tag1580.xml"/><Relationship Id="rId185" Type="http://schemas.openxmlformats.org/officeDocument/2006/relationships/tags" Target="../tags/tag1596.xml"/><Relationship Id="rId4" Type="http://schemas.openxmlformats.org/officeDocument/2006/relationships/tags" Target="../tags/tag1415.xml"/><Relationship Id="rId9" Type="http://schemas.openxmlformats.org/officeDocument/2006/relationships/tags" Target="../tags/tag1420.xml"/><Relationship Id="rId180" Type="http://schemas.openxmlformats.org/officeDocument/2006/relationships/tags" Target="../tags/tag1591.xml"/><Relationship Id="rId26" Type="http://schemas.openxmlformats.org/officeDocument/2006/relationships/tags" Target="../tags/tag14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15.xml"/><Relationship Id="rId13" Type="http://schemas.openxmlformats.org/officeDocument/2006/relationships/tags" Target="../tags/tag1620.xml"/><Relationship Id="rId18" Type="http://schemas.openxmlformats.org/officeDocument/2006/relationships/tags" Target="../tags/tag1625.xml"/><Relationship Id="rId26" Type="http://schemas.openxmlformats.org/officeDocument/2006/relationships/tags" Target="../tags/tag1633.xml"/><Relationship Id="rId3" Type="http://schemas.openxmlformats.org/officeDocument/2006/relationships/tags" Target="../tags/tag1610.xml"/><Relationship Id="rId21" Type="http://schemas.openxmlformats.org/officeDocument/2006/relationships/tags" Target="../tags/tag1628.xml"/><Relationship Id="rId34" Type="http://schemas.openxmlformats.org/officeDocument/2006/relationships/tags" Target="../tags/tag1641.xml"/><Relationship Id="rId7" Type="http://schemas.openxmlformats.org/officeDocument/2006/relationships/tags" Target="../tags/tag1614.xml"/><Relationship Id="rId12" Type="http://schemas.openxmlformats.org/officeDocument/2006/relationships/tags" Target="../tags/tag1619.xml"/><Relationship Id="rId17" Type="http://schemas.openxmlformats.org/officeDocument/2006/relationships/tags" Target="../tags/tag1624.xml"/><Relationship Id="rId25" Type="http://schemas.openxmlformats.org/officeDocument/2006/relationships/tags" Target="../tags/tag1632.xml"/><Relationship Id="rId33" Type="http://schemas.openxmlformats.org/officeDocument/2006/relationships/tags" Target="../tags/tag1640.xml"/><Relationship Id="rId2" Type="http://schemas.openxmlformats.org/officeDocument/2006/relationships/tags" Target="../tags/tag1609.xml"/><Relationship Id="rId16" Type="http://schemas.openxmlformats.org/officeDocument/2006/relationships/tags" Target="../tags/tag1623.xml"/><Relationship Id="rId20" Type="http://schemas.openxmlformats.org/officeDocument/2006/relationships/tags" Target="../tags/tag1627.xml"/><Relationship Id="rId29" Type="http://schemas.openxmlformats.org/officeDocument/2006/relationships/tags" Target="../tags/tag1636.xml"/><Relationship Id="rId1" Type="http://schemas.openxmlformats.org/officeDocument/2006/relationships/tags" Target="../tags/tag1608.xml"/><Relationship Id="rId6" Type="http://schemas.openxmlformats.org/officeDocument/2006/relationships/tags" Target="../tags/tag1613.xml"/><Relationship Id="rId11" Type="http://schemas.openxmlformats.org/officeDocument/2006/relationships/tags" Target="../tags/tag1618.xml"/><Relationship Id="rId24" Type="http://schemas.openxmlformats.org/officeDocument/2006/relationships/tags" Target="../tags/tag1631.xml"/><Relationship Id="rId32" Type="http://schemas.openxmlformats.org/officeDocument/2006/relationships/tags" Target="../tags/tag1639.xml"/><Relationship Id="rId5" Type="http://schemas.openxmlformats.org/officeDocument/2006/relationships/tags" Target="../tags/tag1612.xml"/><Relationship Id="rId15" Type="http://schemas.openxmlformats.org/officeDocument/2006/relationships/tags" Target="../tags/tag1622.xml"/><Relationship Id="rId23" Type="http://schemas.openxmlformats.org/officeDocument/2006/relationships/tags" Target="../tags/tag1630.xml"/><Relationship Id="rId28" Type="http://schemas.openxmlformats.org/officeDocument/2006/relationships/tags" Target="../tags/tag1635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617.xml"/><Relationship Id="rId19" Type="http://schemas.openxmlformats.org/officeDocument/2006/relationships/tags" Target="../tags/tag1626.xml"/><Relationship Id="rId31" Type="http://schemas.openxmlformats.org/officeDocument/2006/relationships/tags" Target="../tags/tag1638.xml"/><Relationship Id="rId4" Type="http://schemas.openxmlformats.org/officeDocument/2006/relationships/tags" Target="../tags/tag1611.xml"/><Relationship Id="rId9" Type="http://schemas.openxmlformats.org/officeDocument/2006/relationships/tags" Target="../tags/tag1616.xml"/><Relationship Id="rId14" Type="http://schemas.openxmlformats.org/officeDocument/2006/relationships/tags" Target="../tags/tag1621.xml"/><Relationship Id="rId22" Type="http://schemas.openxmlformats.org/officeDocument/2006/relationships/tags" Target="../tags/tag1629.xml"/><Relationship Id="rId27" Type="http://schemas.openxmlformats.org/officeDocument/2006/relationships/tags" Target="../tags/tag1634.xml"/><Relationship Id="rId30" Type="http://schemas.openxmlformats.org/officeDocument/2006/relationships/tags" Target="../tags/tag1637.xml"/><Relationship Id="rId35" Type="http://schemas.openxmlformats.org/officeDocument/2006/relationships/tags" Target="../tags/tag164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668.xml"/><Relationship Id="rId117" Type="http://schemas.openxmlformats.org/officeDocument/2006/relationships/tags" Target="../tags/tag1759.xml"/><Relationship Id="rId21" Type="http://schemas.openxmlformats.org/officeDocument/2006/relationships/tags" Target="../tags/tag1663.xml"/><Relationship Id="rId42" Type="http://schemas.openxmlformats.org/officeDocument/2006/relationships/tags" Target="../tags/tag1684.xml"/><Relationship Id="rId47" Type="http://schemas.openxmlformats.org/officeDocument/2006/relationships/tags" Target="../tags/tag1689.xml"/><Relationship Id="rId63" Type="http://schemas.openxmlformats.org/officeDocument/2006/relationships/tags" Target="../tags/tag1705.xml"/><Relationship Id="rId68" Type="http://schemas.openxmlformats.org/officeDocument/2006/relationships/tags" Target="../tags/tag1710.xml"/><Relationship Id="rId84" Type="http://schemas.openxmlformats.org/officeDocument/2006/relationships/tags" Target="../tags/tag1726.xml"/><Relationship Id="rId89" Type="http://schemas.openxmlformats.org/officeDocument/2006/relationships/tags" Target="../tags/tag1731.xml"/><Relationship Id="rId112" Type="http://schemas.openxmlformats.org/officeDocument/2006/relationships/tags" Target="../tags/tag1754.xml"/><Relationship Id="rId133" Type="http://schemas.openxmlformats.org/officeDocument/2006/relationships/tags" Target="../tags/tag1775.xml"/><Relationship Id="rId138" Type="http://schemas.openxmlformats.org/officeDocument/2006/relationships/tags" Target="../tags/tag1780.xml"/><Relationship Id="rId16" Type="http://schemas.openxmlformats.org/officeDocument/2006/relationships/tags" Target="../tags/tag1658.xml"/><Relationship Id="rId107" Type="http://schemas.openxmlformats.org/officeDocument/2006/relationships/tags" Target="../tags/tag1749.xml"/><Relationship Id="rId11" Type="http://schemas.openxmlformats.org/officeDocument/2006/relationships/tags" Target="../tags/tag1653.xml"/><Relationship Id="rId32" Type="http://schemas.openxmlformats.org/officeDocument/2006/relationships/tags" Target="../tags/tag1674.xml"/><Relationship Id="rId37" Type="http://schemas.openxmlformats.org/officeDocument/2006/relationships/tags" Target="../tags/tag1679.xml"/><Relationship Id="rId53" Type="http://schemas.openxmlformats.org/officeDocument/2006/relationships/tags" Target="../tags/tag1695.xml"/><Relationship Id="rId58" Type="http://schemas.openxmlformats.org/officeDocument/2006/relationships/tags" Target="../tags/tag1700.xml"/><Relationship Id="rId74" Type="http://schemas.openxmlformats.org/officeDocument/2006/relationships/tags" Target="../tags/tag1716.xml"/><Relationship Id="rId79" Type="http://schemas.openxmlformats.org/officeDocument/2006/relationships/tags" Target="../tags/tag1721.xml"/><Relationship Id="rId102" Type="http://schemas.openxmlformats.org/officeDocument/2006/relationships/tags" Target="../tags/tag1744.xml"/><Relationship Id="rId123" Type="http://schemas.openxmlformats.org/officeDocument/2006/relationships/tags" Target="../tags/tag1765.xml"/><Relationship Id="rId128" Type="http://schemas.openxmlformats.org/officeDocument/2006/relationships/tags" Target="../tags/tag1770.xml"/><Relationship Id="rId144" Type="http://schemas.openxmlformats.org/officeDocument/2006/relationships/tags" Target="../tags/tag1786.xml"/><Relationship Id="rId149" Type="http://schemas.openxmlformats.org/officeDocument/2006/relationships/tags" Target="../tags/tag1791.xml"/><Relationship Id="rId5" Type="http://schemas.openxmlformats.org/officeDocument/2006/relationships/tags" Target="../tags/tag1647.xml"/><Relationship Id="rId90" Type="http://schemas.openxmlformats.org/officeDocument/2006/relationships/tags" Target="../tags/tag1732.xml"/><Relationship Id="rId95" Type="http://schemas.openxmlformats.org/officeDocument/2006/relationships/tags" Target="../tags/tag1737.xml"/><Relationship Id="rId22" Type="http://schemas.openxmlformats.org/officeDocument/2006/relationships/tags" Target="../tags/tag1664.xml"/><Relationship Id="rId27" Type="http://schemas.openxmlformats.org/officeDocument/2006/relationships/tags" Target="../tags/tag1669.xml"/><Relationship Id="rId43" Type="http://schemas.openxmlformats.org/officeDocument/2006/relationships/tags" Target="../tags/tag1685.xml"/><Relationship Id="rId48" Type="http://schemas.openxmlformats.org/officeDocument/2006/relationships/tags" Target="../tags/tag1690.xml"/><Relationship Id="rId64" Type="http://schemas.openxmlformats.org/officeDocument/2006/relationships/tags" Target="../tags/tag1706.xml"/><Relationship Id="rId69" Type="http://schemas.openxmlformats.org/officeDocument/2006/relationships/tags" Target="../tags/tag1711.xml"/><Relationship Id="rId113" Type="http://schemas.openxmlformats.org/officeDocument/2006/relationships/tags" Target="../tags/tag1755.xml"/><Relationship Id="rId118" Type="http://schemas.openxmlformats.org/officeDocument/2006/relationships/tags" Target="../tags/tag1760.xml"/><Relationship Id="rId134" Type="http://schemas.openxmlformats.org/officeDocument/2006/relationships/tags" Target="../tags/tag1776.xml"/><Relationship Id="rId139" Type="http://schemas.openxmlformats.org/officeDocument/2006/relationships/tags" Target="../tags/tag1781.xml"/><Relationship Id="rId80" Type="http://schemas.openxmlformats.org/officeDocument/2006/relationships/tags" Target="../tags/tag1722.xml"/><Relationship Id="rId85" Type="http://schemas.openxmlformats.org/officeDocument/2006/relationships/tags" Target="../tags/tag1727.xml"/><Relationship Id="rId150" Type="http://schemas.openxmlformats.org/officeDocument/2006/relationships/slideLayout" Target="../slideLayouts/slideLayout1.xml"/><Relationship Id="rId3" Type="http://schemas.openxmlformats.org/officeDocument/2006/relationships/tags" Target="../tags/tag1645.xml"/><Relationship Id="rId12" Type="http://schemas.openxmlformats.org/officeDocument/2006/relationships/tags" Target="../tags/tag1654.xml"/><Relationship Id="rId17" Type="http://schemas.openxmlformats.org/officeDocument/2006/relationships/tags" Target="../tags/tag1659.xml"/><Relationship Id="rId25" Type="http://schemas.openxmlformats.org/officeDocument/2006/relationships/tags" Target="../tags/tag1667.xml"/><Relationship Id="rId33" Type="http://schemas.openxmlformats.org/officeDocument/2006/relationships/tags" Target="../tags/tag1675.xml"/><Relationship Id="rId38" Type="http://schemas.openxmlformats.org/officeDocument/2006/relationships/tags" Target="../tags/tag1680.xml"/><Relationship Id="rId46" Type="http://schemas.openxmlformats.org/officeDocument/2006/relationships/tags" Target="../tags/tag1688.xml"/><Relationship Id="rId59" Type="http://schemas.openxmlformats.org/officeDocument/2006/relationships/tags" Target="../tags/tag1701.xml"/><Relationship Id="rId67" Type="http://schemas.openxmlformats.org/officeDocument/2006/relationships/tags" Target="../tags/tag1709.xml"/><Relationship Id="rId103" Type="http://schemas.openxmlformats.org/officeDocument/2006/relationships/tags" Target="../tags/tag1745.xml"/><Relationship Id="rId108" Type="http://schemas.openxmlformats.org/officeDocument/2006/relationships/tags" Target="../tags/tag1750.xml"/><Relationship Id="rId116" Type="http://schemas.openxmlformats.org/officeDocument/2006/relationships/tags" Target="../tags/tag1758.xml"/><Relationship Id="rId124" Type="http://schemas.openxmlformats.org/officeDocument/2006/relationships/tags" Target="../tags/tag1766.xml"/><Relationship Id="rId129" Type="http://schemas.openxmlformats.org/officeDocument/2006/relationships/tags" Target="../tags/tag1771.xml"/><Relationship Id="rId137" Type="http://schemas.openxmlformats.org/officeDocument/2006/relationships/tags" Target="../tags/tag1779.xml"/><Relationship Id="rId20" Type="http://schemas.openxmlformats.org/officeDocument/2006/relationships/tags" Target="../tags/tag1662.xml"/><Relationship Id="rId41" Type="http://schemas.openxmlformats.org/officeDocument/2006/relationships/tags" Target="../tags/tag1683.xml"/><Relationship Id="rId54" Type="http://schemas.openxmlformats.org/officeDocument/2006/relationships/tags" Target="../tags/tag1696.xml"/><Relationship Id="rId62" Type="http://schemas.openxmlformats.org/officeDocument/2006/relationships/tags" Target="../tags/tag1704.xml"/><Relationship Id="rId70" Type="http://schemas.openxmlformats.org/officeDocument/2006/relationships/tags" Target="../tags/tag1712.xml"/><Relationship Id="rId75" Type="http://schemas.openxmlformats.org/officeDocument/2006/relationships/tags" Target="../tags/tag1717.xml"/><Relationship Id="rId83" Type="http://schemas.openxmlformats.org/officeDocument/2006/relationships/tags" Target="../tags/tag1725.xml"/><Relationship Id="rId88" Type="http://schemas.openxmlformats.org/officeDocument/2006/relationships/tags" Target="../tags/tag1730.xml"/><Relationship Id="rId91" Type="http://schemas.openxmlformats.org/officeDocument/2006/relationships/tags" Target="../tags/tag1733.xml"/><Relationship Id="rId96" Type="http://schemas.openxmlformats.org/officeDocument/2006/relationships/tags" Target="../tags/tag1738.xml"/><Relationship Id="rId111" Type="http://schemas.openxmlformats.org/officeDocument/2006/relationships/tags" Target="../tags/tag1753.xml"/><Relationship Id="rId132" Type="http://schemas.openxmlformats.org/officeDocument/2006/relationships/tags" Target="../tags/tag1774.xml"/><Relationship Id="rId140" Type="http://schemas.openxmlformats.org/officeDocument/2006/relationships/tags" Target="../tags/tag1782.xml"/><Relationship Id="rId145" Type="http://schemas.openxmlformats.org/officeDocument/2006/relationships/tags" Target="../tags/tag1787.xml"/><Relationship Id="rId1" Type="http://schemas.openxmlformats.org/officeDocument/2006/relationships/tags" Target="../tags/tag1643.xml"/><Relationship Id="rId6" Type="http://schemas.openxmlformats.org/officeDocument/2006/relationships/tags" Target="../tags/tag1648.xml"/><Relationship Id="rId15" Type="http://schemas.openxmlformats.org/officeDocument/2006/relationships/tags" Target="../tags/tag1657.xml"/><Relationship Id="rId23" Type="http://schemas.openxmlformats.org/officeDocument/2006/relationships/tags" Target="../tags/tag1665.xml"/><Relationship Id="rId28" Type="http://schemas.openxmlformats.org/officeDocument/2006/relationships/tags" Target="../tags/tag1670.xml"/><Relationship Id="rId36" Type="http://schemas.openxmlformats.org/officeDocument/2006/relationships/tags" Target="../tags/tag1678.xml"/><Relationship Id="rId49" Type="http://schemas.openxmlformats.org/officeDocument/2006/relationships/tags" Target="../tags/tag1691.xml"/><Relationship Id="rId57" Type="http://schemas.openxmlformats.org/officeDocument/2006/relationships/tags" Target="../tags/tag1699.xml"/><Relationship Id="rId106" Type="http://schemas.openxmlformats.org/officeDocument/2006/relationships/tags" Target="../tags/tag1748.xml"/><Relationship Id="rId114" Type="http://schemas.openxmlformats.org/officeDocument/2006/relationships/tags" Target="../tags/tag1756.xml"/><Relationship Id="rId119" Type="http://schemas.openxmlformats.org/officeDocument/2006/relationships/tags" Target="../tags/tag1761.xml"/><Relationship Id="rId127" Type="http://schemas.openxmlformats.org/officeDocument/2006/relationships/tags" Target="../tags/tag1769.xml"/><Relationship Id="rId10" Type="http://schemas.openxmlformats.org/officeDocument/2006/relationships/tags" Target="../tags/tag1652.xml"/><Relationship Id="rId31" Type="http://schemas.openxmlformats.org/officeDocument/2006/relationships/tags" Target="../tags/tag1673.xml"/><Relationship Id="rId44" Type="http://schemas.openxmlformats.org/officeDocument/2006/relationships/tags" Target="../tags/tag1686.xml"/><Relationship Id="rId52" Type="http://schemas.openxmlformats.org/officeDocument/2006/relationships/tags" Target="../tags/tag1694.xml"/><Relationship Id="rId60" Type="http://schemas.openxmlformats.org/officeDocument/2006/relationships/tags" Target="../tags/tag1702.xml"/><Relationship Id="rId65" Type="http://schemas.openxmlformats.org/officeDocument/2006/relationships/tags" Target="../tags/tag1707.xml"/><Relationship Id="rId73" Type="http://schemas.openxmlformats.org/officeDocument/2006/relationships/tags" Target="../tags/tag1715.xml"/><Relationship Id="rId78" Type="http://schemas.openxmlformats.org/officeDocument/2006/relationships/tags" Target="../tags/tag1720.xml"/><Relationship Id="rId81" Type="http://schemas.openxmlformats.org/officeDocument/2006/relationships/tags" Target="../tags/tag1723.xml"/><Relationship Id="rId86" Type="http://schemas.openxmlformats.org/officeDocument/2006/relationships/tags" Target="../tags/tag1728.xml"/><Relationship Id="rId94" Type="http://schemas.openxmlformats.org/officeDocument/2006/relationships/tags" Target="../tags/tag1736.xml"/><Relationship Id="rId99" Type="http://schemas.openxmlformats.org/officeDocument/2006/relationships/tags" Target="../tags/tag1741.xml"/><Relationship Id="rId101" Type="http://schemas.openxmlformats.org/officeDocument/2006/relationships/tags" Target="../tags/tag1743.xml"/><Relationship Id="rId122" Type="http://schemas.openxmlformats.org/officeDocument/2006/relationships/tags" Target="../tags/tag1764.xml"/><Relationship Id="rId130" Type="http://schemas.openxmlformats.org/officeDocument/2006/relationships/tags" Target="../tags/tag1772.xml"/><Relationship Id="rId135" Type="http://schemas.openxmlformats.org/officeDocument/2006/relationships/tags" Target="../tags/tag1777.xml"/><Relationship Id="rId143" Type="http://schemas.openxmlformats.org/officeDocument/2006/relationships/tags" Target="../tags/tag1785.xml"/><Relationship Id="rId148" Type="http://schemas.openxmlformats.org/officeDocument/2006/relationships/tags" Target="../tags/tag1790.xml"/><Relationship Id="rId4" Type="http://schemas.openxmlformats.org/officeDocument/2006/relationships/tags" Target="../tags/tag1646.xml"/><Relationship Id="rId9" Type="http://schemas.openxmlformats.org/officeDocument/2006/relationships/tags" Target="../tags/tag1651.xml"/><Relationship Id="rId13" Type="http://schemas.openxmlformats.org/officeDocument/2006/relationships/tags" Target="../tags/tag1655.xml"/><Relationship Id="rId18" Type="http://schemas.openxmlformats.org/officeDocument/2006/relationships/tags" Target="../tags/tag1660.xml"/><Relationship Id="rId39" Type="http://schemas.openxmlformats.org/officeDocument/2006/relationships/tags" Target="../tags/tag1681.xml"/><Relationship Id="rId109" Type="http://schemas.openxmlformats.org/officeDocument/2006/relationships/tags" Target="../tags/tag1751.xml"/><Relationship Id="rId34" Type="http://schemas.openxmlformats.org/officeDocument/2006/relationships/tags" Target="../tags/tag1676.xml"/><Relationship Id="rId50" Type="http://schemas.openxmlformats.org/officeDocument/2006/relationships/tags" Target="../tags/tag1692.xml"/><Relationship Id="rId55" Type="http://schemas.openxmlformats.org/officeDocument/2006/relationships/tags" Target="../tags/tag1697.xml"/><Relationship Id="rId76" Type="http://schemas.openxmlformats.org/officeDocument/2006/relationships/tags" Target="../tags/tag1718.xml"/><Relationship Id="rId97" Type="http://schemas.openxmlformats.org/officeDocument/2006/relationships/tags" Target="../tags/tag1739.xml"/><Relationship Id="rId104" Type="http://schemas.openxmlformats.org/officeDocument/2006/relationships/tags" Target="../tags/tag1746.xml"/><Relationship Id="rId120" Type="http://schemas.openxmlformats.org/officeDocument/2006/relationships/tags" Target="../tags/tag1762.xml"/><Relationship Id="rId125" Type="http://schemas.openxmlformats.org/officeDocument/2006/relationships/tags" Target="../tags/tag1767.xml"/><Relationship Id="rId141" Type="http://schemas.openxmlformats.org/officeDocument/2006/relationships/tags" Target="../tags/tag1783.xml"/><Relationship Id="rId146" Type="http://schemas.openxmlformats.org/officeDocument/2006/relationships/tags" Target="../tags/tag1788.xml"/><Relationship Id="rId7" Type="http://schemas.openxmlformats.org/officeDocument/2006/relationships/tags" Target="../tags/tag1649.xml"/><Relationship Id="rId71" Type="http://schemas.openxmlformats.org/officeDocument/2006/relationships/tags" Target="../tags/tag1713.xml"/><Relationship Id="rId92" Type="http://schemas.openxmlformats.org/officeDocument/2006/relationships/tags" Target="../tags/tag1734.xml"/><Relationship Id="rId2" Type="http://schemas.openxmlformats.org/officeDocument/2006/relationships/tags" Target="../tags/tag1644.xml"/><Relationship Id="rId29" Type="http://schemas.openxmlformats.org/officeDocument/2006/relationships/tags" Target="../tags/tag1671.xml"/><Relationship Id="rId24" Type="http://schemas.openxmlformats.org/officeDocument/2006/relationships/tags" Target="../tags/tag1666.xml"/><Relationship Id="rId40" Type="http://schemas.openxmlformats.org/officeDocument/2006/relationships/tags" Target="../tags/tag1682.xml"/><Relationship Id="rId45" Type="http://schemas.openxmlformats.org/officeDocument/2006/relationships/tags" Target="../tags/tag1687.xml"/><Relationship Id="rId66" Type="http://schemas.openxmlformats.org/officeDocument/2006/relationships/tags" Target="../tags/tag1708.xml"/><Relationship Id="rId87" Type="http://schemas.openxmlformats.org/officeDocument/2006/relationships/tags" Target="../tags/tag1729.xml"/><Relationship Id="rId110" Type="http://schemas.openxmlformats.org/officeDocument/2006/relationships/tags" Target="../tags/tag1752.xml"/><Relationship Id="rId115" Type="http://schemas.openxmlformats.org/officeDocument/2006/relationships/tags" Target="../tags/tag1757.xml"/><Relationship Id="rId131" Type="http://schemas.openxmlformats.org/officeDocument/2006/relationships/tags" Target="../tags/tag1773.xml"/><Relationship Id="rId136" Type="http://schemas.openxmlformats.org/officeDocument/2006/relationships/tags" Target="../tags/tag1778.xml"/><Relationship Id="rId61" Type="http://schemas.openxmlformats.org/officeDocument/2006/relationships/tags" Target="../tags/tag1703.xml"/><Relationship Id="rId82" Type="http://schemas.openxmlformats.org/officeDocument/2006/relationships/tags" Target="../tags/tag1724.xml"/><Relationship Id="rId19" Type="http://schemas.openxmlformats.org/officeDocument/2006/relationships/tags" Target="../tags/tag1661.xml"/><Relationship Id="rId14" Type="http://schemas.openxmlformats.org/officeDocument/2006/relationships/tags" Target="../tags/tag1656.xml"/><Relationship Id="rId30" Type="http://schemas.openxmlformats.org/officeDocument/2006/relationships/tags" Target="../tags/tag1672.xml"/><Relationship Id="rId35" Type="http://schemas.openxmlformats.org/officeDocument/2006/relationships/tags" Target="../tags/tag1677.xml"/><Relationship Id="rId56" Type="http://schemas.openxmlformats.org/officeDocument/2006/relationships/tags" Target="../tags/tag1698.xml"/><Relationship Id="rId77" Type="http://schemas.openxmlformats.org/officeDocument/2006/relationships/tags" Target="../tags/tag1719.xml"/><Relationship Id="rId100" Type="http://schemas.openxmlformats.org/officeDocument/2006/relationships/tags" Target="../tags/tag1742.xml"/><Relationship Id="rId105" Type="http://schemas.openxmlformats.org/officeDocument/2006/relationships/tags" Target="../tags/tag1747.xml"/><Relationship Id="rId126" Type="http://schemas.openxmlformats.org/officeDocument/2006/relationships/tags" Target="../tags/tag1768.xml"/><Relationship Id="rId147" Type="http://schemas.openxmlformats.org/officeDocument/2006/relationships/tags" Target="../tags/tag1789.xml"/><Relationship Id="rId8" Type="http://schemas.openxmlformats.org/officeDocument/2006/relationships/tags" Target="../tags/tag1650.xml"/><Relationship Id="rId51" Type="http://schemas.openxmlformats.org/officeDocument/2006/relationships/tags" Target="../tags/tag1693.xml"/><Relationship Id="rId72" Type="http://schemas.openxmlformats.org/officeDocument/2006/relationships/tags" Target="../tags/tag1714.xml"/><Relationship Id="rId93" Type="http://schemas.openxmlformats.org/officeDocument/2006/relationships/tags" Target="../tags/tag1735.xml"/><Relationship Id="rId98" Type="http://schemas.openxmlformats.org/officeDocument/2006/relationships/tags" Target="../tags/tag1740.xml"/><Relationship Id="rId121" Type="http://schemas.openxmlformats.org/officeDocument/2006/relationships/tags" Target="../tags/tag1763.xml"/><Relationship Id="rId142" Type="http://schemas.openxmlformats.org/officeDocument/2006/relationships/tags" Target="../tags/tag178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817.xml"/><Relationship Id="rId117" Type="http://schemas.openxmlformats.org/officeDocument/2006/relationships/tags" Target="../tags/tag1908.xml"/><Relationship Id="rId21" Type="http://schemas.openxmlformats.org/officeDocument/2006/relationships/tags" Target="../tags/tag1812.xml"/><Relationship Id="rId42" Type="http://schemas.openxmlformats.org/officeDocument/2006/relationships/tags" Target="../tags/tag1833.xml"/><Relationship Id="rId47" Type="http://schemas.openxmlformats.org/officeDocument/2006/relationships/tags" Target="../tags/tag1838.xml"/><Relationship Id="rId63" Type="http://schemas.openxmlformats.org/officeDocument/2006/relationships/tags" Target="../tags/tag1854.xml"/><Relationship Id="rId68" Type="http://schemas.openxmlformats.org/officeDocument/2006/relationships/tags" Target="../tags/tag1859.xml"/><Relationship Id="rId84" Type="http://schemas.openxmlformats.org/officeDocument/2006/relationships/tags" Target="../tags/tag1875.xml"/><Relationship Id="rId89" Type="http://schemas.openxmlformats.org/officeDocument/2006/relationships/tags" Target="../tags/tag1880.xml"/><Relationship Id="rId112" Type="http://schemas.openxmlformats.org/officeDocument/2006/relationships/tags" Target="../tags/tag1903.xml"/><Relationship Id="rId133" Type="http://schemas.openxmlformats.org/officeDocument/2006/relationships/tags" Target="../tags/tag1924.xml"/><Relationship Id="rId138" Type="http://schemas.openxmlformats.org/officeDocument/2006/relationships/tags" Target="../tags/tag1929.xml"/><Relationship Id="rId154" Type="http://schemas.openxmlformats.org/officeDocument/2006/relationships/tags" Target="../tags/tag1945.xml"/><Relationship Id="rId159" Type="http://schemas.openxmlformats.org/officeDocument/2006/relationships/tags" Target="../tags/tag1950.xml"/><Relationship Id="rId175" Type="http://schemas.openxmlformats.org/officeDocument/2006/relationships/tags" Target="../tags/tag1966.xml"/><Relationship Id="rId170" Type="http://schemas.openxmlformats.org/officeDocument/2006/relationships/tags" Target="../tags/tag1961.xml"/><Relationship Id="rId191" Type="http://schemas.openxmlformats.org/officeDocument/2006/relationships/slideLayout" Target="../slideLayouts/slideLayout1.xml"/><Relationship Id="rId16" Type="http://schemas.openxmlformats.org/officeDocument/2006/relationships/tags" Target="../tags/tag1807.xml"/><Relationship Id="rId107" Type="http://schemas.openxmlformats.org/officeDocument/2006/relationships/tags" Target="../tags/tag1898.xml"/><Relationship Id="rId11" Type="http://schemas.openxmlformats.org/officeDocument/2006/relationships/tags" Target="../tags/tag1802.xml"/><Relationship Id="rId32" Type="http://schemas.openxmlformats.org/officeDocument/2006/relationships/tags" Target="../tags/tag1823.xml"/><Relationship Id="rId37" Type="http://schemas.openxmlformats.org/officeDocument/2006/relationships/tags" Target="../tags/tag1828.xml"/><Relationship Id="rId53" Type="http://schemas.openxmlformats.org/officeDocument/2006/relationships/tags" Target="../tags/tag1844.xml"/><Relationship Id="rId58" Type="http://schemas.openxmlformats.org/officeDocument/2006/relationships/tags" Target="../tags/tag1849.xml"/><Relationship Id="rId74" Type="http://schemas.openxmlformats.org/officeDocument/2006/relationships/tags" Target="../tags/tag1865.xml"/><Relationship Id="rId79" Type="http://schemas.openxmlformats.org/officeDocument/2006/relationships/tags" Target="../tags/tag1870.xml"/><Relationship Id="rId102" Type="http://schemas.openxmlformats.org/officeDocument/2006/relationships/tags" Target="../tags/tag1893.xml"/><Relationship Id="rId123" Type="http://schemas.openxmlformats.org/officeDocument/2006/relationships/tags" Target="../tags/tag1914.xml"/><Relationship Id="rId128" Type="http://schemas.openxmlformats.org/officeDocument/2006/relationships/tags" Target="../tags/tag1919.xml"/><Relationship Id="rId144" Type="http://schemas.openxmlformats.org/officeDocument/2006/relationships/tags" Target="../tags/tag1935.xml"/><Relationship Id="rId149" Type="http://schemas.openxmlformats.org/officeDocument/2006/relationships/tags" Target="../tags/tag1940.xml"/><Relationship Id="rId5" Type="http://schemas.openxmlformats.org/officeDocument/2006/relationships/tags" Target="../tags/tag1796.xml"/><Relationship Id="rId90" Type="http://schemas.openxmlformats.org/officeDocument/2006/relationships/tags" Target="../tags/tag1881.xml"/><Relationship Id="rId95" Type="http://schemas.openxmlformats.org/officeDocument/2006/relationships/tags" Target="../tags/tag1886.xml"/><Relationship Id="rId160" Type="http://schemas.openxmlformats.org/officeDocument/2006/relationships/tags" Target="../tags/tag1951.xml"/><Relationship Id="rId165" Type="http://schemas.openxmlformats.org/officeDocument/2006/relationships/tags" Target="../tags/tag1956.xml"/><Relationship Id="rId181" Type="http://schemas.openxmlformats.org/officeDocument/2006/relationships/tags" Target="../tags/tag1972.xml"/><Relationship Id="rId186" Type="http://schemas.openxmlformats.org/officeDocument/2006/relationships/tags" Target="../tags/tag1977.xml"/><Relationship Id="rId22" Type="http://schemas.openxmlformats.org/officeDocument/2006/relationships/tags" Target="../tags/tag1813.xml"/><Relationship Id="rId27" Type="http://schemas.openxmlformats.org/officeDocument/2006/relationships/tags" Target="../tags/tag1818.xml"/><Relationship Id="rId43" Type="http://schemas.openxmlformats.org/officeDocument/2006/relationships/tags" Target="../tags/tag1834.xml"/><Relationship Id="rId48" Type="http://schemas.openxmlformats.org/officeDocument/2006/relationships/tags" Target="../tags/tag1839.xml"/><Relationship Id="rId64" Type="http://schemas.openxmlformats.org/officeDocument/2006/relationships/tags" Target="../tags/tag1855.xml"/><Relationship Id="rId69" Type="http://schemas.openxmlformats.org/officeDocument/2006/relationships/tags" Target="../tags/tag1860.xml"/><Relationship Id="rId113" Type="http://schemas.openxmlformats.org/officeDocument/2006/relationships/tags" Target="../tags/tag1904.xml"/><Relationship Id="rId118" Type="http://schemas.openxmlformats.org/officeDocument/2006/relationships/tags" Target="../tags/tag1909.xml"/><Relationship Id="rId134" Type="http://schemas.openxmlformats.org/officeDocument/2006/relationships/tags" Target="../tags/tag1925.xml"/><Relationship Id="rId139" Type="http://schemas.openxmlformats.org/officeDocument/2006/relationships/tags" Target="../tags/tag1930.xml"/><Relationship Id="rId80" Type="http://schemas.openxmlformats.org/officeDocument/2006/relationships/tags" Target="../tags/tag1871.xml"/><Relationship Id="rId85" Type="http://schemas.openxmlformats.org/officeDocument/2006/relationships/tags" Target="../tags/tag1876.xml"/><Relationship Id="rId150" Type="http://schemas.openxmlformats.org/officeDocument/2006/relationships/tags" Target="../tags/tag1941.xml"/><Relationship Id="rId155" Type="http://schemas.openxmlformats.org/officeDocument/2006/relationships/tags" Target="../tags/tag1946.xml"/><Relationship Id="rId171" Type="http://schemas.openxmlformats.org/officeDocument/2006/relationships/tags" Target="../tags/tag1962.xml"/><Relationship Id="rId176" Type="http://schemas.openxmlformats.org/officeDocument/2006/relationships/tags" Target="../tags/tag1967.xml"/><Relationship Id="rId12" Type="http://schemas.openxmlformats.org/officeDocument/2006/relationships/tags" Target="../tags/tag1803.xml"/><Relationship Id="rId17" Type="http://schemas.openxmlformats.org/officeDocument/2006/relationships/tags" Target="../tags/tag1808.xml"/><Relationship Id="rId33" Type="http://schemas.openxmlformats.org/officeDocument/2006/relationships/tags" Target="../tags/tag1824.xml"/><Relationship Id="rId38" Type="http://schemas.openxmlformats.org/officeDocument/2006/relationships/tags" Target="../tags/tag1829.xml"/><Relationship Id="rId59" Type="http://schemas.openxmlformats.org/officeDocument/2006/relationships/tags" Target="../tags/tag1850.xml"/><Relationship Id="rId103" Type="http://schemas.openxmlformats.org/officeDocument/2006/relationships/tags" Target="../tags/tag1894.xml"/><Relationship Id="rId108" Type="http://schemas.openxmlformats.org/officeDocument/2006/relationships/tags" Target="../tags/tag1899.xml"/><Relationship Id="rId124" Type="http://schemas.openxmlformats.org/officeDocument/2006/relationships/tags" Target="../tags/tag1915.xml"/><Relationship Id="rId129" Type="http://schemas.openxmlformats.org/officeDocument/2006/relationships/tags" Target="../tags/tag1920.xml"/><Relationship Id="rId54" Type="http://schemas.openxmlformats.org/officeDocument/2006/relationships/tags" Target="../tags/tag1845.xml"/><Relationship Id="rId70" Type="http://schemas.openxmlformats.org/officeDocument/2006/relationships/tags" Target="../tags/tag1861.xml"/><Relationship Id="rId75" Type="http://schemas.openxmlformats.org/officeDocument/2006/relationships/tags" Target="../tags/tag1866.xml"/><Relationship Id="rId91" Type="http://schemas.openxmlformats.org/officeDocument/2006/relationships/tags" Target="../tags/tag1882.xml"/><Relationship Id="rId96" Type="http://schemas.openxmlformats.org/officeDocument/2006/relationships/tags" Target="../tags/tag1887.xml"/><Relationship Id="rId140" Type="http://schemas.openxmlformats.org/officeDocument/2006/relationships/tags" Target="../tags/tag1931.xml"/><Relationship Id="rId145" Type="http://schemas.openxmlformats.org/officeDocument/2006/relationships/tags" Target="../tags/tag1936.xml"/><Relationship Id="rId161" Type="http://schemas.openxmlformats.org/officeDocument/2006/relationships/tags" Target="../tags/tag1952.xml"/><Relationship Id="rId166" Type="http://schemas.openxmlformats.org/officeDocument/2006/relationships/tags" Target="../tags/tag1957.xml"/><Relationship Id="rId182" Type="http://schemas.openxmlformats.org/officeDocument/2006/relationships/tags" Target="../tags/tag1973.xml"/><Relationship Id="rId187" Type="http://schemas.openxmlformats.org/officeDocument/2006/relationships/tags" Target="../tags/tag1978.xml"/><Relationship Id="rId1" Type="http://schemas.openxmlformats.org/officeDocument/2006/relationships/tags" Target="../tags/tag1792.xml"/><Relationship Id="rId6" Type="http://schemas.openxmlformats.org/officeDocument/2006/relationships/tags" Target="../tags/tag1797.xml"/><Relationship Id="rId23" Type="http://schemas.openxmlformats.org/officeDocument/2006/relationships/tags" Target="../tags/tag1814.xml"/><Relationship Id="rId28" Type="http://schemas.openxmlformats.org/officeDocument/2006/relationships/tags" Target="../tags/tag1819.xml"/><Relationship Id="rId49" Type="http://schemas.openxmlformats.org/officeDocument/2006/relationships/tags" Target="../tags/tag1840.xml"/><Relationship Id="rId114" Type="http://schemas.openxmlformats.org/officeDocument/2006/relationships/tags" Target="../tags/tag1905.xml"/><Relationship Id="rId119" Type="http://schemas.openxmlformats.org/officeDocument/2006/relationships/tags" Target="../tags/tag1910.xml"/><Relationship Id="rId44" Type="http://schemas.openxmlformats.org/officeDocument/2006/relationships/tags" Target="../tags/tag1835.xml"/><Relationship Id="rId60" Type="http://schemas.openxmlformats.org/officeDocument/2006/relationships/tags" Target="../tags/tag1851.xml"/><Relationship Id="rId65" Type="http://schemas.openxmlformats.org/officeDocument/2006/relationships/tags" Target="../tags/tag1856.xml"/><Relationship Id="rId81" Type="http://schemas.openxmlformats.org/officeDocument/2006/relationships/tags" Target="../tags/tag1872.xml"/><Relationship Id="rId86" Type="http://schemas.openxmlformats.org/officeDocument/2006/relationships/tags" Target="../tags/tag1877.xml"/><Relationship Id="rId130" Type="http://schemas.openxmlformats.org/officeDocument/2006/relationships/tags" Target="../tags/tag1921.xml"/><Relationship Id="rId135" Type="http://schemas.openxmlformats.org/officeDocument/2006/relationships/tags" Target="../tags/tag1926.xml"/><Relationship Id="rId151" Type="http://schemas.openxmlformats.org/officeDocument/2006/relationships/tags" Target="../tags/tag1942.xml"/><Relationship Id="rId156" Type="http://schemas.openxmlformats.org/officeDocument/2006/relationships/tags" Target="../tags/tag1947.xml"/><Relationship Id="rId177" Type="http://schemas.openxmlformats.org/officeDocument/2006/relationships/tags" Target="../tags/tag1968.xml"/><Relationship Id="rId172" Type="http://schemas.openxmlformats.org/officeDocument/2006/relationships/tags" Target="../tags/tag1963.xml"/><Relationship Id="rId13" Type="http://schemas.openxmlformats.org/officeDocument/2006/relationships/tags" Target="../tags/tag1804.xml"/><Relationship Id="rId18" Type="http://schemas.openxmlformats.org/officeDocument/2006/relationships/tags" Target="../tags/tag1809.xml"/><Relationship Id="rId39" Type="http://schemas.openxmlformats.org/officeDocument/2006/relationships/tags" Target="../tags/tag1830.xml"/><Relationship Id="rId109" Type="http://schemas.openxmlformats.org/officeDocument/2006/relationships/tags" Target="../tags/tag1900.xml"/><Relationship Id="rId34" Type="http://schemas.openxmlformats.org/officeDocument/2006/relationships/tags" Target="../tags/tag1825.xml"/><Relationship Id="rId50" Type="http://schemas.openxmlformats.org/officeDocument/2006/relationships/tags" Target="../tags/tag1841.xml"/><Relationship Id="rId55" Type="http://schemas.openxmlformats.org/officeDocument/2006/relationships/tags" Target="../tags/tag1846.xml"/><Relationship Id="rId76" Type="http://schemas.openxmlformats.org/officeDocument/2006/relationships/tags" Target="../tags/tag1867.xml"/><Relationship Id="rId97" Type="http://schemas.openxmlformats.org/officeDocument/2006/relationships/tags" Target="../tags/tag1888.xml"/><Relationship Id="rId104" Type="http://schemas.openxmlformats.org/officeDocument/2006/relationships/tags" Target="../tags/tag1895.xml"/><Relationship Id="rId120" Type="http://schemas.openxmlformats.org/officeDocument/2006/relationships/tags" Target="../tags/tag1911.xml"/><Relationship Id="rId125" Type="http://schemas.openxmlformats.org/officeDocument/2006/relationships/tags" Target="../tags/tag1916.xml"/><Relationship Id="rId141" Type="http://schemas.openxmlformats.org/officeDocument/2006/relationships/tags" Target="../tags/tag1932.xml"/><Relationship Id="rId146" Type="http://schemas.openxmlformats.org/officeDocument/2006/relationships/tags" Target="../tags/tag1937.xml"/><Relationship Id="rId167" Type="http://schemas.openxmlformats.org/officeDocument/2006/relationships/tags" Target="../tags/tag1958.xml"/><Relationship Id="rId188" Type="http://schemas.openxmlformats.org/officeDocument/2006/relationships/tags" Target="../tags/tag1979.xml"/><Relationship Id="rId7" Type="http://schemas.openxmlformats.org/officeDocument/2006/relationships/tags" Target="../tags/tag1798.xml"/><Relationship Id="rId71" Type="http://schemas.openxmlformats.org/officeDocument/2006/relationships/tags" Target="../tags/tag1862.xml"/><Relationship Id="rId92" Type="http://schemas.openxmlformats.org/officeDocument/2006/relationships/tags" Target="../tags/tag1883.xml"/><Relationship Id="rId162" Type="http://schemas.openxmlformats.org/officeDocument/2006/relationships/tags" Target="../tags/tag1953.xml"/><Relationship Id="rId183" Type="http://schemas.openxmlformats.org/officeDocument/2006/relationships/tags" Target="../tags/tag1974.xml"/><Relationship Id="rId2" Type="http://schemas.openxmlformats.org/officeDocument/2006/relationships/tags" Target="../tags/tag1793.xml"/><Relationship Id="rId29" Type="http://schemas.openxmlformats.org/officeDocument/2006/relationships/tags" Target="../tags/tag1820.xml"/><Relationship Id="rId24" Type="http://schemas.openxmlformats.org/officeDocument/2006/relationships/tags" Target="../tags/tag1815.xml"/><Relationship Id="rId40" Type="http://schemas.openxmlformats.org/officeDocument/2006/relationships/tags" Target="../tags/tag1831.xml"/><Relationship Id="rId45" Type="http://schemas.openxmlformats.org/officeDocument/2006/relationships/tags" Target="../tags/tag1836.xml"/><Relationship Id="rId66" Type="http://schemas.openxmlformats.org/officeDocument/2006/relationships/tags" Target="../tags/tag1857.xml"/><Relationship Id="rId87" Type="http://schemas.openxmlformats.org/officeDocument/2006/relationships/tags" Target="../tags/tag1878.xml"/><Relationship Id="rId110" Type="http://schemas.openxmlformats.org/officeDocument/2006/relationships/tags" Target="../tags/tag1901.xml"/><Relationship Id="rId115" Type="http://schemas.openxmlformats.org/officeDocument/2006/relationships/tags" Target="../tags/tag1906.xml"/><Relationship Id="rId131" Type="http://schemas.openxmlformats.org/officeDocument/2006/relationships/tags" Target="../tags/tag1922.xml"/><Relationship Id="rId136" Type="http://schemas.openxmlformats.org/officeDocument/2006/relationships/tags" Target="../tags/tag1927.xml"/><Relationship Id="rId157" Type="http://schemas.openxmlformats.org/officeDocument/2006/relationships/tags" Target="../tags/tag1948.xml"/><Relationship Id="rId178" Type="http://schemas.openxmlformats.org/officeDocument/2006/relationships/tags" Target="../tags/tag1969.xml"/><Relationship Id="rId61" Type="http://schemas.openxmlformats.org/officeDocument/2006/relationships/tags" Target="../tags/tag1852.xml"/><Relationship Id="rId82" Type="http://schemas.openxmlformats.org/officeDocument/2006/relationships/tags" Target="../tags/tag1873.xml"/><Relationship Id="rId152" Type="http://schemas.openxmlformats.org/officeDocument/2006/relationships/tags" Target="../tags/tag1943.xml"/><Relationship Id="rId173" Type="http://schemas.openxmlformats.org/officeDocument/2006/relationships/tags" Target="../tags/tag1964.xml"/><Relationship Id="rId19" Type="http://schemas.openxmlformats.org/officeDocument/2006/relationships/tags" Target="../tags/tag1810.xml"/><Relationship Id="rId14" Type="http://schemas.openxmlformats.org/officeDocument/2006/relationships/tags" Target="../tags/tag1805.xml"/><Relationship Id="rId30" Type="http://schemas.openxmlformats.org/officeDocument/2006/relationships/tags" Target="../tags/tag1821.xml"/><Relationship Id="rId35" Type="http://schemas.openxmlformats.org/officeDocument/2006/relationships/tags" Target="../tags/tag1826.xml"/><Relationship Id="rId56" Type="http://schemas.openxmlformats.org/officeDocument/2006/relationships/tags" Target="../tags/tag1847.xml"/><Relationship Id="rId77" Type="http://schemas.openxmlformats.org/officeDocument/2006/relationships/tags" Target="../tags/tag1868.xml"/><Relationship Id="rId100" Type="http://schemas.openxmlformats.org/officeDocument/2006/relationships/tags" Target="../tags/tag1891.xml"/><Relationship Id="rId105" Type="http://schemas.openxmlformats.org/officeDocument/2006/relationships/tags" Target="../tags/tag1896.xml"/><Relationship Id="rId126" Type="http://schemas.openxmlformats.org/officeDocument/2006/relationships/tags" Target="../tags/tag1917.xml"/><Relationship Id="rId147" Type="http://schemas.openxmlformats.org/officeDocument/2006/relationships/tags" Target="../tags/tag1938.xml"/><Relationship Id="rId168" Type="http://schemas.openxmlformats.org/officeDocument/2006/relationships/tags" Target="../tags/tag1959.xml"/><Relationship Id="rId8" Type="http://schemas.openxmlformats.org/officeDocument/2006/relationships/tags" Target="../tags/tag1799.xml"/><Relationship Id="rId51" Type="http://schemas.openxmlformats.org/officeDocument/2006/relationships/tags" Target="../tags/tag1842.xml"/><Relationship Id="rId72" Type="http://schemas.openxmlformats.org/officeDocument/2006/relationships/tags" Target="../tags/tag1863.xml"/><Relationship Id="rId93" Type="http://schemas.openxmlformats.org/officeDocument/2006/relationships/tags" Target="../tags/tag1884.xml"/><Relationship Id="rId98" Type="http://schemas.openxmlformats.org/officeDocument/2006/relationships/tags" Target="../tags/tag1889.xml"/><Relationship Id="rId121" Type="http://schemas.openxmlformats.org/officeDocument/2006/relationships/tags" Target="../tags/tag1912.xml"/><Relationship Id="rId142" Type="http://schemas.openxmlformats.org/officeDocument/2006/relationships/tags" Target="../tags/tag1933.xml"/><Relationship Id="rId163" Type="http://schemas.openxmlformats.org/officeDocument/2006/relationships/tags" Target="../tags/tag1954.xml"/><Relationship Id="rId184" Type="http://schemas.openxmlformats.org/officeDocument/2006/relationships/tags" Target="../tags/tag1975.xml"/><Relationship Id="rId189" Type="http://schemas.openxmlformats.org/officeDocument/2006/relationships/tags" Target="../tags/tag1980.xml"/><Relationship Id="rId3" Type="http://schemas.openxmlformats.org/officeDocument/2006/relationships/tags" Target="../tags/tag1794.xml"/><Relationship Id="rId25" Type="http://schemas.openxmlformats.org/officeDocument/2006/relationships/tags" Target="../tags/tag1816.xml"/><Relationship Id="rId46" Type="http://schemas.openxmlformats.org/officeDocument/2006/relationships/tags" Target="../tags/tag1837.xml"/><Relationship Id="rId67" Type="http://schemas.openxmlformats.org/officeDocument/2006/relationships/tags" Target="../tags/tag1858.xml"/><Relationship Id="rId116" Type="http://schemas.openxmlformats.org/officeDocument/2006/relationships/tags" Target="../tags/tag1907.xml"/><Relationship Id="rId137" Type="http://schemas.openxmlformats.org/officeDocument/2006/relationships/tags" Target="../tags/tag1928.xml"/><Relationship Id="rId158" Type="http://schemas.openxmlformats.org/officeDocument/2006/relationships/tags" Target="../tags/tag1949.xml"/><Relationship Id="rId20" Type="http://schemas.openxmlformats.org/officeDocument/2006/relationships/tags" Target="../tags/tag1811.xml"/><Relationship Id="rId41" Type="http://schemas.openxmlformats.org/officeDocument/2006/relationships/tags" Target="../tags/tag1832.xml"/><Relationship Id="rId62" Type="http://schemas.openxmlformats.org/officeDocument/2006/relationships/tags" Target="../tags/tag1853.xml"/><Relationship Id="rId83" Type="http://schemas.openxmlformats.org/officeDocument/2006/relationships/tags" Target="../tags/tag1874.xml"/><Relationship Id="rId88" Type="http://schemas.openxmlformats.org/officeDocument/2006/relationships/tags" Target="../tags/tag1879.xml"/><Relationship Id="rId111" Type="http://schemas.openxmlformats.org/officeDocument/2006/relationships/tags" Target="../tags/tag1902.xml"/><Relationship Id="rId132" Type="http://schemas.openxmlformats.org/officeDocument/2006/relationships/tags" Target="../tags/tag1923.xml"/><Relationship Id="rId153" Type="http://schemas.openxmlformats.org/officeDocument/2006/relationships/tags" Target="../tags/tag1944.xml"/><Relationship Id="rId174" Type="http://schemas.openxmlformats.org/officeDocument/2006/relationships/tags" Target="../tags/tag1965.xml"/><Relationship Id="rId179" Type="http://schemas.openxmlformats.org/officeDocument/2006/relationships/tags" Target="../tags/tag1970.xml"/><Relationship Id="rId190" Type="http://schemas.openxmlformats.org/officeDocument/2006/relationships/tags" Target="../tags/tag1981.xml"/><Relationship Id="rId15" Type="http://schemas.openxmlformats.org/officeDocument/2006/relationships/tags" Target="../tags/tag1806.xml"/><Relationship Id="rId36" Type="http://schemas.openxmlformats.org/officeDocument/2006/relationships/tags" Target="../tags/tag1827.xml"/><Relationship Id="rId57" Type="http://schemas.openxmlformats.org/officeDocument/2006/relationships/tags" Target="../tags/tag1848.xml"/><Relationship Id="rId106" Type="http://schemas.openxmlformats.org/officeDocument/2006/relationships/tags" Target="../tags/tag1897.xml"/><Relationship Id="rId127" Type="http://schemas.openxmlformats.org/officeDocument/2006/relationships/tags" Target="../tags/tag1918.xml"/><Relationship Id="rId10" Type="http://schemas.openxmlformats.org/officeDocument/2006/relationships/tags" Target="../tags/tag1801.xml"/><Relationship Id="rId31" Type="http://schemas.openxmlformats.org/officeDocument/2006/relationships/tags" Target="../tags/tag1822.xml"/><Relationship Id="rId52" Type="http://schemas.openxmlformats.org/officeDocument/2006/relationships/tags" Target="../tags/tag1843.xml"/><Relationship Id="rId73" Type="http://schemas.openxmlformats.org/officeDocument/2006/relationships/tags" Target="../tags/tag1864.xml"/><Relationship Id="rId78" Type="http://schemas.openxmlformats.org/officeDocument/2006/relationships/tags" Target="../tags/tag1869.xml"/><Relationship Id="rId94" Type="http://schemas.openxmlformats.org/officeDocument/2006/relationships/tags" Target="../tags/tag1885.xml"/><Relationship Id="rId99" Type="http://schemas.openxmlformats.org/officeDocument/2006/relationships/tags" Target="../tags/tag1890.xml"/><Relationship Id="rId101" Type="http://schemas.openxmlformats.org/officeDocument/2006/relationships/tags" Target="../tags/tag1892.xml"/><Relationship Id="rId122" Type="http://schemas.openxmlformats.org/officeDocument/2006/relationships/tags" Target="../tags/tag1913.xml"/><Relationship Id="rId143" Type="http://schemas.openxmlformats.org/officeDocument/2006/relationships/tags" Target="../tags/tag1934.xml"/><Relationship Id="rId148" Type="http://schemas.openxmlformats.org/officeDocument/2006/relationships/tags" Target="../tags/tag1939.xml"/><Relationship Id="rId164" Type="http://schemas.openxmlformats.org/officeDocument/2006/relationships/tags" Target="../tags/tag1955.xml"/><Relationship Id="rId169" Type="http://schemas.openxmlformats.org/officeDocument/2006/relationships/tags" Target="../tags/tag1960.xml"/><Relationship Id="rId185" Type="http://schemas.openxmlformats.org/officeDocument/2006/relationships/tags" Target="../tags/tag1976.xml"/><Relationship Id="rId4" Type="http://schemas.openxmlformats.org/officeDocument/2006/relationships/tags" Target="../tags/tag1795.xml"/><Relationship Id="rId9" Type="http://schemas.openxmlformats.org/officeDocument/2006/relationships/tags" Target="../tags/tag1800.xml"/><Relationship Id="rId180" Type="http://schemas.openxmlformats.org/officeDocument/2006/relationships/tags" Target="../tags/tag197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007.xml"/><Relationship Id="rId117" Type="http://schemas.openxmlformats.org/officeDocument/2006/relationships/tags" Target="../tags/tag2098.xml"/><Relationship Id="rId21" Type="http://schemas.openxmlformats.org/officeDocument/2006/relationships/tags" Target="../tags/tag2002.xml"/><Relationship Id="rId42" Type="http://schemas.openxmlformats.org/officeDocument/2006/relationships/tags" Target="../tags/tag2023.xml"/><Relationship Id="rId47" Type="http://schemas.openxmlformats.org/officeDocument/2006/relationships/tags" Target="../tags/tag2028.xml"/><Relationship Id="rId63" Type="http://schemas.openxmlformats.org/officeDocument/2006/relationships/tags" Target="../tags/tag2044.xml"/><Relationship Id="rId68" Type="http://schemas.openxmlformats.org/officeDocument/2006/relationships/tags" Target="../tags/tag2049.xml"/><Relationship Id="rId84" Type="http://schemas.openxmlformats.org/officeDocument/2006/relationships/tags" Target="../tags/tag2065.xml"/><Relationship Id="rId89" Type="http://schemas.openxmlformats.org/officeDocument/2006/relationships/tags" Target="../tags/tag2070.xml"/><Relationship Id="rId112" Type="http://schemas.openxmlformats.org/officeDocument/2006/relationships/tags" Target="../tags/tag2093.xml"/><Relationship Id="rId133" Type="http://schemas.openxmlformats.org/officeDocument/2006/relationships/tags" Target="../tags/tag2114.xml"/><Relationship Id="rId138" Type="http://schemas.openxmlformats.org/officeDocument/2006/relationships/tags" Target="../tags/tag2119.xml"/><Relationship Id="rId154" Type="http://schemas.openxmlformats.org/officeDocument/2006/relationships/tags" Target="../tags/tag2135.xml"/><Relationship Id="rId159" Type="http://schemas.openxmlformats.org/officeDocument/2006/relationships/tags" Target="../tags/tag2140.xml"/><Relationship Id="rId175" Type="http://schemas.openxmlformats.org/officeDocument/2006/relationships/tags" Target="../tags/tag2156.xml"/><Relationship Id="rId170" Type="http://schemas.openxmlformats.org/officeDocument/2006/relationships/tags" Target="../tags/tag2151.xml"/><Relationship Id="rId16" Type="http://schemas.openxmlformats.org/officeDocument/2006/relationships/tags" Target="../tags/tag1997.xml"/><Relationship Id="rId107" Type="http://schemas.openxmlformats.org/officeDocument/2006/relationships/tags" Target="../tags/tag2088.xml"/><Relationship Id="rId11" Type="http://schemas.openxmlformats.org/officeDocument/2006/relationships/tags" Target="../tags/tag1992.xml"/><Relationship Id="rId32" Type="http://schemas.openxmlformats.org/officeDocument/2006/relationships/tags" Target="../tags/tag2013.xml"/><Relationship Id="rId37" Type="http://schemas.openxmlformats.org/officeDocument/2006/relationships/tags" Target="../tags/tag2018.xml"/><Relationship Id="rId53" Type="http://schemas.openxmlformats.org/officeDocument/2006/relationships/tags" Target="../tags/tag2034.xml"/><Relationship Id="rId58" Type="http://schemas.openxmlformats.org/officeDocument/2006/relationships/tags" Target="../tags/tag2039.xml"/><Relationship Id="rId74" Type="http://schemas.openxmlformats.org/officeDocument/2006/relationships/tags" Target="../tags/tag2055.xml"/><Relationship Id="rId79" Type="http://schemas.openxmlformats.org/officeDocument/2006/relationships/tags" Target="../tags/tag2060.xml"/><Relationship Id="rId102" Type="http://schemas.openxmlformats.org/officeDocument/2006/relationships/tags" Target="../tags/tag2083.xml"/><Relationship Id="rId123" Type="http://schemas.openxmlformats.org/officeDocument/2006/relationships/tags" Target="../tags/tag2104.xml"/><Relationship Id="rId128" Type="http://schemas.openxmlformats.org/officeDocument/2006/relationships/tags" Target="../tags/tag2109.xml"/><Relationship Id="rId144" Type="http://schemas.openxmlformats.org/officeDocument/2006/relationships/tags" Target="../tags/tag2125.xml"/><Relationship Id="rId149" Type="http://schemas.openxmlformats.org/officeDocument/2006/relationships/tags" Target="../tags/tag2130.xml"/><Relationship Id="rId5" Type="http://schemas.openxmlformats.org/officeDocument/2006/relationships/tags" Target="../tags/tag1986.xml"/><Relationship Id="rId90" Type="http://schemas.openxmlformats.org/officeDocument/2006/relationships/tags" Target="../tags/tag2071.xml"/><Relationship Id="rId95" Type="http://schemas.openxmlformats.org/officeDocument/2006/relationships/tags" Target="../tags/tag2076.xml"/><Relationship Id="rId160" Type="http://schemas.openxmlformats.org/officeDocument/2006/relationships/tags" Target="../tags/tag2141.xml"/><Relationship Id="rId165" Type="http://schemas.openxmlformats.org/officeDocument/2006/relationships/tags" Target="../tags/tag2146.xml"/><Relationship Id="rId181" Type="http://schemas.openxmlformats.org/officeDocument/2006/relationships/tags" Target="../tags/tag2162.xml"/><Relationship Id="rId22" Type="http://schemas.openxmlformats.org/officeDocument/2006/relationships/tags" Target="../tags/tag2003.xml"/><Relationship Id="rId27" Type="http://schemas.openxmlformats.org/officeDocument/2006/relationships/tags" Target="../tags/tag2008.xml"/><Relationship Id="rId43" Type="http://schemas.openxmlformats.org/officeDocument/2006/relationships/tags" Target="../tags/tag2024.xml"/><Relationship Id="rId48" Type="http://schemas.openxmlformats.org/officeDocument/2006/relationships/tags" Target="../tags/tag2029.xml"/><Relationship Id="rId64" Type="http://schemas.openxmlformats.org/officeDocument/2006/relationships/tags" Target="../tags/tag2045.xml"/><Relationship Id="rId69" Type="http://schemas.openxmlformats.org/officeDocument/2006/relationships/tags" Target="../tags/tag2050.xml"/><Relationship Id="rId113" Type="http://schemas.openxmlformats.org/officeDocument/2006/relationships/tags" Target="../tags/tag2094.xml"/><Relationship Id="rId118" Type="http://schemas.openxmlformats.org/officeDocument/2006/relationships/tags" Target="../tags/tag2099.xml"/><Relationship Id="rId134" Type="http://schemas.openxmlformats.org/officeDocument/2006/relationships/tags" Target="../tags/tag2115.xml"/><Relationship Id="rId139" Type="http://schemas.openxmlformats.org/officeDocument/2006/relationships/tags" Target="../tags/tag2120.xml"/><Relationship Id="rId80" Type="http://schemas.openxmlformats.org/officeDocument/2006/relationships/tags" Target="../tags/tag2061.xml"/><Relationship Id="rId85" Type="http://schemas.openxmlformats.org/officeDocument/2006/relationships/tags" Target="../tags/tag2066.xml"/><Relationship Id="rId150" Type="http://schemas.openxmlformats.org/officeDocument/2006/relationships/tags" Target="../tags/tag2131.xml"/><Relationship Id="rId155" Type="http://schemas.openxmlformats.org/officeDocument/2006/relationships/tags" Target="../tags/tag2136.xml"/><Relationship Id="rId171" Type="http://schemas.openxmlformats.org/officeDocument/2006/relationships/tags" Target="../tags/tag2152.xml"/><Relationship Id="rId176" Type="http://schemas.openxmlformats.org/officeDocument/2006/relationships/tags" Target="../tags/tag2157.xml"/><Relationship Id="rId12" Type="http://schemas.openxmlformats.org/officeDocument/2006/relationships/tags" Target="../tags/tag1993.xml"/><Relationship Id="rId17" Type="http://schemas.openxmlformats.org/officeDocument/2006/relationships/tags" Target="../tags/tag1998.xml"/><Relationship Id="rId33" Type="http://schemas.openxmlformats.org/officeDocument/2006/relationships/tags" Target="../tags/tag2014.xml"/><Relationship Id="rId38" Type="http://schemas.openxmlformats.org/officeDocument/2006/relationships/tags" Target="../tags/tag2019.xml"/><Relationship Id="rId59" Type="http://schemas.openxmlformats.org/officeDocument/2006/relationships/tags" Target="../tags/tag2040.xml"/><Relationship Id="rId103" Type="http://schemas.openxmlformats.org/officeDocument/2006/relationships/tags" Target="../tags/tag2084.xml"/><Relationship Id="rId108" Type="http://schemas.openxmlformats.org/officeDocument/2006/relationships/tags" Target="../tags/tag2089.xml"/><Relationship Id="rId124" Type="http://schemas.openxmlformats.org/officeDocument/2006/relationships/tags" Target="../tags/tag2105.xml"/><Relationship Id="rId129" Type="http://schemas.openxmlformats.org/officeDocument/2006/relationships/tags" Target="../tags/tag2110.xml"/><Relationship Id="rId54" Type="http://schemas.openxmlformats.org/officeDocument/2006/relationships/tags" Target="../tags/tag2035.xml"/><Relationship Id="rId70" Type="http://schemas.openxmlformats.org/officeDocument/2006/relationships/tags" Target="../tags/tag2051.xml"/><Relationship Id="rId75" Type="http://schemas.openxmlformats.org/officeDocument/2006/relationships/tags" Target="../tags/tag2056.xml"/><Relationship Id="rId91" Type="http://schemas.openxmlformats.org/officeDocument/2006/relationships/tags" Target="../tags/tag2072.xml"/><Relationship Id="rId96" Type="http://schemas.openxmlformats.org/officeDocument/2006/relationships/tags" Target="../tags/tag2077.xml"/><Relationship Id="rId140" Type="http://schemas.openxmlformats.org/officeDocument/2006/relationships/tags" Target="../tags/tag2121.xml"/><Relationship Id="rId145" Type="http://schemas.openxmlformats.org/officeDocument/2006/relationships/tags" Target="../tags/tag2126.xml"/><Relationship Id="rId161" Type="http://schemas.openxmlformats.org/officeDocument/2006/relationships/tags" Target="../tags/tag2142.xml"/><Relationship Id="rId166" Type="http://schemas.openxmlformats.org/officeDocument/2006/relationships/tags" Target="../tags/tag2147.xml"/><Relationship Id="rId182" Type="http://schemas.openxmlformats.org/officeDocument/2006/relationships/tags" Target="../tags/tag2163.xml"/><Relationship Id="rId1" Type="http://schemas.openxmlformats.org/officeDocument/2006/relationships/tags" Target="../tags/tag1982.xml"/><Relationship Id="rId6" Type="http://schemas.openxmlformats.org/officeDocument/2006/relationships/tags" Target="../tags/tag1987.xml"/><Relationship Id="rId23" Type="http://schemas.openxmlformats.org/officeDocument/2006/relationships/tags" Target="../tags/tag2004.xml"/><Relationship Id="rId28" Type="http://schemas.openxmlformats.org/officeDocument/2006/relationships/tags" Target="../tags/tag2009.xml"/><Relationship Id="rId49" Type="http://schemas.openxmlformats.org/officeDocument/2006/relationships/tags" Target="../tags/tag2030.xml"/><Relationship Id="rId114" Type="http://schemas.openxmlformats.org/officeDocument/2006/relationships/tags" Target="../tags/tag2095.xml"/><Relationship Id="rId119" Type="http://schemas.openxmlformats.org/officeDocument/2006/relationships/tags" Target="../tags/tag2100.xml"/><Relationship Id="rId44" Type="http://schemas.openxmlformats.org/officeDocument/2006/relationships/tags" Target="../tags/tag2025.xml"/><Relationship Id="rId60" Type="http://schemas.openxmlformats.org/officeDocument/2006/relationships/tags" Target="../tags/tag2041.xml"/><Relationship Id="rId65" Type="http://schemas.openxmlformats.org/officeDocument/2006/relationships/tags" Target="../tags/tag2046.xml"/><Relationship Id="rId81" Type="http://schemas.openxmlformats.org/officeDocument/2006/relationships/tags" Target="../tags/tag2062.xml"/><Relationship Id="rId86" Type="http://schemas.openxmlformats.org/officeDocument/2006/relationships/tags" Target="../tags/tag2067.xml"/><Relationship Id="rId130" Type="http://schemas.openxmlformats.org/officeDocument/2006/relationships/tags" Target="../tags/tag2111.xml"/><Relationship Id="rId135" Type="http://schemas.openxmlformats.org/officeDocument/2006/relationships/tags" Target="../tags/tag2116.xml"/><Relationship Id="rId151" Type="http://schemas.openxmlformats.org/officeDocument/2006/relationships/tags" Target="../tags/tag2132.xml"/><Relationship Id="rId156" Type="http://schemas.openxmlformats.org/officeDocument/2006/relationships/tags" Target="../tags/tag2137.xml"/><Relationship Id="rId177" Type="http://schemas.openxmlformats.org/officeDocument/2006/relationships/tags" Target="../tags/tag2158.xml"/><Relationship Id="rId4" Type="http://schemas.openxmlformats.org/officeDocument/2006/relationships/tags" Target="../tags/tag1985.xml"/><Relationship Id="rId9" Type="http://schemas.openxmlformats.org/officeDocument/2006/relationships/tags" Target="../tags/tag1990.xml"/><Relationship Id="rId172" Type="http://schemas.openxmlformats.org/officeDocument/2006/relationships/tags" Target="../tags/tag2153.xml"/><Relationship Id="rId180" Type="http://schemas.openxmlformats.org/officeDocument/2006/relationships/tags" Target="../tags/tag2161.xml"/><Relationship Id="rId13" Type="http://schemas.openxmlformats.org/officeDocument/2006/relationships/tags" Target="../tags/tag1994.xml"/><Relationship Id="rId18" Type="http://schemas.openxmlformats.org/officeDocument/2006/relationships/tags" Target="../tags/tag1999.xml"/><Relationship Id="rId39" Type="http://schemas.openxmlformats.org/officeDocument/2006/relationships/tags" Target="../tags/tag2020.xml"/><Relationship Id="rId109" Type="http://schemas.openxmlformats.org/officeDocument/2006/relationships/tags" Target="../tags/tag2090.xml"/><Relationship Id="rId34" Type="http://schemas.openxmlformats.org/officeDocument/2006/relationships/tags" Target="../tags/tag2015.xml"/><Relationship Id="rId50" Type="http://schemas.openxmlformats.org/officeDocument/2006/relationships/tags" Target="../tags/tag2031.xml"/><Relationship Id="rId55" Type="http://schemas.openxmlformats.org/officeDocument/2006/relationships/tags" Target="../tags/tag2036.xml"/><Relationship Id="rId76" Type="http://schemas.openxmlformats.org/officeDocument/2006/relationships/tags" Target="../tags/tag2057.xml"/><Relationship Id="rId97" Type="http://schemas.openxmlformats.org/officeDocument/2006/relationships/tags" Target="../tags/tag2078.xml"/><Relationship Id="rId104" Type="http://schemas.openxmlformats.org/officeDocument/2006/relationships/tags" Target="../tags/tag2085.xml"/><Relationship Id="rId120" Type="http://schemas.openxmlformats.org/officeDocument/2006/relationships/tags" Target="../tags/tag2101.xml"/><Relationship Id="rId125" Type="http://schemas.openxmlformats.org/officeDocument/2006/relationships/tags" Target="../tags/tag2106.xml"/><Relationship Id="rId141" Type="http://schemas.openxmlformats.org/officeDocument/2006/relationships/tags" Target="../tags/tag2122.xml"/><Relationship Id="rId146" Type="http://schemas.openxmlformats.org/officeDocument/2006/relationships/tags" Target="../tags/tag2127.xml"/><Relationship Id="rId167" Type="http://schemas.openxmlformats.org/officeDocument/2006/relationships/tags" Target="../tags/tag2148.xml"/><Relationship Id="rId7" Type="http://schemas.openxmlformats.org/officeDocument/2006/relationships/tags" Target="../tags/tag1988.xml"/><Relationship Id="rId71" Type="http://schemas.openxmlformats.org/officeDocument/2006/relationships/tags" Target="../tags/tag2052.xml"/><Relationship Id="rId92" Type="http://schemas.openxmlformats.org/officeDocument/2006/relationships/tags" Target="../tags/tag2073.xml"/><Relationship Id="rId162" Type="http://schemas.openxmlformats.org/officeDocument/2006/relationships/tags" Target="../tags/tag2143.xml"/><Relationship Id="rId183" Type="http://schemas.openxmlformats.org/officeDocument/2006/relationships/tags" Target="../tags/tag2164.xml"/><Relationship Id="rId2" Type="http://schemas.openxmlformats.org/officeDocument/2006/relationships/tags" Target="../tags/tag1983.xml"/><Relationship Id="rId29" Type="http://schemas.openxmlformats.org/officeDocument/2006/relationships/tags" Target="../tags/tag2010.xml"/><Relationship Id="rId24" Type="http://schemas.openxmlformats.org/officeDocument/2006/relationships/tags" Target="../tags/tag2005.xml"/><Relationship Id="rId40" Type="http://schemas.openxmlformats.org/officeDocument/2006/relationships/tags" Target="../tags/tag2021.xml"/><Relationship Id="rId45" Type="http://schemas.openxmlformats.org/officeDocument/2006/relationships/tags" Target="../tags/tag2026.xml"/><Relationship Id="rId66" Type="http://schemas.openxmlformats.org/officeDocument/2006/relationships/tags" Target="../tags/tag2047.xml"/><Relationship Id="rId87" Type="http://schemas.openxmlformats.org/officeDocument/2006/relationships/tags" Target="../tags/tag2068.xml"/><Relationship Id="rId110" Type="http://schemas.openxmlformats.org/officeDocument/2006/relationships/tags" Target="../tags/tag2091.xml"/><Relationship Id="rId115" Type="http://schemas.openxmlformats.org/officeDocument/2006/relationships/tags" Target="../tags/tag2096.xml"/><Relationship Id="rId131" Type="http://schemas.openxmlformats.org/officeDocument/2006/relationships/tags" Target="../tags/tag2112.xml"/><Relationship Id="rId136" Type="http://schemas.openxmlformats.org/officeDocument/2006/relationships/tags" Target="../tags/tag2117.xml"/><Relationship Id="rId157" Type="http://schemas.openxmlformats.org/officeDocument/2006/relationships/tags" Target="../tags/tag2138.xml"/><Relationship Id="rId178" Type="http://schemas.openxmlformats.org/officeDocument/2006/relationships/tags" Target="../tags/tag2159.xml"/><Relationship Id="rId61" Type="http://schemas.openxmlformats.org/officeDocument/2006/relationships/tags" Target="../tags/tag2042.xml"/><Relationship Id="rId82" Type="http://schemas.openxmlformats.org/officeDocument/2006/relationships/tags" Target="../tags/tag2063.xml"/><Relationship Id="rId152" Type="http://schemas.openxmlformats.org/officeDocument/2006/relationships/tags" Target="../tags/tag2133.xml"/><Relationship Id="rId173" Type="http://schemas.openxmlformats.org/officeDocument/2006/relationships/tags" Target="../tags/tag2154.xml"/><Relationship Id="rId19" Type="http://schemas.openxmlformats.org/officeDocument/2006/relationships/tags" Target="../tags/tag2000.xml"/><Relationship Id="rId14" Type="http://schemas.openxmlformats.org/officeDocument/2006/relationships/tags" Target="../tags/tag1995.xml"/><Relationship Id="rId30" Type="http://schemas.openxmlformats.org/officeDocument/2006/relationships/tags" Target="../tags/tag2011.xml"/><Relationship Id="rId35" Type="http://schemas.openxmlformats.org/officeDocument/2006/relationships/tags" Target="../tags/tag2016.xml"/><Relationship Id="rId56" Type="http://schemas.openxmlformats.org/officeDocument/2006/relationships/tags" Target="../tags/tag2037.xml"/><Relationship Id="rId77" Type="http://schemas.openxmlformats.org/officeDocument/2006/relationships/tags" Target="../tags/tag2058.xml"/><Relationship Id="rId100" Type="http://schemas.openxmlformats.org/officeDocument/2006/relationships/tags" Target="../tags/tag2081.xml"/><Relationship Id="rId105" Type="http://schemas.openxmlformats.org/officeDocument/2006/relationships/tags" Target="../tags/tag2086.xml"/><Relationship Id="rId126" Type="http://schemas.openxmlformats.org/officeDocument/2006/relationships/tags" Target="../tags/tag2107.xml"/><Relationship Id="rId147" Type="http://schemas.openxmlformats.org/officeDocument/2006/relationships/tags" Target="../tags/tag2128.xml"/><Relationship Id="rId168" Type="http://schemas.openxmlformats.org/officeDocument/2006/relationships/tags" Target="../tags/tag2149.xml"/><Relationship Id="rId8" Type="http://schemas.openxmlformats.org/officeDocument/2006/relationships/tags" Target="../tags/tag1989.xml"/><Relationship Id="rId51" Type="http://schemas.openxmlformats.org/officeDocument/2006/relationships/tags" Target="../tags/tag2032.xml"/><Relationship Id="rId72" Type="http://schemas.openxmlformats.org/officeDocument/2006/relationships/tags" Target="../tags/tag2053.xml"/><Relationship Id="rId93" Type="http://schemas.openxmlformats.org/officeDocument/2006/relationships/tags" Target="../tags/tag2074.xml"/><Relationship Id="rId98" Type="http://schemas.openxmlformats.org/officeDocument/2006/relationships/tags" Target="../tags/tag2079.xml"/><Relationship Id="rId121" Type="http://schemas.openxmlformats.org/officeDocument/2006/relationships/tags" Target="../tags/tag2102.xml"/><Relationship Id="rId142" Type="http://schemas.openxmlformats.org/officeDocument/2006/relationships/tags" Target="../tags/tag2123.xml"/><Relationship Id="rId163" Type="http://schemas.openxmlformats.org/officeDocument/2006/relationships/tags" Target="../tags/tag2144.xml"/><Relationship Id="rId184" Type="http://schemas.openxmlformats.org/officeDocument/2006/relationships/tags" Target="../tags/tag2165.xml"/><Relationship Id="rId3" Type="http://schemas.openxmlformats.org/officeDocument/2006/relationships/tags" Target="../tags/tag1984.xml"/><Relationship Id="rId25" Type="http://schemas.openxmlformats.org/officeDocument/2006/relationships/tags" Target="../tags/tag2006.xml"/><Relationship Id="rId46" Type="http://schemas.openxmlformats.org/officeDocument/2006/relationships/tags" Target="../tags/tag2027.xml"/><Relationship Id="rId67" Type="http://schemas.openxmlformats.org/officeDocument/2006/relationships/tags" Target="../tags/tag2048.xml"/><Relationship Id="rId116" Type="http://schemas.openxmlformats.org/officeDocument/2006/relationships/tags" Target="../tags/tag2097.xml"/><Relationship Id="rId137" Type="http://schemas.openxmlformats.org/officeDocument/2006/relationships/tags" Target="../tags/tag2118.xml"/><Relationship Id="rId158" Type="http://schemas.openxmlformats.org/officeDocument/2006/relationships/tags" Target="../tags/tag2139.xml"/><Relationship Id="rId20" Type="http://schemas.openxmlformats.org/officeDocument/2006/relationships/tags" Target="../tags/tag2001.xml"/><Relationship Id="rId41" Type="http://schemas.openxmlformats.org/officeDocument/2006/relationships/tags" Target="../tags/tag2022.xml"/><Relationship Id="rId62" Type="http://schemas.openxmlformats.org/officeDocument/2006/relationships/tags" Target="../tags/tag2043.xml"/><Relationship Id="rId83" Type="http://schemas.openxmlformats.org/officeDocument/2006/relationships/tags" Target="../tags/tag2064.xml"/><Relationship Id="rId88" Type="http://schemas.openxmlformats.org/officeDocument/2006/relationships/tags" Target="../tags/tag2069.xml"/><Relationship Id="rId111" Type="http://schemas.openxmlformats.org/officeDocument/2006/relationships/tags" Target="../tags/tag2092.xml"/><Relationship Id="rId132" Type="http://schemas.openxmlformats.org/officeDocument/2006/relationships/tags" Target="../tags/tag2113.xml"/><Relationship Id="rId153" Type="http://schemas.openxmlformats.org/officeDocument/2006/relationships/tags" Target="../tags/tag2134.xml"/><Relationship Id="rId174" Type="http://schemas.openxmlformats.org/officeDocument/2006/relationships/tags" Target="../tags/tag2155.xml"/><Relationship Id="rId179" Type="http://schemas.openxmlformats.org/officeDocument/2006/relationships/tags" Target="../tags/tag2160.xml"/><Relationship Id="rId15" Type="http://schemas.openxmlformats.org/officeDocument/2006/relationships/tags" Target="../tags/tag1996.xml"/><Relationship Id="rId36" Type="http://schemas.openxmlformats.org/officeDocument/2006/relationships/tags" Target="../tags/tag2017.xml"/><Relationship Id="rId57" Type="http://schemas.openxmlformats.org/officeDocument/2006/relationships/tags" Target="../tags/tag2038.xml"/><Relationship Id="rId106" Type="http://schemas.openxmlformats.org/officeDocument/2006/relationships/tags" Target="../tags/tag2087.xml"/><Relationship Id="rId127" Type="http://schemas.openxmlformats.org/officeDocument/2006/relationships/tags" Target="../tags/tag2108.xml"/><Relationship Id="rId10" Type="http://schemas.openxmlformats.org/officeDocument/2006/relationships/tags" Target="../tags/tag1991.xml"/><Relationship Id="rId31" Type="http://schemas.openxmlformats.org/officeDocument/2006/relationships/tags" Target="../tags/tag2012.xml"/><Relationship Id="rId52" Type="http://schemas.openxmlformats.org/officeDocument/2006/relationships/tags" Target="../tags/tag2033.xml"/><Relationship Id="rId73" Type="http://schemas.openxmlformats.org/officeDocument/2006/relationships/tags" Target="../tags/tag2054.xml"/><Relationship Id="rId78" Type="http://schemas.openxmlformats.org/officeDocument/2006/relationships/tags" Target="../tags/tag2059.xml"/><Relationship Id="rId94" Type="http://schemas.openxmlformats.org/officeDocument/2006/relationships/tags" Target="../tags/tag2075.xml"/><Relationship Id="rId99" Type="http://schemas.openxmlformats.org/officeDocument/2006/relationships/tags" Target="../tags/tag2080.xml"/><Relationship Id="rId101" Type="http://schemas.openxmlformats.org/officeDocument/2006/relationships/tags" Target="../tags/tag2082.xml"/><Relationship Id="rId122" Type="http://schemas.openxmlformats.org/officeDocument/2006/relationships/tags" Target="../tags/tag2103.xml"/><Relationship Id="rId143" Type="http://schemas.openxmlformats.org/officeDocument/2006/relationships/tags" Target="../tags/tag2124.xml"/><Relationship Id="rId148" Type="http://schemas.openxmlformats.org/officeDocument/2006/relationships/tags" Target="../tags/tag2129.xml"/><Relationship Id="rId164" Type="http://schemas.openxmlformats.org/officeDocument/2006/relationships/tags" Target="../tags/tag2145.xml"/><Relationship Id="rId169" Type="http://schemas.openxmlformats.org/officeDocument/2006/relationships/tags" Target="../tags/tag2150.xml"/><Relationship Id="rId185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2282.xml"/><Relationship Id="rId21" Type="http://schemas.openxmlformats.org/officeDocument/2006/relationships/tags" Target="../tags/tag2186.xml"/><Relationship Id="rId42" Type="http://schemas.openxmlformats.org/officeDocument/2006/relationships/tags" Target="../tags/tag2207.xml"/><Relationship Id="rId63" Type="http://schemas.openxmlformats.org/officeDocument/2006/relationships/tags" Target="../tags/tag2228.xml"/><Relationship Id="rId84" Type="http://schemas.openxmlformats.org/officeDocument/2006/relationships/tags" Target="../tags/tag2249.xml"/><Relationship Id="rId138" Type="http://schemas.openxmlformats.org/officeDocument/2006/relationships/tags" Target="../tags/tag2303.xml"/><Relationship Id="rId159" Type="http://schemas.openxmlformats.org/officeDocument/2006/relationships/tags" Target="../tags/tag2324.xml"/><Relationship Id="rId170" Type="http://schemas.openxmlformats.org/officeDocument/2006/relationships/tags" Target="../tags/tag2335.xml"/><Relationship Id="rId191" Type="http://schemas.openxmlformats.org/officeDocument/2006/relationships/tags" Target="../tags/tag2356.xml"/><Relationship Id="rId205" Type="http://schemas.openxmlformats.org/officeDocument/2006/relationships/tags" Target="../tags/tag2370.xml"/><Relationship Id="rId107" Type="http://schemas.openxmlformats.org/officeDocument/2006/relationships/tags" Target="../tags/tag2272.xml"/><Relationship Id="rId11" Type="http://schemas.openxmlformats.org/officeDocument/2006/relationships/tags" Target="../tags/tag2176.xml"/><Relationship Id="rId32" Type="http://schemas.openxmlformats.org/officeDocument/2006/relationships/tags" Target="../tags/tag2197.xml"/><Relationship Id="rId37" Type="http://schemas.openxmlformats.org/officeDocument/2006/relationships/tags" Target="../tags/tag2202.xml"/><Relationship Id="rId53" Type="http://schemas.openxmlformats.org/officeDocument/2006/relationships/tags" Target="../tags/tag2218.xml"/><Relationship Id="rId58" Type="http://schemas.openxmlformats.org/officeDocument/2006/relationships/tags" Target="../tags/tag2223.xml"/><Relationship Id="rId74" Type="http://schemas.openxmlformats.org/officeDocument/2006/relationships/tags" Target="../tags/tag2239.xml"/><Relationship Id="rId79" Type="http://schemas.openxmlformats.org/officeDocument/2006/relationships/tags" Target="../tags/tag2244.xml"/><Relationship Id="rId102" Type="http://schemas.openxmlformats.org/officeDocument/2006/relationships/tags" Target="../tags/tag2267.xml"/><Relationship Id="rId123" Type="http://schemas.openxmlformats.org/officeDocument/2006/relationships/tags" Target="../tags/tag2288.xml"/><Relationship Id="rId128" Type="http://schemas.openxmlformats.org/officeDocument/2006/relationships/tags" Target="../tags/tag2293.xml"/><Relationship Id="rId144" Type="http://schemas.openxmlformats.org/officeDocument/2006/relationships/tags" Target="../tags/tag2309.xml"/><Relationship Id="rId149" Type="http://schemas.openxmlformats.org/officeDocument/2006/relationships/tags" Target="../tags/tag2314.xml"/><Relationship Id="rId5" Type="http://schemas.openxmlformats.org/officeDocument/2006/relationships/tags" Target="../tags/tag2170.xml"/><Relationship Id="rId90" Type="http://schemas.openxmlformats.org/officeDocument/2006/relationships/tags" Target="../tags/tag2255.xml"/><Relationship Id="rId95" Type="http://schemas.openxmlformats.org/officeDocument/2006/relationships/tags" Target="../tags/tag2260.xml"/><Relationship Id="rId160" Type="http://schemas.openxmlformats.org/officeDocument/2006/relationships/tags" Target="../tags/tag2325.xml"/><Relationship Id="rId165" Type="http://schemas.openxmlformats.org/officeDocument/2006/relationships/tags" Target="../tags/tag2330.xml"/><Relationship Id="rId181" Type="http://schemas.openxmlformats.org/officeDocument/2006/relationships/tags" Target="../tags/tag2346.xml"/><Relationship Id="rId186" Type="http://schemas.openxmlformats.org/officeDocument/2006/relationships/tags" Target="../tags/tag2351.xml"/><Relationship Id="rId211" Type="http://schemas.openxmlformats.org/officeDocument/2006/relationships/tags" Target="../tags/tag2376.xml"/><Relationship Id="rId22" Type="http://schemas.openxmlformats.org/officeDocument/2006/relationships/tags" Target="../tags/tag2187.xml"/><Relationship Id="rId27" Type="http://schemas.openxmlformats.org/officeDocument/2006/relationships/tags" Target="../tags/tag2192.xml"/><Relationship Id="rId43" Type="http://schemas.openxmlformats.org/officeDocument/2006/relationships/tags" Target="../tags/tag2208.xml"/><Relationship Id="rId48" Type="http://schemas.openxmlformats.org/officeDocument/2006/relationships/tags" Target="../tags/tag2213.xml"/><Relationship Id="rId64" Type="http://schemas.openxmlformats.org/officeDocument/2006/relationships/tags" Target="../tags/tag2229.xml"/><Relationship Id="rId69" Type="http://schemas.openxmlformats.org/officeDocument/2006/relationships/tags" Target="../tags/tag2234.xml"/><Relationship Id="rId113" Type="http://schemas.openxmlformats.org/officeDocument/2006/relationships/tags" Target="../tags/tag2278.xml"/><Relationship Id="rId118" Type="http://schemas.openxmlformats.org/officeDocument/2006/relationships/tags" Target="../tags/tag2283.xml"/><Relationship Id="rId134" Type="http://schemas.openxmlformats.org/officeDocument/2006/relationships/tags" Target="../tags/tag2299.xml"/><Relationship Id="rId139" Type="http://schemas.openxmlformats.org/officeDocument/2006/relationships/tags" Target="../tags/tag2304.xml"/><Relationship Id="rId80" Type="http://schemas.openxmlformats.org/officeDocument/2006/relationships/tags" Target="../tags/tag2245.xml"/><Relationship Id="rId85" Type="http://schemas.openxmlformats.org/officeDocument/2006/relationships/tags" Target="../tags/tag2250.xml"/><Relationship Id="rId150" Type="http://schemas.openxmlformats.org/officeDocument/2006/relationships/tags" Target="../tags/tag2315.xml"/><Relationship Id="rId155" Type="http://schemas.openxmlformats.org/officeDocument/2006/relationships/tags" Target="../tags/tag2320.xml"/><Relationship Id="rId171" Type="http://schemas.openxmlformats.org/officeDocument/2006/relationships/tags" Target="../tags/tag2336.xml"/><Relationship Id="rId176" Type="http://schemas.openxmlformats.org/officeDocument/2006/relationships/tags" Target="../tags/tag2341.xml"/><Relationship Id="rId192" Type="http://schemas.openxmlformats.org/officeDocument/2006/relationships/tags" Target="../tags/tag2357.xml"/><Relationship Id="rId197" Type="http://schemas.openxmlformats.org/officeDocument/2006/relationships/tags" Target="../tags/tag2362.xml"/><Relationship Id="rId206" Type="http://schemas.openxmlformats.org/officeDocument/2006/relationships/tags" Target="../tags/tag2371.xml"/><Relationship Id="rId201" Type="http://schemas.openxmlformats.org/officeDocument/2006/relationships/tags" Target="../tags/tag2366.xml"/><Relationship Id="rId12" Type="http://schemas.openxmlformats.org/officeDocument/2006/relationships/tags" Target="../tags/tag2177.xml"/><Relationship Id="rId17" Type="http://schemas.openxmlformats.org/officeDocument/2006/relationships/tags" Target="../tags/tag2182.xml"/><Relationship Id="rId33" Type="http://schemas.openxmlformats.org/officeDocument/2006/relationships/tags" Target="../tags/tag2198.xml"/><Relationship Id="rId38" Type="http://schemas.openxmlformats.org/officeDocument/2006/relationships/tags" Target="../tags/tag2203.xml"/><Relationship Id="rId59" Type="http://schemas.openxmlformats.org/officeDocument/2006/relationships/tags" Target="../tags/tag2224.xml"/><Relationship Id="rId103" Type="http://schemas.openxmlformats.org/officeDocument/2006/relationships/tags" Target="../tags/tag2268.xml"/><Relationship Id="rId108" Type="http://schemas.openxmlformats.org/officeDocument/2006/relationships/tags" Target="../tags/tag2273.xml"/><Relationship Id="rId124" Type="http://schemas.openxmlformats.org/officeDocument/2006/relationships/tags" Target="../tags/tag2289.xml"/><Relationship Id="rId129" Type="http://schemas.openxmlformats.org/officeDocument/2006/relationships/tags" Target="../tags/tag2294.xml"/><Relationship Id="rId54" Type="http://schemas.openxmlformats.org/officeDocument/2006/relationships/tags" Target="../tags/tag2219.xml"/><Relationship Id="rId70" Type="http://schemas.openxmlformats.org/officeDocument/2006/relationships/tags" Target="../tags/tag2235.xml"/><Relationship Id="rId75" Type="http://schemas.openxmlformats.org/officeDocument/2006/relationships/tags" Target="../tags/tag2240.xml"/><Relationship Id="rId91" Type="http://schemas.openxmlformats.org/officeDocument/2006/relationships/tags" Target="../tags/tag2256.xml"/><Relationship Id="rId96" Type="http://schemas.openxmlformats.org/officeDocument/2006/relationships/tags" Target="../tags/tag2261.xml"/><Relationship Id="rId140" Type="http://schemas.openxmlformats.org/officeDocument/2006/relationships/tags" Target="../tags/tag2305.xml"/><Relationship Id="rId145" Type="http://schemas.openxmlformats.org/officeDocument/2006/relationships/tags" Target="../tags/tag2310.xml"/><Relationship Id="rId161" Type="http://schemas.openxmlformats.org/officeDocument/2006/relationships/tags" Target="../tags/tag2326.xml"/><Relationship Id="rId166" Type="http://schemas.openxmlformats.org/officeDocument/2006/relationships/tags" Target="../tags/tag2331.xml"/><Relationship Id="rId182" Type="http://schemas.openxmlformats.org/officeDocument/2006/relationships/tags" Target="../tags/tag2347.xml"/><Relationship Id="rId187" Type="http://schemas.openxmlformats.org/officeDocument/2006/relationships/tags" Target="../tags/tag2352.xml"/><Relationship Id="rId1" Type="http://schemas.openxmlformats.org/officeDocument/2006/relationships/tags" Target="../tags/tag2166.xml"/><Relationship Id="rId6" Type="http://schemas.openxmlformats.org/officeDocument/2006/relationships/tags" Target="../tags/tag2171.xml"/><Relationship Id="rId212" Type="http://schemas.openxmlformats.org/officeDocument/2006/relationships/tags" Target="../tags/tag2377.xml"/><Relationship Id="rId23" Type="http://schemas.openxmlformats.org/officeDocument/2006/relationships/tags" Target="../tags/tag2188.xml"/><Relationship Id="rId28" Type="http://schemas.openxmlformats.org/officeDocument/2006/relationships/tags" Target="../tags/tag2193.xml"/><Relationship Id="rId49" Type="http://schemas.openxmlformats.org/officeDocument/2006/relationships/tags" Target="../tags/tag2214.xml"/><Relationship Id="rId114" Type="http://schemas.openxmlformats.org/officeDocument/2006/relationships/tags" Target="../tags/tag2279.xml"/><Relationship Id="rId119" Type="http://schemas.openxmlformats.org/officeDocument/2006/relationships/tags" Target="../tags/tag2284.xml"/><Relationship Id="rId44" Type="http://schemas.openxmlformats.org/officeDocument/2006/relationships/tags" Target="../tags/tag2209.xml"/><Relationship Id="rId60" Type="http://schemas.openxmlformats.org/officeDocument/2006/relationships/tags" Target="../tags/tag2225.xml"/><Relationship Id="rId65" Type="http://schemas.openxmlformats.org/officeDocument/2006/relationships/tags" Target="../tags/tag2230.xml"/><Relationship Id="rId81" Type="http://schemas.openxmlformats.org/officeDocument/2006/relationships/tags" Target="../tags/tag2246.xml"/><Relationship Id="rId86" Type="http://schemas.openxmlformats.org/officeDocument/2006/relationships/tags" Target="../tags/tag2251.xml"/><Relationship Id="rId130" Type="http://schemas.openxmlformats.org/officeDocument/2006/relationships/tags" Target="../tags/tag2295.xml"/><Relationship Id="rId135" Type="http://schemas.openxmlformats.org/officeDocument/2006/relationships/tags" Target="../tags/tag2300.xml"/><Relationship Id="rId151" Type="http://schemas.openxmlformats.org/officeDocument/2006/relationships/tags" Target="../tags/tag2316.xml"/><Relationship Id="rId156" Type="http://schemas.openxmlformats.org/officeDocument/2006/relationships/tags" Target="../tags/tag2321.xml"/><Relationship Id="rId177" Type="http://schemas.openxmlformats.org/officeDocument/2006/relationships/tags" Target="../tags/tag2342.xml"/><Relationship Id="rId198" Type="http://schemas.openxmlformats.org/officeDocument/2006/relationships/tags" Target="../tags/tag2363.xml"/><Relationship Id="rId172" Type="http://schemas.openxmlformats.org/officeDocument/2006/relationships/tags" Target="../tags/tag2337.xml"/><Relationship Id="rId193" Type="http://schemas.openxmlformats.org/officeDocument/2006/relationships/tags" Target="../tags/tag2358.xml"/><Relationship Id="rId202" Type="http://schemas.openxmlformats.org/officeDocument/2006/relationships/tags" Target="../tags/tag2367.xml"/><Relationship Id="rId207" Type="http://schemas.openxmlformats.org/officeDocument/2006/relationships/tags" Target="../tags/tag2372.xml"/><Relationship Id="rId13" Type="http://schemas.openxmlformats.org/officeDocument/2006/relationships/tags" Target="../tags/tag2178.xml"/><Relationship Id="rId18" Type="http://schemas.openxmlformats.org/officeDocument/2006/relationships/tags" Target="../tags/tag2183.xml"/><Relationship Id="rId39" Type="http://schemas.openxmlformats.org/officeDocument/2006/relationships/tags" Target="../tags/tag2204.xml"/><Relationship Id="rId109" Type="http://schemas.openxmlformats.org/officeDocument/2006/relationships/tags" Target="../tags/tag2274.xml"/><Relationship Id="rId34" Type="http://schemas.openxmlformats.org/officeDocument/2006/relationships/tags" Target="../tags/tag2199.xml"/><Relationship Id="rId50" Type="http://schemas.openxmlformats.org/officeDocument/2006/relationships/tags" Target="../tags/tag2215.xml"/><Relationship Id="rId55" Type="http://schemas.openxmlformats.org/officeDocument/2006/relationships/tags" Target="../tags/tag2220.xml"/><Relationship Id="rId76" Type="http://schemas.openxmlformats.org/officeDocument/2006/relationships/tags" Target="../tags/tag2241.xml"/><Relationship Id="rId97" Type="http://schemas.openxmlformats.org/officeDocument/2006/relationships/tags" Target="../tags/tag2262.xml"/><Relationship Id="rId104" Type="http://schemas.openxmlformats.org/officeDocument/2006/relationships/tags" Target="../tags/tag2269.xml"/><Relationship Id="rId120" Type="http://schemas.openxmlformats.org/officeDocument/2006/relationships/tags" Target="../tags/tag2285.xml"/><Relationship Id="rId125" Type="http://schemas.openxmlformats.org/officeDocument/2006/relationships/tags" Target="../tags/tag2290.xml"/><Relationship Id="rId141" Type="http://schemas.openxmlformats.org/officeDocument/2006/relationships/tags" Target="../tags/tag2306.xml"/><Relationship Id="rId146" Type="http://schemas.openxmlformats.org/officeDocument/2006/relationships/tags" Target="../tags/tag2311.xml"/><Relationship Id="rId167" Type="http://schemas.openxmlformats.org/officeDocument/2006/relationships/tags" Target="../tags/tag2332.xml"/><Relationship Id="rId188" Type="http://schemas.openxmlformats.org/officeDocument/2006/relationships/tags" Target="../tags/tag2353.xml"/><Relationship Id="rId7" Type="http://schemas.openxmlformats.org/officeDocument/2006/relationships/tags" Target="../tags/tag2172.xml"/><Relationship Id="rId71" Type="http://schemas.openxmlformats.org/officeDocument/2006/relationships/tags" Target="../tags/tag2236.xml"/><Relationship Id="rId92" Type="http://schemas.openxmlformats.org/officeDocument/2006/relationships/tags" Target="../tags/tag2257.xml"/><Relationship Id="rId162" Type="http://schemas.openxmlformats.org/officeDocument/2006/relationships/tags" Target="../tags/tag2327.xml"/><Relationship Id="rId183" Type="http://schemas.openxmlformats.org/officeDocument/2006/relationships/tags" Target="../tags/tag2348.xml"/><Relationship Id="rId213" Type="http://schemas.openxmlformats.org/officeDocument/2006/relationships/tags" Target="../tags/tag2378.xml"/><Relationship Id="rId2" Type="http://schemas.openxmlformats.org/officeDocument/2006/relationships/tags" Target="../tags/tag2167.xml"/><Relationship Id="rId29" Type="http://schemas.openxmlformats.org/officeDocument/2006/relationships/tags" Target="../tags/tag2194.xml"/><Relationship Id="rId24" Type="http://schemas.openxmlformats.org/officeDocument/2006/relationships/tags" Target="../tags/tag2189.xml"/><Relationship Id="rId40" Type="http://schemas.openxmlformats.org/officeDocument/2006/relationships/tags" Target="../tags/tag2205.xml"/><Relationship Id="rId45" Type="http://schemas.openxmlformats.org/officeDocument/2006/relationships/tags" Target="../tags/tag2210.xml"/><Relationship Id="rId66" Type="http://schemas.openxmlformats.org/officeDocument/2006/relationships/tags" Target="../tags/tag2231.xml"/><Relationship Id="rId87" Type="http://schemas.openxmlformats.org/officeDocument/2006/relationships/tags" Target="../tags/tag2252.xml"/><Relationship Id="rId110" Type="http://schemas.openxmlformats.org/officeDocument/2006/relationships/tags" Target="../tags/tag2275.xml"/><Relationship Id="rId115" Type="http://schemas.openxmlformats.org/officeDocument/2006/relationships/tags" Target="../tags/tag2280.xml"/><Relationship Id="rId131" Type="http://schemas.openxmlformats.org/officeDocument/2006/relationships/tags" Target="../tags/tag2296.xml"/><Relationship Id="rId136" Type="http://schemas.openxmlformats.org/officeDocument/2006/relationships/tags" Target="../tags/tag2301.xml"/><Relationship Id="rId157" Type="http://schemas.openxmlformats.org/officeDocument/2006/relationships/tags" Target="../tags/tag2322.xml"/><Relationship Id="rId178" Type="http://schemas.openxmlformats.org/officeDocument/2006/relationships/tags" Target="../tags/tag2343.xml"/><Relationship Id="rId61" Type="http://schemas.openxmlformats.org/officeDocument/2006/relationships/tags" Target="../tags/tag2226.xml"/><Relationship Id="rId82" Type="http://schemas.openxmlformats.org/officeDocument/2006/relationships/tags" Target="../tags/tag2247.xml"/><Relationship Id="rId152" Type="http://schemas.openxmlformats.org/officeDocument/2006/relationships/tags" Target="../tags/tag2317.xml"/><Relationship Id="rId173" Type="http://schemas.openxmlformats.org/officeDocument/2006/relationships/tags" Target="../tags/tag2338.xml"/><Relationship Id="rId194" Type="http://schemas.openxmlformats.org/officeDocument/2006/relationships/tags" Target="../tags/tag2359.xml"/><Relationship Id="rId199" Type="http://schemas.openxmlformats.org/officeDocument/2006/relationships/tags" Target="../tags/tag2364.xml"/><Relationship Id="rId203" Type="http://schemas.openxmlformats.org/officeDocument/2006/relationships/tags" Target="../tags/tag2368.xml"/><Relationship Id="rId208" Type="http://schemas.openxmlformats.org/officeDocument/2006/relationships/tags" Target="../tags/tag2373.xml"/><Relationship Id="rId19" Type="http://schemas.openxmlformats.org/officeDocument/2006/relationships/tags" Target="../tags/tag2184.xml"/><Relationship Id="rId14" Type="http://schemas.openxmlformats.org/officeDocument/2006/relationships/tags" Target="../tags/tag2179.xml"/><Relationship Id="rId30" Type="http://schemas.openxmlformats.org/officeDocument/2006/relationships/tags" Target="../tags/tag2195.xml"/><Relationship Id="rId35" Type="http://schemas.openxmlformats.org/officeDocument/2006/relationships/tags" Target="../tags/tag2200.xml"/><Relationship Id="rId56" Type="http://schemas.openxmlformats.org/officeDocument/2006/relationships/tags" Target="../tags/tag2221.xml"/><Relationship Id="rId77" Type="http://schemas.openxmlformats.org/officeDocument/2006/relationships/tags" Target="../tags/tag2242.xml"/><Relationship Id="rId100" Type="http://schemas.openxmlformats.org/officeDocument/2006/relationships/tags" Target="../tags/tag2265.xml"/><Relationship Id="rId105" Type="http://schemas.openxmlformats.org/officeDocument/2006/relationships/tags" Target="../tags/tag2270.xml"/><Relationship Id="rId126" Type="http://schemas.openxmlformats.org/officeDocument/2006/relationships/tags" Target="../tags/tag2291.xml"/><Relationship Id="rId147" Type="http://schemas.openxmlformats.org/officeDocument/2006/relationships/tags" Target="../tags/tag2312.xml"/><Relationship Id="rId168" Type="http://schemas.openxmlformats.org/officeDocument/2006/relationships/tags" Target="../tags/tag2333.xml"/><Relationship Id="rId8" Type="http://schemas.openxmlformats.org/officeDocument/2006/relationships/tags" Target="../tags/tag2173.xml"/><Relationship Id="rId51" Type="http://schemas.openxmlformats.org/officeDocument/2006/relationships/tags" Target="../tags/tag2216.xml"/><Relationship Id="rId72" Type="http://schemas.openxmlformats.org/officeDocument/2006/relationships/tags" Target="../tags/tag2237.xml"/><Relationship Id="rId93" Type="http://schemas.openxmlformats.org/officeDocument/2006/relationships/tags" Target="../tags/tag2258.xml"/><Relationship Id="rId98" Type="http://schemas.openxmlformats.org/officeDocument/2006/relationships/tags" Target="../tags/tag2263.xml"/><Relationship Id="rId121" Type="http://schemas.openxmlformats.org/officeDocument/2006/relationships/tags" Target="../tags/tag2286.xml"/><Relationship Id="rId142" Type="http://schemas.openxmlformats.org/officeDocument/2006/relationships/tags" Target="../tags/tag2307.xml"/><Relationship Id="rId163" Type="http://schemas.openxmlformats.org/officeDocument/2006/relationships/tags" Target="../tags/tag2328.xml"/><Relationship Id="rId184" Type="http://schemas.openxmlformats.org/officeDocument/2006/relationships/tags" Target="../tags/tag2349.xml"/><Relationship Id="rId189" Type="http://schemas.openxmlformats.org/officeDocument/2006/relationships/tags" Target="../tags/tag2354.xml"/><Relationship Id="rId3" Type="http://schemas.openxmlformats.org/officeDocument/2006/relationships/tags" Target="../tags/tag2168.xml"/><Relationship Id="rId214" Type="http://schemas.openxmlformats.org/officeDocument/2006/relationships/tags" Target="../tags/tag2379.xml"/><Relationship Id="rId25" Type="http://schemas.openxmlformats.org/officeDocument/2006/relationships/tags" Target="../tags/tag2190.xml"/><Relationship Id="rId46" Type="http://schemas.openxmlformats.org/officeDocument/2006/relationships/tags" Target="../tags/tag2211.xml"/><Relationship Id="rId67" Type="http://schemas.openxmlformats.org/officeDocument/2006/relationships/tags" Target="../tags/tag2232.xml"/><Relationship Id="rId116" Type="http://schemas.openxmlformats.org/officeDocument/2006/relationships/tags" Target="../tags/tag2281.xml"/><Relationship Id="rId137" Type="http://schemas.openxmlformats.org/officeDocument/2006/relationships/tags" Target="../tags/tag2302.xml"/><Relationship Id="rId158" Type="http://schemas.openxmlformats.org/officeDocument/2006/relationships/tags" Target="../tags/tag2323.xml"/><Relationship Id="rId20" Type="http://schemas.openxmlformats.org/officeDocument/2006/relationships/tags" Target="../tags/tag2185.xml"/><Relationship Id="rId41" Type="http://schemas.openxmlformats.org/officeDocument/2006/relationships/tags" Target="../tags/tag2206.xml"/><Relationship Id="rId62" Type="http://schemas.openxmlformats.org/officeDocument/2006/relationships/tags" Target="../tags/tag2227.xml"/><Relationship Id="rId83" Type="http://schemas.openxmlformats.org/officeDocument/2006/relationships/tags" Target="../tags/tag2248.xml"/><Relationship Id="rId88" Type="http://schemas.openxmlformats.org/officeDocument/2006/relationships/tags" Target="../tags/tag2253.xml"/><Relationship Id="rId111" Type="http://schemas.openxmlformats.org/officeDocument/2006/relationships/tags" Target="../tags/tag2276.xml"/><Relationship Id="rId132" Type="http://schemas.openxmlformats.org/officeDocument/2006/relationships/tags" Target="../tags/tag2297.xml"/><Relationship Id="rId153" Type="http://schemas.openxmlformats.org/officeDocument/2006/relationships/tags" Target="../tags/tag2318.xml"/><Relationship Id="rId174" Type="http://schemas.openxmlformats.org/officeDocument/2006/relationships/tags" Target="../tags/tag2339.xml"/><Relationship Id="rId179" Type="http://schemas.openxmlformats.org/officeDocument/2006/relationships/tags" Target="../tags/tag2344.xml"/><Relationship Id="rId195" Type="http://schemas.openxmlformats.org/officeDocument/2006/relationships/tags" Target="../tags/tag2360.xml"/><Relationship Id="rId209" Type="http://schemas.openxmlformats.org/officeDocument/2006/relationships/tags" Target="../tags/tag2374.xml"/><Relationship Id="rId190" Type="http://schemas.openxmlformats.org/officeDocument/2006/relationships/tags" Target="../tags/tag2355.xml"/><Relationship Id="rId204" Type="http://schemas.openxmlformats.org/officeDocument/2006/relationships/tags" Target="../tags/tag2369.xml"/><Relationship Id="rId15" Type="http://schemas.openxmlformats.org/officeDocument/2006/relationships/tags" Target="../tags/tag2180.xml"/><Relationship Id="rId36" Type="http://schemas.openxmlformats.org/officeDocument/2006/relationships/tags" Target="../tags/tag2201.xml"/><Relationship Id="rId57" Type="http://schemas.openxmlformats.org/officeDocument/2006/relationships/tags" Target="../tags/tag2222.xml"/><Relationship Id="rId106" Type="http://schemas.openxmlformats.org/officeDocument/2006/relationships/tags" Target="../tags/tag2271.xml"/><Relationship Id="rId127" Type="http://schemas.openxmlformats.org/officeDocument/2006/relationships/tags" Target="../tags/tag2292.xml"/><Relationship Id="rId10" Type="http://schemas.openxmlformats.org/officeDocument/2006/relationships/tags" Target="../tags/tag2175.xml"/><Relationship Id="rId31" Type="http://schemas.openxmlformats.org/officeDocument/2006/relationships/tags" Target="../tags/tag2196.xml"/><Relationship Id="rId52" Type="http://schemas.openxmlformats.org/officeDocument/2006/relationships/tags" Target="../tags/tag2217.xml"/><Relationship Id="rId73" Type="http://schemas.openxmlformats.org/officeDocument/2006/relationships/tags" Target="../tags/tag2238.xml"/><Relationship Id="rId78" Type="http://schemas.openxmlformats.org/officeDocument/2006/relationships/tags" Target="../tags/tag2243.xml"/><Relationship Id="rId94" Type="http://schemas.openxmlformats.org/officeDocument/2006/relationships/tags" Target="../tags/tag2259.xml"/><Relationship Id="rId99" Type="http://schemas.openxmlformats.org/officeDocument/2006/relationships/tags" Target="../tags/tag2264.xml"/><Relationship Id="rId101" Type="http://schemas.openxmlformats.org/officeDocument/2006/relationships/tags" Target="../tags/tag2266.xml"/><Relationship Id="rId122" Type="http://schemas.openxmlformats.org/officeDocument/2006/relationships/tags" Target="../tags/tag2287.xml"/><Relationship Id="rId143" Type="http://schemas.openxmlformats.org/officeDocument/2006/relationships/tags" Target="../tags/tag2308.xml"/><Relationship Id="rId148" Type="http://schemas.openxmlformats.org/officeDocument/2006/relationships/tags" Target="../tags/tag2313.xml"/><Relationship Id="rId164" Type="http://schemas.openxmlformats.org/officeDocument/2006/relationships/tags" Target="../tags/tag2329.xml"/><Relationship Id="rId169" Type="http://schemas.openxmlformats.org/officeDocument/2006/relationships/tags" Target="../tags/tag2334.xml"/><Relationship Id="rId185" Type="http://schemas.openxmlformats.org/officeDocument/2006/relationships/tags" Target="../tags/tag2350.xml"/><Relationship Id="rId4" Type="http://schemas.openxmlformats.org/officeDocument/2006/relationships/tags" Target="../tags/tag2169.xml"/><Relationship Id="rId9" Type="http://schemas.openxmlformats.org/officeDocument/2006/relationships/tags" Target="../tags/tag2174.xml"/><Relationship Id="rId180" Type="http://schemas.openxmlformats.org/officeDocument/2006/relationships/tags" Target="../tags/tag2345.xml"/><Relationship Id="rId210" Type="http://schemas.openxmlformats.org/officeDocument/2006/relationships/tags" Target="../tags/tag2375.xml"/><Relationship Id="rId215" Type="http://schemas.openxmlformats.org/officeDocument/2006/relationships/slideLayout" Target="../slideLayouts/slideLayout1.xml"/><Relationship Id="rId26" Type="http://schemas.openxmlformats.org/officeDocument/2006/relationships/tags" Target="../tags/tag2191.xml"/><Relationship Id="rId47" Type="http://schemas.openxmlformats.org/officeDocument/2006/relationships/tags" Target="../tags/tag2212.xml"/><Relationship Id="rId68" Type="http://schemas.openxmlformats.org/officeDocument/2006/relationships/tags" Target="../tags/tag2233.xml"/><Relationship Id="rId89" Type="http://schemas.openxmlformats.org/officeDocument/2006/relationships/tags" Target="../tags/tag2254.xml"/><Relationship Id="rId112" Type="http://schemas.openxmlformats.org/officeDocument/2006/relationships/tags" Target="../tags/tag2277.xml"/><Relationship Id="rId133" Type="http://schemas.openxmlformats.org/officeDocument/2006/relationships/tags" Target="../tags/tag2298.xml"/><Relationship Id="rId154" Type="http://schemas.openxmlformats.org/officeDocument/2006/relationships/tags" Target="../tags/tag2319.xml"/><Relationship Id="rId175" Type="http://schemas.openxmlformats.org/officeDocument/2006/relationships/tags" Target="../tags/tag2340.xml"/><Relationship Id="rId196" Type="http://schemas.openxmlformats.org/officeDocument/2006/relationships/tags" Target="../tags/tag2361.xml"/><Relationship Id="rId200" Type="http://schemas.openxmlformats.org/officeDocument/2006/relationships/tags" Target="../tags/tag2365.xml"/><Relationship Id="rId16" Type="http://schemas.openxmlformats.org/officeDocument/2006/relationships/tags" Target="../tags/tag218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2496.xml"/><Relationship Id="rId21" Type="http://schemas.openxmlformats.org/officeDocument/2006/relationships/tags" Target="../tags/tag2400.xml"/><Relationship Id="rId42" Type="http://schemas.openxmlformats.org/officeDocument/2006/relationships/tags" Target="../tags/tag2421.xml"/><Relationship Id="rId63" Type="http://schemas.openxmlformats.org/officeDocument/2006/relationships/tags" Target="../tags/tag2442.xml"/><Relationship Id="rId84" Type="http://schemas.openxmlformats.org/officeDocument/2006/relationships/tags" Target="../tags/tag2463.xml"/><Relationship Id="rId138" Type="http://schemas.openxmlformats.org/officeDocument/2006/relationships/tags" Target="../tags/tag2517.xml"/><Relationship Id="rId159" Type="http://schemas.openxmlformats.org/officeDocument/2006/relationships/tags" Target="../tags/tag2538.xml"/><Relationship Id="rId170" Type="http://schemas.openxmlformats.org/officeDocument/2006/relationships/tags" Target="../tags/tag2549.xml"/><Relationship Id="rId191" Type="http://schemas.openxmlformats.org/officeDocument/2006/relationships/tags" Target="../tags/tag2570.xml"/><Relationship Id="rId205" Type="http://schemas.openxmlformats.org/officeDocument/2006/relationships/tags" Target="../tags/tag2584.xml"/><Relationship Id="rId226" Type="http://schemas.openxmlformats.org/officeDocument/2006/relationships/tags" Target="../tags/tag2605.xml"/><Relationship Id="rId247" Type="http://schemas.openxmlformats.org/officeDocument/2006/relationships/tags" Target="../tags/tag2626.xml"/><Relationship Id="rId107" Type="http://schemas.openxmlformats.org/officeDocument/2006/relationships/tags" Target="../tags/tag2486.xml"/><Relationship Id="rId11" Type="http://schemas.openxmlformats.org/officeDocument/2006/relationships/tags" Target="../tags/tag2390.xml"/><Relationship Id="rId32" Type="http://schemas.openxmlformats.org/officeDocument/2006/relationships/tags" Target="../tags/tag2411.xml"/><Relationship Id="rId53" Type="http://schemas.openxmlformats.org/officeDocument/2006/relationships/tags" Target="../tags/tag2432.xml"/><Relationship Id="rId74" Type="http://schemas.openxmlformats.org/officeDocument/2006/relationships/tags" Target="../tags/tag2453.xml"/><Relationship Id="rId128" Type="http://schemas.openxmlformats.org/officeDocument/2006/relationships/tags" Target="../tags/tag2507.xml"/><Relationship Id="rId149" Type="http://schemas.openxmlformats.org/officeDocument/2006/relationships/tags" Target="../tags/tag2528.xml"/><Relationship Id="rId5" Type="http://schemas.openxmlformats.org/officeDocument/2006/relationships/tags" Target="../tags/tag2384.xml"/><Relationship Id="rId95" Type="http://schemas.openxmlformats.org/officeDocument/2006/relationships/tags" Target="../tags/tag2474.xml"/><Relationship Id="rId160" Type="http://schemas.openxmlformats.org/officeDocument/2006/relationships/tags" Target="../tags/tag2539.xml"/><Relationship Id="rId181" Type="http://schemas.openxmlformats.org/officeDocument/2006/relationships/tags" Target="../tags/tag2560.xml"/><Relationship Id="rId216" Type="http://schemas.openxmlformats.org/officeDocument/2006/relationships/tags" Target="../tags/tag2595.xml"/><Relationship Id="rId237" Type="http://schemas.openxmlformats.org/officeDocument/2006/relationships/tags" Target="../tags/tag2616.xml"/><Relationship Id="rId22" Type="http://schemas.openxmlformats.org/officeDocument/2006/relationships/tags" Target="../tags/tag2401.xml"/><Relationship Id="rId43" Type="http://schemas.openxmlformats.org/officeDocument/2006/relationships/tags" Target="../tags/tag2422.xml"/><Relationship Id="rId64" Type="http://schemas.openxmlformats.org/officeDocument/2006/relationships/tags" Target="../tags/tag2443.xml"/><Relationship Id="rId118" Type="http://schemas.openxmlformats.org/officeDocument/2006/relationships/tags" Target="../tags/tag2497.xml"/><Relationship Id="rId139" Type="http://schemas.openxmlformats.org/officeDocument/2006/relationships/tags" Target="../tags/tag2518.xml"/><Relationship Id="rId85" Type="http://schemas.openxmlformats.org/officeDocument/2006/relationships/tags" Target="../tags/tag2464.xml"/><Relationship Id="rId150" Type="http://schemas.openxmlformats.org/officeDocument/2006/relationships/tags" Target="../tags/tag2529.xml"/><Relationship Id="rId171" Type="http://schemas.openxmlformats.org/officeDocument/2006/relationships/tags" Target="../tags/tag2550.xml"/><Relationship Id="rId192" Type="http://schemas.openxmlformats.org/officeDocument/2006/relationships/tags" Target="../tags/tag2571.xml"/><Relationship Id="rId206" Type="http://schemas.openxmlformats.org/officeDocument/2006/relationships/tags" Target="../tags/tag2585.xml"/><Relationship Id="rId227" Type="http://schemas.openxmlformats.org/officeDocument/2006/relationships/tags" Target="../tags/tag2606.xml"/><Relationship Id="rId248" Type="http://schemas.openxmlformats.org/officeDocument/2006/relationships/tags" Target="../tags/tag2627.xml"/><Relationship Id="rId12" Type="http://schemas.openxmlformats.org/officeDocument/2006/relationships/tags" Target="../tags/tag2391.xml"/><Relationship Id="rId17" Type="http://schemas.openxmlformats.org/officeDocument/2006/relationships/tags" Target="../tags/tag2396.xml"/><Relationship Id="rId33" Type="http://schemas.openxmlformats.org/officeDocument/2006/relationships/tags" Target="../tags/tag2412.xml"/><Relationship Id="rId38" Type="http://schemas.openxmlformats.org/officeDocument/2006/relationships/tags" Target="../tags/tag2417.xml"/><Relationship Id="rId59" Type="http://schemas.openxmlformats.org/officeDocument/2006/relationships/tags" Target="../tags/tag2438.xml"/><Relationship Id="rId103" Type="http://schemas.openxmlformats.org/officeDocument/2006/relationships/tags" Target="../tags/tag2482.xml"/><Relationship Id="rId108" Type="http://schemas.openxmlformats.org/officeDocument/2006/relationships/tags" Target="../tags/tag2487.xml"/><Relationship Id="rId124" Type="http://schemas.openxmlformats.org/officeDocument/2006/relationships/tags" Target="../tags/tag2503.xml"/><Relationship Id="rId129" Type="http://schemas.openxmlformats.org/officeDocument/2006/relationships/tags" Target="../tags/tag2508.xml"/><Relationship Id="rId54" Type="http://schemas.openxmlformats.org/officeDocument/2006/relationships/tags" Target="../tags/tag2433.xml"/><Relationship Id="rId70" Type="http://schemas.openxmlformats.org/officeDocument/2006/relationships/tags" Target="../tags/tag2449.xml"/><Relationship Id="rId75" Type="http://schemas.openxmlformats.org/officeDocument/2006/relationships/tags" Target="../tags/tag2454.xml"/><Relationship Id="rId91" Type="http://schemas.openxmlformats.org/officeDocument/2006/relationships/tags" Target="../tags/tag2470.xml"/><Relationship Id="rId96" Type="http://schemas.openxmlformats.org/officeDocument/2006/relationships/tags" Target="../tags/tag2475.xml"/><Relationship Id="rId140" Type="http://schemas.openxmlformats.org/officeDocument/2006/relationships/tags" Target="../tags/tag2519.xml"/><Relationship Id="rId145" Type="http://schemas.openxmlformats.org/officeDocument/2006/relationships/tags" Target="../tags/tag2524.xml"/><Relationship Id="rId161" Type="http://schemas.openxmlformats.org/officeDocument/2006/relationships/tags" Target="../tags/tag2540.xml"/><Relationship Id="rId166" Type="http://schemas.openxmlformats.org/officeDocument/2006/relationships/tags" Target="../tags/tag2545.xml"/><Relationship Id="rId182" Type="http://schemas.openxmlformats.org/officeDocument/2006/relationships/tags" Target="../tags/tag2561.xml"/><Relationship Id="rId187" Type="http://schemas.openxmlformats.org/officeDocument/2006/relationships/tags" Target="../tags/tag2566.xml"/><Relationship Id="rId217" Type="http://schemas.openxmlformats.org/officeDocument/2006/relationships/tags" Target="../tags/tag2596.xml"/><Relationship Id="rId1" Type="http://schemas.openxmlformats.org/officeDocument/2006/relationships/tags" Target="../tags/tag2380.xml"/><Relationship Id="rId6" Type="http://schemas.openxmlformats.org/officeDocument/2006/relationships/tags" Target="../tags/tag2385.xml"/><Relationship Id="rId212" Type="http://schemas.openxmlformats.org/officeDocument/2006/relationships/tags" Target="../tags/tag2591.xml"/><Relationship Id="rId233" Type="http://schemas.openxmlformats.org/officeDocument/2006/relationships/tags" Target="../tags/tag2612.xml"/><Relationship Id="rId238" Type="http://schemas.openxmlformats.org/officeDocument/2006/relationships/tags" Target="../tags/tag2617.xml"/><Relationship Id="rId23" Type="http://schemas.openxmlformats.org/officeDocument/2006/relationships/tags" Target="../tags/tag2402.xml"/><Relationship Id="rId28" Type="http://schemas.openxmlformats.org/officeDocument/2006/relationships/tags" Target="../tags/tag2407.xml"/><Relationship Id="rId49" Type="http://schemas.openxmlformats.org/officeDocument/2006/relationships/tags" Target="../tags/tag2428.xml"/><Relationship Id="rId114" Type="http://schemas.openxmlformats.org/officeDocument/2006/relationships/tags" Target="../tags/tag2493.xml"/><Relationship Id="rId119" Type="http://schemas.openxmlformats.org/officeDocument/2006/relationships/tags" Target="../tags/tag2498.xml"/><Relationship Id="rId44" Type="http://schemas.openxmlformats.org/officeDocument/2006/relationships/tags" Target="../tags/tag2423.xml"/><Relationship Id="rId60" Type="http://schemas.openxmlformats.org/officeDocument/2006/relationships/tags" Target="../tags/tag2439.xml"/><Relationship Id="rId65" Type="http://schemas.openxmlformats.org/officeDocument/2006/relationships/tags" Target="../tags/tag2444.xml"/><Relationship Id="rId81" Type="http://schemas.openxmlformats.org/officeDocument/2006/relationships/tags" Target="../tags/tag2460.xml"/><Relationship Id="rId86" Type="http://schemas.openxmlformats.org/officeDocument/2006/relationships/tags" Target="../tags/tag2465.xml"/><Relationship Id="rId130" Type="http://schemas.openxmlformats.org/officeDocument/2006/relationships/tags" Target="../tags/tag2509.xml"/><Relationship Id="rId135" Type="http://schemas.openxmlformats.org/officeDocument/2006/relationships/tags" Target="../tags/tag2514.xml"/><Relationship Id="rId151" Type="http://schemas.openxmlformats.org/officeDocument/2006/relationships/tags" Target="../tags/tag2530.xml"/><Relationship Id="rId156" Type="http://schemas.openxmlformats.org/officeDocument/2006/relationships/tags" Target="../tags/tag2535.xml"/><Relationship Id="rId177" Type="http://schemas.openxmlformats.org/officeDocument/2006/relationships/tags" Target="../tags/tag2556.xml"/><Relationship Id="rId198" Type="http://schemas.openxmlformats.org/officeDocument/2006/relationships/tags" Target="../tags/tag2577.xml"/><Relationship Id="rId172" Type="http://schemas.openxmlformats.org/officeDocument/2006/relationships/tags" Target="../tags/tag2551.xml"/><Relationship Id="rId193" Type="http://schemas.openxmlformats.org/officeDocument/2006/relationships/tags" Target="../tags/tag2572.xml"/><Relationship Id="rId202" Type="http://schemas.openxmlformats.org/officeDocument/2006/relationships/tags" Target="../tags/tag2581.xml"/><Relationship Id="rId207" Type="http://schemas.openxmlformats.org/officeDocument/2006/relationships/tags" Target="../tags/tag2586.xml"/><Relationship Id="rId223" Type="http://schemas.openxmlformats.org/officeDocument/2006/relationships/tags" Target="../tags/tag2602.xml"/><Relationship Id="rId228" Type="http://schemas.openxmlformats.org/officeDocument/2006/relationships/tags" Target="../tags/tag2607.xml"/><Relationship Id="rId244" Type="http://schemas.openxmlformats.org/officeDocument/2006/relationships/tags" Target="../tags/tag2623.xml"/><Relationship Id="rId249" Type="http://schemas.openxmlformats.org/officeDocument/2006/relationships/tags" Target="../tags/tag2628.xml"/><Relationship Id="rId13" Type="http://schemas.openxmlformats.org/officeDocument/2006/relationships/tags" Target="../tags/tag2392.xml"/><Relationship Id="rId18" Type="http://schemas.openxmlformats.org/officeDocument/2006/relationships/tags" Target="../tags/tag2397.xml"/><Relationship Id="rId39" Type="http://schemas.openxmlformats.org/officeDocument/2006/relationships/tags" Target="../tags/tag2418.xml"/><Relationship Id="rId109" Type="http://schemas.openxmlformats.org/officeDocument/2006/relationships/tags" Target="../tags/tag2488.xml"/><Relationship Id="rId34" Type="http://schemas.openxmlformats.org/officeDocument/2006/relationships/tags" Target="../tags/tag2413.xml"/><Relationship Id="rId50" Type="http://schemas.openxmlformats.org/officeDocument/2006/relationships/tags" Target="../tags/tag2429.xml"/><Relationship Id="rId55" Type="http://schemas.openxmlformats.org/officeDocument/2006/relationships/tags" Target="../tags/tag2434.xml"/><Relationship Id="rId76" Type="http://schemas.openxmlformats.org/officeDocument/2006/relationships/tags" Target="../tags/tag2455.xml"/><Relationship Id="rId97" Type="http://schemas.openxmlformats.org/officeDocument/2006/relationships/tags" Target="../tags/tag2476.xml"/><Relationship Id="rId104" Type="http://schemas.openxmlformats.org/officeDocument/2006/relationships/tags" Target="../tags/tag2483.xml"/><Relationship Id="rId120" Type="http://schemas.openxmlformats.org/officeDocument/2006/relationships/tags" Target="../tags/tag2499.xml"/><Relationship Id="rId125" Type="http://schemas.openxmlformats.org/officeDocument/2006/relationships/tags" Target="../tags/tag2504.xml"/><Relationship Id="rId141" Type="http://schemas.openxmlformats.org/officeDocument/2006/relationships/tags" Target="../tags/tag2520.xml"/><Relationship Id="rId146" Type="http://schemas.openxmlformats.org/officeDocument/2006/relationships/tags" Target="../tags/tag2525.xml"/><Relationship Id="rId167" Type="http://schemas.openxmlformats.org/officeDocument/2006/relationships/tags" Target="../tags/tag2546.xml"/><Relationship Id="rId188" Type="http://schemas.openxmlformats.org/officeDocument/2006/relationships/tags" Target="../tags/tag2567.xml"/><Relationship Id="rId7" Type="http://schemas.openxmlformats.org/officeDocument/2006/relationships/tags" Target="../tags/tag2386.xml"/><Relationship Id="rId71" Type="http://schemas.openxmlformats.org/officeDocument/2006/relationships/tags" Target="../tags/tag2450.xml"/><Relationship Id="rId92" Type="http://schemas.openxmlformats.org/officeDocument/2006/relationships/tags" Target="../tags/tag2471.xml"/><Relationship Id="rId162" Type="http://schemas.openxmlformats.org/officeDocument/2006/relationships/tags" Target="../tags/tag2541.xml"/><Relationship Id="rId183" Type="http://schemas.openxmlformats.org/officeDocument/2006/relationships/tags" Target="../tags/tag2562.xml"/><Relationship Id="rId213" Type="http://schemas.openxmlformats.org/officeDocument/2006/relationships/tags" Target="../tags/tag2592.xml"/><Relationship Id="rId218" Type="http://schemas.openxmlformats.org/officeDocument/2006/relationships/tags" Target="../tags/tag2597.xml"/><Relationship Id="rId234" Type="http://schemas.openxmlformats.org/officeDocument/2006/relationships/tags" Target="../tags/tag2613.xml"/><Relationship Id="rId239" Type="http://schemas.openxmlformats.org/officeDocument/2006/relationships/tags" Target="../tags/tag2618.xml"/><Relationship Id="rId2" Type="http://schemas.openxmlformats.org/officeDocument/2006/relationships/tags" Target="../tags/tag2381.xml"/><Relationship Id="rId29" Type="http://schemas.openxmlformats.org/officeDocument/2006/relationships/tags" Target="../tags/tag2408.xml"/><Relationship Id="rId250" Type="http://schemas.openxmlformats.org/officeDocument/2006/relationships/tags" Target="../tags/tag2629.xml"/><Relationship Id="rId24" Type="http://schemas.openxmlformats.org/officeDocument/2006/relationships/tags" Target="../tags/tag2403.xml"/><Relationship Id="rId40" Type="http://schemas.openxmlformats.org/officeDocument/2006/relationships/tags" Target="../tags/tag2419.xml"/><Relationship Id="rId45" Type="http://schemas.openxmlformats.org/officeDocument/2006/relationships/tags" Target="../tags/tag2424.xml"/><Relationship Id="rId66" Type="http://schemas.openxmlformats.org/officeDocument/2006/relationships/tags" Target="../tags/tag2445.xml"/><Relationship Id="rId87" Type="http://schemas.openxmlformats.org/officeDocument/2006/relationships/tags" Target="../tags/tag2466.xml"/><Relationship Id="rId110" Type="http://schemas.openxmlformats.org/officeDocument/2006/relationships/tags" Target="../tags/tag2489.xml"/><Relationship Id="rId115" Type="http://schemas.openxmlformats.org/officeDocument/2006/relationships/tags" Target="../tags/tag2494.xml"/><Relationship Id="rId131" Type="http://schemas.openxmlformats.org/officeDocument/2006/relationships/tags" Target="../tags/tag2510.xml"/><Relationship Id="rId136" Type="http://schemas.openxmlformats.org/officeDocument/2006/relationships/tags" Target="../tags/tag2515.xml"/><Relationship Id="rId157" Type="http://schemas.openxmlformats.org/officeDocument/2006/relationships/tags" Target="../tags/tag2536.xml"/><Relationship Id="rId178" Type="http://schemas.openxmlformats.org/officeDocument/2006/relationships/tags" Target="../tags/tag2557.xml"/><Relationship Id="rId61" Type="http://schemas.openxmlformats.org/officeDocument/2006/relationships/tags" Target="../tags/tag2440.xml"/><Relationship Id="rId82" Type="http://schemas.openxmlformats.org/officeDocument/2006/relationships/tags" Target="../tags/tag2461.xml"/><Relationship Id="rId152" Type="http://schemas.openxmlformats.org/officeDocument/2006/relationships/tags" Target="../tags/tag2531.xml"/><Relationship Id="rId173" Type="http://schemas.openxmlformats.org/officeDocument/2006/relationships/tags" Target="../tags/tag2552.xml"/><Relationship Id="rId194" Type="http://schemas.openxmlformats.org/officeDocument/2006/relationships/tags" Target="../tags/tag2573.xml"/><Relationship Id="rId199" Type="http://schemas.openxmlformats.org/officeDocument/2006/relationships/tags" Target="../tags/tag2578.xml"/><Relationship Id="rId203" Type="http://schemas.openxmlformats.org/officeDocument/2006/relationships/tags" Target="../tags/tag2582.xml"/><Relationship Id="rId208" Type="http://schemas.openxmlformats.org/officeDocument/2006/relationships/tags" Target="../tags/tag2587.xml"/><Relationship Id="rId229" Type="http://schemas.openxmlformats.org/officeDocument/2006/relationships/tags" Target="../tags/tag2608.xml"/><Relationship Id="rId19" Type="http://schemas.openxmlformats.org/officeDocument/2006/relationships/tags" Target="../tags/tag2398.xml"/><Relationship Id="rId224" Type="http://schemas.openxmlformats.org/officeDocument/2006/relationships/tags" Target="../tags/tag2603.xml"/><Relationship Id="rId240" Type="http://schemas.openxmlformats.org/officeDocument/2006/relationships/tags" Target="../tags/tag2619.xml"/><Relationship Id="rId245" Type="http://schemas.openxmlformats.org/officeDocument/2006/relationships/tags" Target="../tags/tag2624.xml"/><Relationship Id="rId14" Type="http://schemas.openxmlformats.org/officeDocument/2006/relationships/tags" Target="../tags/tag2393.xml"/><Relationship Id="rId30" Type="http://schemas.openxmlformats.org/officeDocument/2006/relationships/tags" Target="../tags/tag2409.xml"/><Relationship Id="rId35" Type="http://schemas.openxmlformats.org/officeDocument/2006/relationships/tags" Target="../tags/tag2414.xml"/><Relationship Id="rId56" Type="http://schemas.openxmlformats.org/officeDocument/2006/relationships/tags" Target="../tags/tag2435.xml"/><Relationship Id="rId77" Type="http://schemas.openxmlformats.org/officeDocument/2006/relationships/tags" Target="../tags/tag2456.xml"/><Relationship Id="rId100" Type="http://schemas.openxmlformats.org/officeDocument/2006/relationships/tags" Target="../tags/tag2479.xml"/><Relationship Id="rId105" Type="http://schemas.openxmlformats.org/officeDocument/2006/relationships/tags" Target="../tags/tag2484.xml"/><Relationship Id="rId126" Type="http://schemas.openxmlformats.org/officeDocument/2006/relationships/tags" Target="../tags/tag2505.xml"/><Relationship Id="rId147" Type="http://schemas.openxmlformats.org/officeDocument/2006/relationships/tags" Target="../tags/tag2526.xml"/><Relationship Id="rId168" Type="http://schemas.openxmlformats.org/officeDocument/2006/relationships/tags" Target="../tags/tag2547.xml"/><Relationship Id="rId8" Type="http://schemas.openxmlformats.org/officeDocument/2006/relationships/tags" Target="../tags/tag2387.xml"/><Relationship Id="rId51" Type="http://schemas.openxmlformats.org/officeDocument/2006/relationships/tags" Target="../tags/tag2430.xml"/><Relationship Id="rId72" Type="http://schemas.openxmlformats.org/officeDocument/2006/relationships/tags" Target="../tags/tag2451.xml"/><Relationship Id="rId93" Type="http://schemas.openxmlformats.org/officeDocument/2006/relationships/tags" Target="../tags/tag2472.xml"/><Relationship Id="rId98" Type="http://schemas.openxmlformats.org/officeDocument/2006/relationships/tags" Target="../tags/tag2477.xml"/><Relationship Id="rId121" Type="http://schemas.openxmlformats.org/officeDocument/2006/relationships/tags" Target="../tags/tag2500.xml"/><Relationship Id="rId142" Type="http://schemas.openxmlformats.org/officeDocument/2006/relationships/tags" Target="../tags/tag2521.xml"/><Relationship Id="rId163" Type="http://schemas.openxmlformats.org/officeDocument/2006/relationships/tags" Target="../tags/tag2542.xml"/><Relationship Id="rId184" Type="http://schemas.openxmlformats.org/officeDocument/2006/relationships/tags" Target="../tags/tag2563.xml"/><Relationship Id="rId189" Type="http://schemas.openxmlformats.org/officeDocument/2006/relationships/tags" Target="../tags/tag2568.xml"/><Relationship Id="rId219" Type="http://schemas.openxmlformats.org/officeDocument/2006/relationships/tags" Target="../tags/tag2598.xml"/><Relationship Id="rId3" Type="http://schemas.openxmlformats.org/officeDocument/2006/relationships/tags" Target="../tags/tag2382.xml"/><Relationship Id="rId214" Type="http://schemas.openxmlformats.org/officeDocument/2006/relationships/tags" Target="../tags/tag2593.xml"/><Relationship Id="rId230" Type="http://schemas.openxmlformats.org/officeDocument/2006/relationships/tags" Target="../tags/tag2609.xml"/><Relationship Id="rId235" Type="http://schemas.openxmlformats.org/officeDocument/2006/relationships/tags" Target="../tags/tag2614.xml"/><Relationship Id="rId251" Type="http://schemas.openxmlformats.org/officeDocument/2006/relationships/slideLayout" Target="../slideLayouts/slideLayout1.xml"/><Relationship Id="rId25" Type="http://schemas.openxmlformats.org/officeDocument/2006/relationships/tags" Target="../tags/tag2404.xml"/><Relationship Id="rId46" Type="http://schemas.openxmlformats.org/officeDocument/2006/relationships/tags" Target="../tags/tag2425.xml"/><Relationship Id="rId67" Type="http://schemas.openxmlformats.org/officeDocument/2006/relationships/tags" Target="../tags/tag2446.xml"/><Relationship Id="rId116" Type="http://schemas.openxmlformats.org/officeDocument/2006/relationships/tags" Target="../tags/tag2495.xml"/><Relationship Id="rId137" Type="http://schemas.openxmlformats.org/officeDocument/2006/relationships/tags" Target="../tags/tag2516.xml"/><Relationship Id="rId158" Type="http://schemas.openxmlformats.org/officeDocument/2006/relationships/tags" Target="../tags/tag2537.xml"/><Relationship Id="rId20" Type="http://schemas.openxmlformats.org/officeDocument/2006/relationships/tags" Target="../tags/tag2399.xml"/><Relationship Id="rId41" Type="http://schemas.openxmlformats.org/officeDocument/2006/relationships/tags" Target="../tags/tag2420.xml"/><Relationship Id="rId62" Type="http://schemas.openxmlformats.org/officeDocument/2006/relationships/tags" Target="../tags/tag2441.xml"/><Relationship Id="rId83" Type="http://schemas.openxmlformats.org/officeDocument/2006/relationships/tags" Target="../tags/tag2462.xml"/><Relationship Id="rId88" Type="http://schemas.openxmlformats.org/officeDocument/2006/relationships/tags" Target="../tags/tag2467.xml"/><Relationship Id="rId111" Type="http://schemas.openxmlformats.org/officeDocument/2006/relationships/tags" Target="../tags/tag2490.xml"/><Relationship Id="rId132" Type="http://schemas.openxmlformats.org/officeDocument/2006/relationships/tags" Target="../tags/tag2511.xml"/><Relationship Id="rId153" Type="http://schemas.openxmlformats.org/officeDocument/2006/relationships/tags" Target="../tags/tag2532.xml"/><Relationship Id="rId174" Type="http://schemas.openxmlformats.org/officeDocument/2006/relationships/tags" Target="../tags/tag2553.xml"/><Relationship Id="rId179" Type="http://schemas.openxmlformats.org/officeDocument/2006/relationships/tags" Target="../tags/tag2558.xml"/><Relationship Id="rId195" Type="http://schemas.openxmlformats.org/officeDocument/2006/relationships/tags" Target="../tags/tag2574.xml"/><Relationship Id="rId209" Type="http://schemas.openxmlformats.org/officeDocument/2006/relationships/tags" Target="../tags/tag2588.xml"/><Relationship Id="rId190" Type="http://schemas.openxmlformats.org/officeDocument/2006/relationships/tags" Target="../tags/tag2569.xml"/><Relationship Id="rId204" Type="http://schemas.openxmlformats.org/officeDocument/2006/relationships/tags" Target="../tags/tag2583.xml"/><Relationship Id="rId220" Type="http://schemas.openxmlformats.org/officeDocument/2006/relationships/tags" Target="../tags/tag2599.xml"/><Relationship Id="rId225" Type="http://schemas.openxmlformats.org/officeDocument/2006/relationships/tags" Target="../tags/tag2604.xml"/><Relationship Id="rId241" Type="http://schemas.openxmlformats.org/officeDocument/2006/relationships/tags" Target="../tags/tag2620.xml"/><Relationship Id="rId246" Type="http://schemas.openxmlformats.org/officeDocument/2006/relationships/tags" Target="../tags/tag2625.xml"/><Relationship Id="rId15" Type="http://schemas.openxmlformats.org/officeDocument/2006/relationships/tags" Target="../tags/tag2394.xml"/><Relationship Id="rId36" Type="http://schemas.openxmlformats.org/officeDocument/2006/relationships/tags" Target="../tags/tag2415.xml"/><Relationship Id="rId57" Type="http://schemas.openxmlformats.org/officeDocument/2006/relationships/tags" Target="../tags/tag2436.xml"/><Relationship Id="rId106" Type="http://schemas.openxmlformats.org/officeDocument/2006/relationships/tags" Target="../tags/tag2485.xml"/><Relationship Id="rId127" Type="http://schemas.openxmlformats.org/officeDocument/2006/relationships/tags" Target="../tags/tag2506.xml"/><Relationship Id="rId10" Type="http://schemas.openxmlformats.org/officeDocument/2006/relationships/tags" Target="../tags/tag2389.xml"/><Relationship Id="rId31" Type="http://schemas.openxmlformats.org/officeDocument/2006/relationships/tags" Target="../tags/tag2410.xml"/><Relationship Id="rId52" Type="http://schemas.openxmlformats.org/officeDocument/2006/relationships/tags" Target="../tags/tag2431.xml"/><Relationship Id="rId73" Type="http://schemas.openxmlformats.org/officeDocument/2006/relationships/tags" Target="../tags/tag2452.xml"/><Relationship Id="rId78" Type="http://schemas.openxmlformats.org/officeDocument/2006/relationships/tags" Target="../tags/tag2457.xml"/><Relationship Id="rId94" Type="http://schemas.openxmlformats.org/officeDocument/2006/relationships/tags" Target="../tags/tag2473.xml"/><Relationship Id="rId99" Type="http://schemas.openxmlformats.org/officeDocument/2006/relationships/tags" Target="../tags/tag2478.xml"/><Relationship Id="rId101" Type="http://schemas.openxmlformats.org/officeDocument/2006/relationships/tags" Target="../tags/tag2480.xml"/><Relationship Id="rId122" Type="http://schemas.openxmlformats.org/officeDocument/2006/relationships/tags" Target="../tags/tag2501.xml"/><Relationship Id="rId143" Type="http://schemas.openxmlformats.org/officeDocument/2006/relationships/tags" Target="../tags/tag2522.xml"/><Relationship Id="rId148" Type="http://schemas.openxmlformats.org/officeDocument/2006/relationships/tags" Target="../tags/tag2527.xml"/><Relationship Id="rId164" Type="http://schemas.openxmlformats.org/officeDocument/2006/relationships/tags" Target="../tags/tag2543.xml"/><Relationship Id="rId169" Type="http://schemas.openxmlformats.org/officeDocument/2006/relationships/tags" Target="../tags/tag2548.xml"/><Relationship Id="rId185" Type="http://schemas.openxmlformats.org/officeDocument/2006/relationships/tags" Target="../tags/tag2564.xml"/><Relationship Id="rId4" Type="http://schemas.openxmlformats.org/officeDocument/2006/relationships/tags" Target="../tags/tag2383.xml"/><Relationship Id="rId9" Type="http://schemas.openxmlformats.org/officeDocument/2006/relationships/tags" Target="../tags/tag2388.xml"/><Relationship Id="rId180" Type="http://schemas.openxmlformats.org/officeDocument/2006/relationships/tags" Target="../tags/tag2559.xml"/><Relationship Id="rId210" Type="http://schemas.openxmlformats.org/officeDocument/2006/relationships/tags" Target="../tags/tag2589.xml"/><Relationship Id="rId215" Type="http://schemas.openxmlformats.org/officeDocument/2006/relationships/tags" Target="../tags/tag2594.xml"/><Relationship Id="rId236" Type="http://schemas.openxmlformats.org/officeDocument/2006/relationships/tags" Target="../tags/tag2615.xml"/><Relationship Id="rId26" Type="http://schemas.openxmlformats.org/officeDocument/2006/relationships/tags" Target="../tags/tag2405.xml"/><Relationship Id="rId231" Type="http://schemas.openxmlformats.org/officeDocument/2006/relationships/tags" Target="../tags/tag2610.xml"/><Relationship Id="rId47" Type="http://schemas.openxmlformats.org/officeDocument/2006/relationships/tags" Target="../tags/tag2426.xml"/><Relationship Id="rId68" Type="http://schemas.openxmlformats.org/officeDocument/2006/relationships/tags" Target="../tags/tag2447.xml"/><Relationship Id="rId89" Type="http://schemas.openxmlformats.org/officeDocument/2006/relationships/tags" Target="../tags/tag2468.xml"/><Relationship Id="rId112" Type="http://schemas.openxmlformats.org/officeDocument/2006/relationships/tags" Target="../tags/tag2491.xml"/><Relationship Id="rId133" Type="http://schemas.openxmlformats.org/officeDocument/2006/relationships/tags" Target="../tags/tag2512.xml"/><Relationship Id="rId154" Type="http://schemas.openxmlformats.org/officeDocument/2006/relationships/tags" Target="../tags/tag2533.xml"/><Relationship Id="rId175" Type="http://schemas.openxmlformats.org/officeDocument/2006/relationships/tags" Target="../tags/tag2554.xml"/><Relationship Id="rId196" Type="http://schemas.openxmlformats.org/officeDocument/2006/relationships/tags" Target="../tags/tag2575.xml"/><Relationship Id="rId200" Type="http://schemas.openxmlformats.org/officeDocument/2006/relationships/tags" Target="../tags/tag2579.xml"/><Relationship Id="rId16" Type="http://schemas.openxmlformats.org/officeDocument/2006/relationships/tags" Target="../tags/tag2395.xml"/><Relationship Id="rId221" Type="http://schemas.openxmlformats.org/officeDocument/2006/relationships/tags" Target="../tags/tag2600.xml"/><Relationship Id="rId242" Type="http://schemas.openxmlformats.org/officeDocument/2006/relationships/tags" Target="../tags/tag2621.xml"/><Relationship Id="rId37" Type="http://schemas.openxmlformats.org/officeDocument/2006/relationships/tags" Target="../tags/tag2416.xml"/><Relationship Id="rId58" Type="http://schemas.openxmlformats.org/officeDocument/2006/relationships/tags" Target="../tags/tag2437.xml"/><Relationship Id="rId79" Type="http://schemas.openxmlformats.org/officeDocument/2006/relationships/tags" Target="../tags/tag2458.xml"/><Relationship Id="rId102" Type="http://schemas.openxmlformats.org/officeDocument/2006/relationships/tags" Target="../tags/tag2481.xml"/><Relationship Id="rId123" Type="http://schemas.openxmlformats.org/officeDocument/2006/relationships/tags" Target="../tags/tag2502.xml"/><Relationship Id="rId144" Type="http://schemas.openxmlformats.org/officeDocument/2006/relationships/tags" Target="../tags/tag2523.xml"/><Relationship Id="rId90" Type="http://schemas.openxmlformats.org/officeDocument/2006/relationships/tags" Target="../tags/tag2469.xml"/><Relationship Id="rId165" Type="http://schemas.openxmlformats.org/officeDocument/2006/relationships/tags" Target="../tags/tag2544.xml"/><Relationship Id="rId186" Type="http://schemas.openxmlformats.org/officeDocument/2006/relationships/tags" Target="../tags/tag2565.xml"/><Relationship Id="rId211" Type="http://schemas.openxmlformats.org/officeDocument/2006/relationships/tags" Target="../tags/tag2590.xml"/><Relationship Id="rId232" Type="http://schemas.openxmlformats.org/officeDocument/2006/relationships/tags" Target="../tags/tag2611.xml"/><Relationship Id="rId27" Type="http://schemas.openxmlformats.org/officeDocument/2006/relationships/tags" Target="../tags/tag2406.xml"/><Relationship Id="rId48" Type="http://schemas.openxmlformats.org/officeDocument/2006/relationships/tags" Target="../tags/tag2427.xml"/><Relationship Id="rId69" Type="http://schemas.openxmlformats.org/officeDocument/2006/relationships/tags" Target="../tags/tag2448.xml"/><Relationship Id="rId113" Type="http://schemas.openxmlformats.org/officeDocument/2006/relationships/tags" Target="../tags/tag2492.xml"/><Relationship Id="rId134" Type="http://schemas.openxmlformats.org/officeDocument/2006/relationships/tags" Target="../tags/tag2513.xml"/><Relationship Id="rId80" Type="http://schemas.openxmlformats.org/officeDocument/2006/relationships/tags" Target="../tags/tag2459.xml"/><Relationship Id="rId155" Type="http://schemas.openxmlformats.org/officeDocument/2006/relationships/tags" Target="../tags/tag2534.xml"/><Relationship Id="rId176" Type="http://schemas.openxmlformats.org/officeDocument/2006/relationships/tags" Target="../tags/tag2555.xml"/><Relationship Id="rId197" Type="http://schemas.openxmlformats.org/officeDocument/2006/relationships/tags" Target="../tags/tag2576.xml"/><Relationship Id="rId201" Type="http://schemas.openxmlformats.org/officeDocument/2006/relationships/tags" Target="../tags/tag2580.xml"/><Relationship Id="rId222" Type="http://schemas.openxmlformats.org/officeDocument/2006/relationships/tags" Target="../tags/tag2601.xml"/><Relationship Id="rId243" Type="http://schemas.openxmlformats.org/officeDocument/2006/relationships/tags" Target="../tags/tag262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655.xml"/><Relationship Id="rId117" Type="http://schemas.openxmlformats.org/officeDocument/2006/relationships/tags" Target="../tags/tag2746.xml"/><Relationship Id="rId21" Type="http://schemas.openxmlformats.org/officeDocument/2006/relationships/tags" Target="../tags/tag2650.xml"/><Relationship Id="rId42" Type="http://schemas.openxmlformats.org/officeDocument/2006/relationships/tags" Target="../tags/tag2671.xml"/><Relationship Id="rId47" Type="http://schemas.openxmlformats.org/officeDocument/2006/relationships/tags" Target="../tags/tag2676.xml"/><Relationship Id="rId63" Type="http://schemas.openxmlformats.org/officeDocument/2006/relationships/tags" Target="../tags/tag2692.xml"/><Relationship Id="rId68" Type="http://schemas.openxmlformats.org/officeDocument/2006/relationships/tags" Target="../tags/tag2697.xml"/><Relationship Id="rId84" Type="http://schemas.openxmlformats.org/officeDocument/2006/relationships/tags" Target="../tags/tag2713.xml"/><Relationship Id="rId89" Type="http://schemas.openxmlformats.org/officeDocument/2006/relationships/tags" Target="../tags/tag2718.xml"/><Relationship Id="rId112" Type="http://schemas.openxmlformats.org/officeDocument/2006/relationships/tags" Target="../tags/tag2741.xml"/><Relationship Id="rId133" Type="http://schemas.openxmlformats.org/officeDocument/2006/relationships/tags" Target="../tags/tag2762.xml"/><Relationship Id="rId138" Type="http://schemas.openxmlformats.org/officeDocument/2006/relationships/tags" Target="../tags/tag2767.xml"/><Relationship Id="rId16" Type="http://schemas.openxmlformats.org/officeDocument/2006/relationships/tags" Target="../tags/tag2645.xml"/><Relationship Id="rId107" Type="http://schemas.openxmlformats.org/officeDocument/2006/relationships/tags" Target="../tags/tag2736.xml"/><Relationship Id="rId11" Type="http://schemas.openxmlformats.org/officeDocument/2006/relationships/tags" Target="../tags/tag2640.xml"/><Relationship Id="rId32" Type="http://schemas.openxmlformats.org/officeDocument/2006/relationships/tags" Target="../tags/tag2661.xml"/><Relationship Id="rId37" Type="http://schemas.openxmlformats.org/officeDocument/2006/relationships/tags" Target="../tags/tag2666.xml"/><Relationship Id="rId53" Type="http://schemas.openxmlformats.org/officeDocument/2006/relationships/tags" Target="../tags/tag2682.xml"/><Relationship Id="rId58" Type="http://schemas.openxmlformats.org/officeDocument/2006/relationships/tags" Target="../tags/tag2687.xml"/><Relationship Id="rId74" Type="http://schemas.openxmlformats.org/officeDocument/2006/relationships/tags" Target="../tags/tag2703.xml"/><Relationship Id="rId79" Type="http://schemas.openxmlformats.org/officeDocument/2006/relationships/tags" Target="../tags/tag2708.xml"/><Relationship Id="rId102" Type="http://schemas.openxmlformats.org/officeDocument/2006/relationships/tags" Target="../tags/tag2731.xml"/><Relationship Id="rId123" Type="http://schemas.openxmlformats.org/officeDocument/2006/relationships/tags" Target="../tags/tag2752.xml"/><Relationship Id="rId128" Type="http://schemas.openxmlformats.org/officeDocument/2006/relationships/tags" Target="../tags/tag2757.xml"/><Relationship Id="rId5" Type="http://schemas.openxmlformats.org/officeDocument/2006/relationships/tags" Target="../tags/tag2634.xml"/><Relationship Id="rId90" Type="http://schemas.openxmlformats.org/officeDocument/2006/relationships/tags" Target="../tags/tag2719.xml"/><Relationship Id="rId95" Type="http://schemas.openxmlformats.org/officeDocument/2006/relationships/tags" Target="../tags/tag2724.xml"/><Relationship Id="rId22" Type="http://schemas.openxmlformats.org/officeDocument/2006/relationships/tags" Target="../tags/tag2651.xml"/><Relationship Id="rId27" Type="http://schemas.openxmlformats.org/officeDocument/2006/relationships/tags" Target="../tags/tag2656.xml"/><Relationship Id="rId43" Type="http://schemas.openxmlformats.org/officeDocument/2006/relationships/tags" Target="../tags/tag2672.xml"/><Relationship Id="rId48" Type="http://schemas.openxmlformats.org/officeDocument/2006/relationships/tags" Target="../tags/tag2677.xml"/><Relationship Id="rId64" Type="http://schemas.openxmlformats.org/officeDocument/2006/relationships/tags" Target="../tags/tag2693.xml"/><Relationship Id="rId69" Type="http://schemas.openxmlformats.org/officeDocument/2006/relationships/tags" Target="../tags/tag2698.xml"/><Relationship Id="rId113" Type="http://schemas.openxmlformats.org/officeDocument/2006/relationships/tags" Target="../tags/tag2742.xml"/><Relationship Id="rId118" Type="http://schemas.openxmlformats.org/officeDocument/2006/relationships/tags" Target="../tags/tag2747.xml"/><Relationship Id="rId134" Type="http://schemas.openxmlformats.org/officeDocument/2006/relationships/tags" Target="../tags/tag2763.xml"/><Relationship Id="rId139" Type="http://schemas.openxmlformats.org/officeDocument/2006/relationships/tags" Target="../tags/tag2768.xml"/><Relationship Id="rId8" Type="http://schemas.openxmlformats.org/officeDocument/2006/relationships/tags" Target="../tags/tag2637.xml"/><Relationship Id="rId51" Type="http://schemas.openxmlformats.org/officeDocument/2006/relationships/tags" Target="../tags/tag2680.xml"/><Relationship Id="rId72" Type="http://schemas.openxmlformats.org/officeDocument/2006/relationships/tags" Target="../tags/tag2701.xml"/><Relationship Id="rId80" Type="http://schemas.openxmlformats.org/officeDocument/2006/relationships/tags" Target="../tags/tag2709.xml"/><Relationship Id="rId85" Type="http://schemas.openxmlformats.org/officeDocument/2006/relationships/tags" Target="../tags/tag2714.xml"/><Relationship Id="rId93" Type="http://schemas.openxmlformats.org/officeDocument/2006/relationships/tags" Target="../tags/tag2722.xml"/><Relationship Id="rId98" Type="http://schemas.openxmlformats.org/officeDocument/2006/relationships/tags" Target="../tags/tag2727.xml"/><Relationship Id="rId121" Type="http://schemas.openxmlformats.org/officeDocument/2006/relationships/tags" Target="../tags/tag2750.xml"/><Relationship Id="rId142" Type="http://schemas.openxmlformats.org/officeDocument/2006/relationships/slideLayout" Target="../slideLayouts/slideLayout1.xml"/><Relationship Id="rId3" Type="http://schemas.openxmlformats.org/officeDocument/2006/relationships/tags" Target="../tags/tag2632.xml"/><Relationship Id="rId12" Type="http://schemas.openxmlformats.org/officeDocument/2006/relationships/tags" Target="../tags/tag2641.xml"/><Relationship Id="rId17" Type="http://schemas.openxmlformats.org/officeDocument/2006/relationships/tags" Target="../tags/tag2646.xml"/><Relationship Id="rId25" Type="http://schemas.openxmlformats.org/officeDocument/2006/relationships/tags" Target="../tags/tag2654.xml"/><Relationship Id="rId33" Type="http://schemas.openxmlformats.org/officeDocument/2006/relationships/tags" Target="../tags/tag2662.xml"/><Relationship Id="rId38" Type="http://schemas.openxmlformats.org/officeDocument/2006/relationships/tags" Target="../tags/tag2667.xml"/><Relationship Id="rId46" Type="http://schemas.openxmlformats.org/officeDocument/2006/relationships/tags" Target="../tags/tag2675.xml"/><Relationship Id="rId59" Type="http://schemas.openxmlformats.org/officeDocument/2006/relationships/tags" Target="../tags/tag2688.xml"/><Relationship Id="rId67" Type="http://schemas.openxmlformats.org/officeDocument/2006/relationships/tags" Target="../tags/tag2696.xml"/><Relationship Id="rId103" Type="http://schemas.openxmlformats.org/officeDocument/2006/relationships/tags" Target="../tags/tag2732.xml"/><Relationship Id="rId108" Type="http://schemas.openxmlformats.org/officeDocument/2006/relationships/tags" Target="../tags/tag2737.xml"/><Relationship Id="rId116" Type="http://schemas.openxmlformats.org/officeDocument/2006/relationships/tags" Target="../tags/tag2745.xml"/><Relationship Id="rId124" Type="http://schemas.openxmlformats.org/officeDocument/2006/relationships/tags" Target="../tags/tag2753.xml"/><Relationship Id="rId129" Type="http://schemas.openxmlformats.org/officeDocument/2006/relationships/tags" Target="../tags/tag2758.xml"/><Relationship Id="rId137" Type="http://schemas.openxmlformats.org/officeDocument/2006/relationships/tags" Target="../tags/tag2766.xml"/><Relationship Id="rId20" Type="http://schemas.openxmlformats.org/officeDocument/2006/relationships/tags" Target="../tags/tag2649.xml"/><Relationship Id="rId41" Type="http://schemas.openxmlformats.org/officeDocument/2006/relationships/tags" Target="../tags/tag2670.xml"/><Relationship Id="rId54" Type="http://schemas.openxmlformats.org/officeDocument/2006/relationships/tags" Target="../tags/tag2683.xml"/><Relationship Id="rId62" Type="http://schemas.openxmlformats.org/officeDocument/2006/relationships/tags" Target="../tags/tag2691.xml"/><Relationship Id="rId70" Type="http://schemas.openxmlformats.org/officeDocument/2006/relationships/tags" Target="../tags/tag2699.xml"/><Relationship Id="rId75" Type="http://schemas.openxmlformats.org/officeDocument/2006/relationships/tags" Target="../tags/tag2704.xml"/><Relationship Id="rId83" Type="http://schemas.openxmlformats.org/officeDocument/2006/relationships/tags" Target="../tags/tag2712.xml"/><Relationship Id="rId88" Type="http://schemas.openxmlformats.org/officeDocument/2006/relationships/tags" Target="../tags/tag2717.xml"/><Relationship Id="rId91" Type="http://schemas.openxmlformats.org/officeDocument/2006/relationships/tags" Target="../tags/tag2720.xml"/><Relationship Id="rId96" Type="http://schemas.openxmlformats.org/officeDocument/2006/relationships/tags" Target="../tags/tag2725.xml"/><Relationship Id="rId111" Type="http://schemas.openxmlformats.org/officeDocument/2006/relationships/tags" Target="../tags/tag2740.xml"/><Relationship Id="rId132" Type="http://schemas.openxmlformats.org/officeDocument/2006/relationships/tags" Target="../tags/tag2761.xml"/><Relationship Id="rId140" Type="http://schemas.openxmlformats.org/officeDocument/2006/relationships/tags" Target="../tags/tag2769.xml"/><Relationship Id="rId1" Type="http://schemas.openxmlformats.org/officeDocument/2006/relationships/tags" Target="../tags/tag2630.xml"/><Relationship Id="rId6" Type="http://schemas.openxmlformats.org/officeDocument/2006/relationships/tags" Target="../tags/tag2635.xml"/><Relationship Id="rId15" Type="http://schemas.openxmlformats.org/officeDocument/2006/relationships/tags" Target="../tags/tag2644.xml"/><Relationship Id="rId23" Type="http://schemas.openxmlformats.org/officeDocument/2006/relationships/tags" Target="../tags/tag2652.xml"/><Relationship Id="rId28" Type="http://schemas.openxmlformats.org/officeDocument/2006/relationships/tags" Target="../tags/tag2657.xml"/><Relationship Id="rId36" Type="http://schemas.openxmlformats.org/officeDocument/2006/relationships/tags" Target="../tags/tag2665.xml"/><Relationship Id="rId49" Type="http://schemas.openxmlformats.org/officeDocument/2006/relationships/tags" Target="../tags/tag2678.xml"/><Relationship Id="rId57" Type="http://schemas.openxmlformats.org/officeDocument/2006/relationships/tags" Target="../tags/tag2686.xml"/><Relationship Id="rId106" Type="http://schemas.openxmlformats.org/officeDocument/2006/relationships/tags" Target="../tags/tag2735.xml"/><Relationship Id="rId114" Type="http://schemas.openxmlformats.org/officeDocument/2006/relationships/tags" Target="../tags/tag2743.xml"/><Relationship Id="rId119" Type="http://schemas.openxmlformats.org/officeDocument/2006/relationships/tags" Target="../tags/tag2748.xml"/><Relationship Id="rId127" Type="http://schemas.openxmlformats.org/officeDocument/2006/relationships/tags" Target="../tags/tag2756.xml"/><Relationship Id="rId10" Type="http://schemas.openxmlformats.org/officeDocument/2006/relationships/tags" Target="../tags/tag2639.xml"/><Relationship Id="rId31" Type="http://schemas.openxmlformats.org/officeDocument/2006/relationships/tags" Target="../tags/tag2660.xml"/><Relationship Id="rId44" Type="http://schemas.openxmlformats.org/officeDocument/2006/relationships/tags" Target="../tags/tag2673.xml"/><Relationship Id="rId52" Type="http://schemas.openxmlformats.org/officeDocument/2006/relationships/tags" Target="../tags/tag2681.xml"/><Relationship Id="rId60" Type="http://schemas.openxmlformats.org/officeDocument/2006/relationships/tags" Target="../tags/tag2689.xml"/><Relationship Id="rId65" Type="http://schemas.openxmlformats.org/officeDocument/2006/relationships/tags" Target="../tags/tag2694.xml"/><Relationship Id="rId73" Type="http://schemas.openxmlformats.org/officeDocument/2006/relationships/tags" Target="../tags/tag2702.xml"/><Relationship Id="rId78" Type="http://schemas.openxmlformats.org/officeDocument/2006/relationships/tags" Target="../tags/tag2707.xml"/><Relationship Id="rId81" Type="http://schemas.openxmlformats.org/officeDocument/2006/relationships/tags" Target="../tags/tag2710.xml"/><Relationship Id="rId86" Type="http://schemas.openxmlformats.org/officeDocument/2006/relationships/tags" Target="../tags/tag2715.xml"/><Relationship Id="rId94" Type="http://schemas.openxmlformats.org/officeDocument/2006/relationships/tags" Target="../tags/tag2723.xml"/><Relationship Id="rId99" Type="http://schemas.openxmlformats.org/officeDocument/2006/relationships/tags" Target="../tags/tag2728.xml"/><Relationship Id="rId101" Type="http://schemas.openxmlformats.org/officeDocument/2006/relationships/tags" Target="../tags/tag2730.xml"/><Relationship Id="rId122" Type="http://schemas.openxmlformats.org/officeDocument/2006/relationships/tags" Target="../tags/tag2751.xml"/><Relationship Id="rId130" Type="http://schemas.openxmlformats.org/officeDocument/2006/relationships/tags" Target="../tags/tag2759.xml"/><Relationship Id="rId135" Type="http://schemas.openxmlformats.org/officeDocument/2006/relationships/tags" Target="../tags/tag2764.xml"/><Relationship Id="rId4" Type="http://schemas.openxmlformats.org/officeDocument/2006/relationships/tags" Target="../tags/tag2633.xml"/><Relationship Id="rId9" Type="http://schemas.openxmlformats.org/officeDocument/2006/relationships/tags" Target="../tags/tag2638.xml"/><Relationship Id="rId13" Type="http://schemas.openxmlformats.org/officeDocument/2006/relationships/tags" Target="../tags/tag2642.xml"/><Relationship Id="rId18" Type="http://schemas.openxmlformats.org/officeDocument/2006/relationships/tags" Target="../tags/tag2647.xml"/><Relationship Id="rId39" Type="http://schemas.openxmlformats.org/officeDocument/2006/relationships/tags" Target="../tags/tag2668.xml"/><Relationship Id="rId109" Type="http://schemas.openxmlformats.org/officeDocument/2006/relationships/tags" Target="../tags/tag2738.xml"/><Relationship Id="rId34" Type="http://schemas.openxmlformats.org/officeDocument/2006/relationships/tags" Target="../tags/tag2663.xml"/><Relationship Id="rId50" Type="http://schemas.openxmlformats.org/officeDocument/2006/relationships/tags" Target="../tags/tag2679.xml"/><Relationship Id="rId55" Type="http://schemas.openxmlformats.org/officeDocument/2006/relationships/tags" Target="../tags/tag2684.xml"/><Relationship Id="rId76" Type="http://schemas.openxmlformats.org/officeDocument/2006/relationships/tags" Target="../tags/tag2705.xml"/><Relationship Id="rId97" Type="http://schemas.openxmlformats.org/officeDocument/2006/relationships/tags" Target="../tags/tag2726.xml"/><Relationship Id="rId104" Type="http://schemas.openxmlformats.org/officeDocument/2006/relationships/tags" Target="../tags/tag2733.xml"/><Relationship Id="rId120" Type="http://schemas.openxmlformats.org/officeDocument/2006/relationships/tags" Target="../tags/tag2749.xml"/><Relationship Id="rId125" Type="http://schemas.openxmlformats.org/officeDocument/2006/relationships/tags" Target="../tags/tag2754.xml"/><Relationship Id="rId141" Type="http://schemas.openxmlformats.org/officeDocument/2006/relationships/tags" Target="../tags/tag2770.xml"/><Relationship Id="rId7" Type="http://schemas.openxmlformats.org/officeDocument/2006/relationships/tags" Target="../tags/tag2636.xml"/><Relationship Id="rId71" Type="http://schemas.openxmlformats.org/officeDocument/2006/relationships/tags" Target="../tags/tag2700.xml"/><Relationship Id="rId92" Type="http://schemas.openxmlformats.org/officeDocument/2006/relationships/tags" Target="../tags/tag2721.xml"/><Relationship Id="rId2" Type="http://schemas.openxmlformats.org/officeDocument/2006/relationships/tags" Target="../tags/tag2631.xml"/><Relationship Id="rId29" Type="http://schemas.openxmlformats.org/officeDocument/2006/relationships/tags" Target="../tags/tag2658.xml"/><Relationship Id="rId24" Type="http://schemas.openxmlformats.org/officeDocument/2006/relationships/tags" Target="../tags/tag2653.xml"/><Relationship Id="rId40" Type="http://schemas.openxmlformats.org/officeDocument/2006/relationships/tags" Target="../tags/tag2669.xml"/><Relationship Id="rId45" Type="http://schemas.openxmlformats.org/officeDocument/2006/relationships/tags" Target="../tags/tag2674.xml"/><Relationship Id="rId66" Type="http://schemas.openxmlformats.org/officeDocument/2006/relationships/tags" Target="../tags/tag2695.xml"/><Relationship Id="rId87" Type="http://schemas.openxmlformats.org/officeDocument/2006/relationships/tags" Target="../tags/tag2716.xml"/><Relationship Id="rId110" Type="http://schemas.openxmlformats.org/officeDocument/2006/relationships/tags" Target="../tags/tag2739.xml"/><Relationship Id="rId115" Type="http://schemas.openxmlformats.org/officeDocument/2006/relationships/tags" Target="../tags/tag2744.xml"/><Relationship Id="rId131" Type="http://schemas.openxmlformats.org/officeDocument/2006/relationships/tags" Target="../tags/tag2760.xml"/><Relationship Id="rId136" Type="http://schemas.openxmlformats.org/officeDocument/2006/relationships/tags" Target="../tags/tag2765.xml"/><Relationship Id="rId61" Type="http://schemas.openxmlformats.org/officeDocument/2006/relationships/tags" Target="../tags/tag2690.xml"/><Relationship Id="rId82" Type="http://schemas.openxmlformats.org/officeDocument/2006/relationships/tags" Target="../tags/tag2711.xml"/><Relationship Id="rId19" Type="http://schemas.openxmlformats.org/officeDocument/2006/relationships/tags" Target="../tags/tag2648.xml"/><Relationship Id="rId14" Type="http://schemas.openxmlformats.org/officeDocument/2006/relationships/tags" Target="../tags/tag2643.xml"/><Relationship Id="rId30" Type="http://schemas.openxmlformats.org/officeDocument/2006/relationships/tags" Target="../tags/tag2659.xml"/><Relationship Id="rId35" Type="http://schemas.openxmlformats.org/officeDocument/2006/relationships/tags" Target="../tags/tag2664.xml"/><Relationship Id="rId56" Type="http://schemas.openxmlformats.org/officeDocument/2006/relationships/tags" Target="../tags/tag2685.xml"/><Relationship Id="rId77" Type="http://schemas.openxmlformats.org/officeDocument/2006/relationships/tags" Target="../tags/tag2706.xml"/><Relationship Id="rId100" Type="http://schemas.openxmlformats.org/officeDocument/2006/relationships/tags" Target="../tags/tag2729.xml"/><Relationship Id="rId105" Type="http://schemas.openxmlformats.org/officeDocument/2006/relationships/tags" Target="../tags/tag2734.xml"/><Relationship Id="rId126" Type="http://schemas.openxmlformats.org/officeDocument/2006/relationships/tags" Target="../tags/tag2755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796.xml"/><Relationship Id="rId117" Type="http://schemas.openxmlformats.org/officeDocument/2006/relationships/tags" Target="../tags/tag2887.xml"/><Relationship Id="rId21" Type="http://schemas.openxmlformats.org/officeDocument/2006/relationships/tags" Target="../tags/tag2791.xml"/><Relationship Id="rId42" Type="http://schemas.openxmlformats.org/officeDocument/2006/relationships/tags" Target="../tags/tag2812.xml"/><Relationship Id="rId47" Type="http://schemas.openxmlformats.org/officeDocument/2006/relationships/tags" Target="../tags/tag2817.xml"/><Relationship Id="rId63" Type="http://schemas.openxmlformats.org/officeDocument/2006/relationships/tags" Target="../tags/tag2833.xml"/><Relationship Id="rId68" Type="http://schemas.openxmlformats.org/officeDocument/2006/relationships/tags" Target="../tags/tag2838.xml"/><Relationship Id="rId84" Type="http://schemas.openxmlformats.org/officeDocument/2006/relationships/tags" Target="../tags/tag2854.xml"/><Relationship Id="rId89" Type="http://schemas.openxmlformats.org/officeDocument/2006/relationships/tags" Target="../tags/tag2859.xml"/><Relationship Id="rId112" Type="http://schemas.openxmlformats.org/officeDocument/2006/relationships/tags" Target="../tags/tag2882.xml"/><Relationship Id="rId16" Type="http://schemas.openxmlformats.org/officeDocument/2006/relationships/tags" Target="../tags/tag2786.xml"/><Relationship Id="rId107" Type="http://schemas.openxmlformats.org/officeDocument/2006/relationships/tags" Target="../tags/tag2877.xml"/><Relationship Id="rId11" Type="http://schemas.openxmlformats.org/officeDocument/2006/relationships/tags" Target="../tags/tag2781.xml"/><Relationship Id="rId32" Type="http://schemas.openxmlformats.org/officeDocument/2006/relationships/tags" Target="../tags/tag2802.xml"/><Relationship Id="rId37" Type="http://schemas.openxmlformats.org/officeDocument/2006/relationships/tags" Target="../tags/tag2807.xml"/><Relationship Id="rId53" Type="http://schemas.openxmlformats.org/officeDocument/2006/relationships/tags" Target="../tags/tag2823.xml"/><Relationship Id="rId58" Type="http://schemas.openxmlformats.org/officeDocument/2006/relationships/tags" Target="../tags/tag2828.xml"/><Relationship Id="rId74" Type="http://schemas.openxmlformats.org/officeDocument/2006/relationships/tags" Target="../tags/tag2844.xml"/><Relationship Id="rId79" Type="http://schemas.openxmlformats.org/officeDocument/2006/relationships/tags" Target="../tags/tag2849.xml"/><Relationship Id="rId102" Type="http://schemas.openxmlformats.org/officeDocument/2006/relationships/tags" Target="../tags/tag2872.xml"/><Relationship Id="rId123" Type="http://schemas.openxmlformats.org/officeDocument/2006/relationships/slideLayout" Target="../slideLayouts/slideLayout1.xml"/><Relationship Id="rId5" Type="http://schemas.openxmlformats.org/officeDocument/2006/relationships/tags" Target="../tags/tag2775.xml"/><Relationship Id="rId61" Type="http://schemas.openxmlformats.org/officeDocument/2006/relationships/tags" Target="../tags/tag2831.xml"/><Relationship Id="rId82" Type="http://schemas.openxmlformats.org/officeDocument/2006/relationships/tags" Target="../tags/tag2852.xml"/><Relationship Id="rId90" Type="http://schemas.openxmlformats.org/officeDocument/2006/relationships/tags" Target="../tags/tag2860.xml"/><Relationship Id="rId95" Type="http://schemas.openxmlformats.org/officeDocument/2006/relationships/tags" Target="../tags/tag2865.xml"/><Relationship Id="rId19" Type="http://schemas.openxmlformats.org/officeDocument/2006/relationships/tags" Target="../tags/tag2789.xml"/><Relationship Id="rId14" Type="http://schemas.openxmlformats.org/officeDocument/2006/relationships/tags" Target="../tags/tag2784.xml"/><Relationship Id="rId22" Type="http://schemas.openxmlformats.org/officeDocument/2006/relationships/tags" Target="../tags/tag2792.xml"/><Relationship Id="rId27" Type="http://schemas.openxmlformats.org/officeDocument/2006/relationships/tags" Target="../tags/tag2797.xml"/><Relationship Id="rId30" Type="http://schemas.openxmlformats.org/officeDocument/2006/relationships/tags" Target="../tags/tag2800.xml"/><Relationship Id="rId35" Type="http://schemas.openxmlformats.org/officeDocument/2006/relationships/tags" Target="../tags/tag2805.xml"/><Relationship Id="rId43" Type="http://schemas.openxmlformats.org/officeDocument/2006/relationships/tags" Target="../tags/tag2813.xml"/><Relationship Id="rId48" Type="http://schemas.openxmlformats.org/officeDocument/2006/relationships/tags" Target="../tags/tag2818.xml"/><Relationship Id="rId56" Type="http://schemas.openxmlformats.org/officeDocument/2006/relationships/tags" Target="../tags/tag2826.xml"/><Relationship Id="rId64" Type="http://schemas.openxmlformats.org/officeDocument/2006/relationships/tags" Target="../tags/tag2834.xml"/><Relationship Id="rId69" Type="http://schemas.openxmlformats.org/officeDocument/2006/relationships/tags" Target="../tags/tag2839.xml"/><Relationship Id="rId77" Type="http://schemas.openxmlformats.org/officeDocument/2006/relationships/tags" Target="../tags/tag2847.xml"/><Relationship Id="rId100" Type="http://schemas.openxmlformats.org/officeDocument/2006/relationships/tags" Target="../tags/tag2870.xml"/><Relationship Id="rId105" Type="http://schemas.openxmlformats.org/officeDocument/2006/relationships/tags" Target="../tags/tag2875.xml"/><Relationship Id="rId113" Type="http://schemas.openxmlformats.org/officeDocument/2006/relationships/tags" Target="../tags/tag2883.xml"/><Relationship Id="rId118" Type="http://schemas.openxmlformats.org/officeDocument/2006/relationships/tags" Target="../tags/tag2888.xml"/><Relationship Id="rId8" Type="http://schemas.openxmlformats.org/officeDocument/2006/relationships/tags" Target="../tags/tag2778.xml"/><Relationship Id="rId51" Type="http://schemas.openxmlformats.org/officeDocument/2006/relationships/tags" Target="../tags/tag2821.xml"/><Relationship Id="rId72" Type="http://schemas.openxmlformats.org/officeDocument/2006/relationships/tags" Target="../tags/tag2842.xml"/><Relationship Id="rId80" Type="http://schemas.openxmlformats.org/officeDocument/2006/relationships/tags" Target="../tags/tag2850.xml"/><Relationship Id="rId85" Type="http://schemas.openxmlformats.org/officeDocument/2006/relationships/tags" Target="../tags/tag2855.xml"/><Relationship Id="rId93" Type="http://schemas.openxmlformats.org/officeDocument/2006/relationships/tags" Target="../tags/tag2863.xml"/><Relationship Id="rId98" Type="http://schemas.openxmlformats.org/officeDocument/2006/relationships/tags" Target="../tags/tag2868.xml"/><Relationship Id="rId121" Type="http://schemas.openxmlformats.org/officeDocument/2006/relationships/tags" Target="../tags/tag2891.xml"/><Relationship Id="rId3" Type="http://schemas.openxmlformats.org/officeDocument/2006/relationships/tags" Target="../tags/tag2773.xml"/><Relationship Id="rId12" Type="http://schemas.openxmlformats.org/officeDocument/2006/relationships/tags" Target="../tags/tag2782.xml"/><Relationship Id="rId17" Type="http://schemas.openxmlformats.org/officeDocument/2006/relationships/tags" Target="../tags/tag2787.xml"/><Relationship Id="rId25" Type="http://schemas.openxmlformats.org/officeDocument/2006/relationships/tags" Target="../tags/tag2795.xml"/><Relationship Id="rId33" Type="http://schemas.openxmlformats.org/officeDocument/2006/relationships/tags" Target="../tags/tag2803.xml"/><Relationship Id="rId38" Type="http://schemas.openxmlformats.org/officeDocument/2006/relationships/tags" Target="../tags/tag2808.xml"/><Relationship Id="rId46" Type="http://schemas.openxmlformats.org/officeDocument/2006/relationships/tags" Target="../tags/tag2816.xml"/><Relationship Id="rId59" Type="http://schemas.openxmlformats.org/officeDocument/2006/relationships/tags" Target="../tags/tag2829.xml"/><Relationship Id="rId67" Type="http://schemas.openxmlformats.org/officeDocument/2006/relationships/tags" Target="../tags/tag2837.xml"/><Relationship Id="rId103" Type="http://schemas.openxmlformats.org/officeDocument/2006/relationships/tags" Target="../tags/tag2873.xml"/><Relationship Id="rId108" Type="http://schemas.openxmlformats.org/officeDocument/2006/relationships/tags" Target="../tags/tag2878.xml"/><Relationship Id="rId116" Type="http://schemas.openxmlformats.org/officeDocument/2006/relationships/tags" Target="../tags/tag2886.xml"/><Relationship Id="rId20" Type="http://schemas.openxmlformats.org/officeDocument/2006/relationships/tags" Target="../tags/tag2790.xml"/><Relationship Id="rId41" Type="http://schemas.openxmlformats.org/officeDocument/2006/relationships/tags" Target="../tags/tag2811.xml"/><Relationship Id="rId54" Type="http://schemas.openxmlformats.org/officeDocument/2006/relationships/tags" Target="../tags/tag2824.xml"/><Relationship Id="rId62" Type="http://schemas.openxmlformats.org/officeDocument/2006/relationships/tags" Target="../tags/tag2832.xml"/><Relationship Id="rId70" Type="http://schemas.openxmlformats.org/officeDocument/2006/relationships/tags" Target="../tags/tag2840.xml"/><Relationship Id="rId75" Type="http://schemas.openxmlformats.org/officeDocument/2006/relationships/tags" Target="../tags/tag2845.xml"/><Relationship Id="rId83" Type="http://schemas.openxmlformats.org/officeDocument/2006/relationships/tags" Target="../tags/tag2853.xml"/><Relationship Id="rId88" Type="http://schemas.openxmlformats.org/officeDocument/2006/relationships/tags" Target="../tags/tag2858.xml"/><Relationship Id="rId91" Type="http://schemas.openxmlformats.org/officeDocument/2006/relationships/tags" Target="../tags/tag2861.xml"/><Relationship Id="rId96" Type="http://schemas.openxmlformats.org/officeDocument/2006/relationships/tags" Target="../tags/tag2866.xml"/><Relationship Id="rId111" Type="http://schemas.openxmlformats.org/officeDocument/2006/relationships/tags" Target="../tags/tag2881.xml"/><Relationship Id="rId1" Type="http://schemas.openxmlformats.org/officeDocument/2006/relationships/tags" Target="../tags/tag2771.xml"/><Relationship Id="rId6" Type="http://schemas.openxmlformats.org/officeDocument/2006/relationships/tags" Target="../tags/tag2776.xml"/><Relationship Id="rId15" Type="http://schemas.openxmlformats.org/officeDocument/2006/relationships/tags" Target="../tags/tag2785.xml"/><Relationship Id="rId23" Type="http://schemas.openxmlformats.org/officeDocument/2006/relationships/tags" Target="../tags/tag2793.xml"/><Relationship Id="rId28" Type="http://schemas.openxmlformats.org/officeDocument/2006/relationships/tags" Target="../tags/tag2798.xml"/><Relationship Id="rId36" Type="http://schemas.openxmlformats.org/officeDocument/2006/relationships/tags" Target="../tags/tag2806.xml"/><Relationship Id="rId49" Type="http://schemas.openxmlformats.org/officeDocument/2006/relationships/tags" Target="../tags/tag2819.xml"/><Relationship Id="rId57" Type="http://schemas.openxmlformats.org/officeDocument/2006/relationships/tags" Target="../tags/tag2827.xml"/><Relationship Id="rId106" Type="http://schemas.openxmlformats.org/officeDocument/2006/relationships/tags" Target="../tags/tag2876.xml"/><Relationship Id="rId114" Type="http://schemas.openxmlformats.org/officeDocument/2006/relationships/tags" Target="../tags/tag2884.xml"/><Relationship Id="rId119" Type="http://schemas.openxmlformats.org/officeDocument/2006/relationships/tags" Target="../tags/tag2889.xml"/><Relationship Id="rId10" Type="http://schemas.openxmlformats.org/officeDocument/2006/relationships/tags" Target="../tags/tag2780.xml"/><Relationship Id="rId31" Type="http://schemas.openxmlformats.org/officeDocument/2006/relationships/tags" Target="../tags/tag2801.xml"/><Relationship Id="rId44" Type="http://schemas.openxmlformats.org/officeDocument/2006/relationships/tags" Target="../tags/tag2814.xml"/><Relationship Id="rId52" Type="http://schemas.openxmlformats.org/officeDocument/2006/relationships/tags" Target="../tags/tag2822.xml"/><Relationship Id="rId60" Type="http://schemas.openxmlformats.org/officeDocument/2006/relationships/tags" Target="../tags/tag2830.xml"/><Relationship Id="rId65" Type="http://schemas.openxmlformats.org/officeDocument/2006/relationships/tags" Target="../tags/tag2835.xml"/><Relationship Id="rId73" Type="http://schemas.openxmlformats.org/officeDocument/2006/relationships/tags" Target="../tags/tag2843.xml"/><Relationship Id="rId78" Type="http://schemas.openxmlformats.org/officeDocument/2006/relationships/tags" Target="../tags/tag2848.xml"/><Relationship Id="rId81" Type="http://schemas.openxmlformats.org/officeDocument/2006/relationships/tags" Target="../tags/tag2851.xml"/><Relationship Id="rId86" Type="http://schemas.openxmlformats.org/officeDocument/2006/relationships/tags" Target="../tags/tag2856.xml"/><Relationship Id="rId94" Type="http://schemas.openxmlformats.org/officeDocument/2006/relationships/tags" Target="../tags/tag2864.xml"/><Relationship Id="rId99" Type="http://schemas.openxmlformats.org/officeDocument/2006/relationships/tags" Target="../tags/tag2869.xml"/><Relationship Id="rId101" Type="http://schemas.openxmlformats.org/officeDocument/2006/relationships/tags" Target="../tags/tag2871.xml"/><Relationship Id="rId122" Type="http://schemas.openxmlformats.org/officeDocument/2006/relationships/tags" Target="../tags/tag2892.xml"/><Relationship Id="rId4" Type="http://schemas.openxmlformats.org/officeDocument/2006/relationships/tags" Target="../tags/tag2774.xml"/><Relationship Id="rId9" Type="http://schemas.openxmlformats.org/officeDocument/2006/relationships/tags" Target="../tags/tag2779.xml"/><Relationship Id="rId13" Type="http://schemas.openxmlformats.org/officeDocument/2006/relationships/tags" Target="../tags/tag2783.xml"/><Relationship Id="rId18" Type="http://schemas.openxmlformats.org/officeDocument/2006/relationships/tags" Target="../tags/tag2788.xml"/><Relationship Id="rId39" Type="http://schemas.openxmlformats.org/officeDocument/2006/relationships/tags" Target="../tags/tag2809.xml"/><Relationship Id="rId109" Type="http://schemas.openxmlformats.org/officeDocument/2006/relationships/tags" Target="../tags/tag2879.xml"/><Relationship Id="rId34" Type="http://schemas.openxmlformats.org/officeDocument/2006/relationships/tags" Target="../tags/tag2804.xml"/><Relationship Id="rId50" Type="http://schemas.openxmlformats.org/officeDocument/2006/relationships/tags" Target="../tags/tag2820.xml"/><Relationship Id="rId55" Type="http://schemas.openxmlformats.org/officeDocument/2006/relationships/tags" Target="../tags/tag2825.xml"/><Relationship Id="rId76" Type="http://schemas.openxmlformats.org/officeDocument/2006/relationships/tags" Target="../tags/tag2846.xml"/><Relationship Id="rId97" Type="http://schemas.openxmlformats.org/officeDocument/2006/relationships/tags" Target="../tags/tag2867.xml"/><Relationship Id="rId104" Type="http://schemas.openxmlformats.org/officeDocument/2006/relationships/tags" Target="../tags/tag2874.xml"/><Relationship Id="rId120" Type="http://schemas.openxmlformats.org/officeDocument/2006/relationships/tags" Target="../tags/tag2890.xml"/><Relationship Id="rId7" Type="http://schemas.openxmlformats.org/officeDocument/2006/relationships/tags" Target="../tags/tag2777.xml"/><Relationship Id="rId71" Type="http://schemas.openxmlformats.org/officeDocument/2006/relationships/tags" Target="../tags/tag2841.xml"/><Relationship Id="rId92" Type="http://schemas.openxmlformats.org/officeDocument/2006/relationships/tags" Target="../tags/tag2862.xml"/><Relationship Id="rId2" Type="http://schemas.openxmlformats.org/officeDocument/2006/relationships/tags" Target="../tags/tag2772.xml"/><Relationship Id="rId29" Type="http://schemas.openxmlformats.org/officeDocument/2006/relationships/tags" Target="../tags/tag2799.xml"/><Relationship Id="rId24" Type="http://schemas.openxmlformats.org/officeDocument/2006/relationships/tags" Target="../tags/tag2794.xml"/><Relationship Id="rId40" Type="http://schemas.openxmlformats.org/officeDocument/2006/relationships/tags" Target="../tags/tag2810.xml"/><Relationship Id="rId45" Type="http://schemas.openxmlformats.org/officeDocument/2006/relationships/tags" Target="../tags/tag2815.xml"/><Relationship Id="rId66" Type="http://schemas.openxmlformats.org/officeDocument/2006/relationships/tags" Target="../tags/tag2836.xml"/><Relationship Id="rId87" Type="http://schemas.openxmlformats.org/officeDocument/2006/relationships/tags" Target="../tags/tag2857.xml"/><Relationship Id="rId110" Type="http://schemas.openxmlformats.org/officeDocument/2006/relationships/tags" Target="../tags/tag2880.xml"/><Relationship Id="rId115" Type="http://schemas.openxmlformats.org/officeDocument/2006/relationships/tags" Target="../tags/tag288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51.xml"/><Relationship Id="rId117" Type="http://schemas.openxmlformats.org/officeDocument/2006/relationships/tags" Target="../tags/tag242.xml"/><Relationship Id="rId21" Type="http://schemas.openxmlformats.org/officeDocument/2006/relationships/tags" Target="../tags/tag146.xml"/><Relationship Id="rId42" Type="http://schemas.openxmlformats.org/officeDocument/2006/relationships/tags" Target="../tags/tag167.xml"/><Relationship Id="rId47" Type="http://schemas.openxmlformats.org/officeDocument/2006/relationships/tags" Target="../tags/tag172.xml"/><Relationship Id="rId63" Type="http://schemas.openxmlformats.org/officeDocument/2006/relationships/tags" Target="../tags/tag188.xml"/><Relationship Id="rId68" Type="http://schemas.openxmlformats.org/officeDocument/2006/relationships/tags" Target="../tags/tag193.xml"/><Relationship Id="rId84" Type="http://schemas.openxmlformats.org/officeDocument/2006/relationships/tags" Target="../tags/tag209.xml"/><Relationship Id="rId89" Type="http://schemas.openxmlformats.org/officeDocument/2006/relationships/tags" Target="../tags/tag214.xml"/><Relationship Id="rId112" Type="http://schemas.openxmlformats.org/officeDocument/2006/relationships/tags" Target="../tags/tag237.xml"/><Relationship Id="rId16" Type="http://schemas.openxmlformats.org/officeDocument/2006/relationships/tags" Target="../tags/tag141.xml"/><Relationship Id="rId107" Type="http://schemas.openxmlformats.org/officeDocument/2006/relationships/tags" Target="../tags/tag232.xml"/><Relationship Id="rId11" Type="http://schemas.openxmlformats.org/officeDocument/2006/relationships/tags" Target="../tags/tag136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53" Type="http://schemas.openxmlformats.org/officeDocument/2006/relationships/tags" Target="../tags/tag178.xml"/><Relationship Id="rId58" Type="http://schemas.openxmlformats.org/officeDocument/2006/relationships/tags" Target="../tags/tag183.xml"/><Relationship Id="rId74" Type="http://schemas.openxmlformats.org/officeDocument/2006/relationships/tags" Target="../tags/tag199.xml"/><Relationship Id="rId79" Type="http://schemas.openxmlformats.org/officeDocument/2006/relationships/tags" Target="../tags/tag204.xml"/><Relationship Id="rId102" Type="http://schemas.openxmlformats.org/officeDocument/2006/relationships/tags" Target="../tags/tag227.xml"/><Relationship Id="rId123" Type="http://schemas.openxmlformats.org/officeDocument/2006/relationships/tags" Target="../tags/tag248.xml"/><Relationship Id="rId5" Type="http://schemas.openxmlformats.org/officeDocument/2006/relationships/tags" Target="../tags/tag130.xml"/><Relationship Id="rId90" Type="http://schemas.openxmlformats.org/officeDocument/2006/relationships/tags" Target="../tags/tag215.xml"/><Relationship Id="rId95" Type="http://schemas.openxmlformats.org/officeDocument/2006/relationships/tags" Target="../tags/tag220.xml"/><Relationship Id="rId19" Type="http://schemas.openxmlformats.org/officeDocument/2006/relationships/tags" Target="../tags/tag14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tags" Target="../tags/tag168.xml"/><Relationship Id="rId48" Type="http://schemas.openxmlformats.org/officeDocument/2006/relationships/tags" Target="../tags/tag173.xml"/><Relationship Id="rId56" Type="http://schemas.openxmlformats.org/officeDocument/2006/relationships/tags" Target="../tags/tag181.xml"/><Relationship Id="rId64" Type="http://schemas.openxmlformats.org/officeDocument/2006/relationships/tags" Target="../tags/tag189.xml"/><Relationship Id="rId69" Type="http://schemas.openxmlformats.org/officeDocument/2006/relationships/tags" Target="../tags/tag194.xml"/><Relationship Id="rId77" Type="http://schemas.openxmlformats.org/officeDocument/2006/relationships/tags" Target="../tags/tag202.xml"/><Relationship Id="rId100" Type="http://schemas.openxmlformats.org/officeDocument/2006/relationships/tags" Target="../tags/tag225.xml"/><Relationship Id="rId105" Type="http://schemas.openxmlformats.org/officeDocument/2006/relationships/tags" Target="../tags/tag230.xml"/><Relationship Id="rId113" Type="http://schemas.openxmlformats.org/officeDocument/2006/relationships/tags" Target="../tags/tag238.xml"/><Relationship Id="rId118" Type="http://schemas.openxmlformats.org/officeDocument/2006/relationships/tags" Target="../tags/tag243.xml"/><Relationship Id="rId126" Type="http://schemas.openxmlformats.org/officeDocument/2006/relationships/tags" Target="../tags/tag251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72" Type="http://schemas.openxmlformats.org/officeDocument/2006/relationships/tags" Target="../tags/tag197.xml"/><Relationship Id="rId80" Type="http://schemas.openxmlformats.org/officeDocument/2006/relationships/tags" Target="../tags/tag205.xml"/><Relationship Id="rId85" Type="http://schemas.openxmlformats.org/officeDocument/2006/relationships/tags" Target="../tags/tag210.xml"/><Relationship Id="rId93" Type="http://schemas.openxmlformats.org/officeDocument/2006/relationships/tags" Target="../tags/tag218.xml"/><Relationship Id="rId98" Type="http://schemas.openxmlformats.org/officeDocument/2006/relationships/tags" Target="../tags/tag223.xml"/><Relationship Id="rId121" Type="http://schemas.openxmlformats.org/officeDocument/2006/relationships/tags" Target="../tags/tag246.xml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46" Type="http://schemas.openxmlformats.org/officeDocument/2006/relationships/tags" Target="../tags/tag171.xml"/><Relationship Id="rId59" Type="http://schemas.openxmlformats.org/officeDocument/2006/relationships/tags" Target="../tags/tag184.xml"/><Relationship Id="rId67" Type="http://schemas.openxmlformats.org/officeDocument/2006/relationships/tags" Target="../tags/tag192.xml"/><Relationship Id="rId103" Type="http://schemas.openxmlformats.org/officeDocument/2006/relationships/tags" Target="../tags/tag228.xml"/><Relationship Id="rId108" Type="http://schemas.openxmlformats.org/officeDocument/2006/relationships/tags" Target="../tags/tag233.xml"/><Relationship Id="rId116" Type="http://schemas.openxmlformats.org/officeDocument/2006/relationships/tags" Target="../tags/tag241.xml"/><Relationship Id="rId124" Type="http://schemas.openxmlformats.org/officeDocument/2006/relationships/tags" Target="../tags/tag249.xml"/><Relationship Id="rId20" Type="http://schemas.openxmlformats.org/officeDocument/2006/relationships/tags" Target="../tags/tag145.xml"/><Relationship Id="rId41" Type="http://schemas.openxmlformats.org/officeDocument/2006/relationships/tags" Target="../tags/tag166.xml"/><Relationship Id="rId54" Type="http://schemas.openxmlformats.org/officeDocument/2006/relationships/tags" Target="../tags/tag179.xml"/><Relationship Id="rId62" Type="http://schemas.openxmlformats.org/officeDocument/2006/relationships/tags" Target="../tags/tag187.xml"/><Relationship Id="rId70" Type="http://schemas.openxmlformats.org/officeDocument/2006/relationships/tags" Target="../tags/tag195.xml"/><Relationship Id="rId75" Type="http://schemas.openxmlformats.org/officeDocument/2006/relationships/tags" Target="../tags/tag200.xml"/><Relationship Id="rId83" Type="http://schemas.openxmlformats.org/officeDocument/2006/relationships/tags" Target="../tags/tag208.xml"/><Relationship Id="rId88" Type="http://schemas.openxmlformats.org/officeDocument/2006/relationships/tags" Target="../tags/tag213.xml"/><Relationship Id="rId91" Type="http://schemas.openxmlformats.org/officeDocument/2006/relationships/tags" Target="../tags/tag216.xml"/><Relationship Id="rId96" Type="http://schemas.openxmlformats.org/officeDocument/2006/relationships/tags" Target="../tags/tag221.xml"/><Relationship Id="rId111" Type="http://schemas.openxmlformats.org/officeDocument/2006/relationships/tags" Target="../tags/tag236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49" Type="http://schemas.openxmlformats.org/officeDocument/2006/relationships/tags" Target="../tags/tag174.xml"/><Relationship Id="rId57" Type="http://schemas.openxmlformats.org/officeDocument/2006/relationships/tags" Target="../tags/tag182.xml"/><Relationship Id="rId106" Type="http://schemas.openxmlformats.org/officeDocument/2006/relationships/tags" Target="../tags/tag231.xml"/><Relationship Id="rId114" Type="http://schemas.openxmlformats.org/officeDocument/2006/relationships/tags" Target="../tags/tag239.xml"/><Relationship Id="rId119" Type="http://schemas.openxmlformats.org/officeDocument/2006/relationships/tags" Target="../tags/tag244.xml"/><Relationship Id="rId127" Type="http://schemas.openxmlformats.org/officeDocument/2006/relationships/slideLayout" Target="../slideLayouts/slideLayout1.xml"/><Relationship Id="rId10" Type="http://schemas.openxmlformats.org/officeDocument/2006/relationships/tags" Target="../tags/tag135.xml"/><Relationship Id="rId31" Type="http://schemas.openxmlformats.org/officeDocument/2006/relationships/tags" Target="../tags/tag156.xml"/><Relationship Id="rId44" Type="http://schemas.openxmlformats.org/officeDocument/2006/relationships/tags" Target="../tags/tag169.xml"/><Relationship Id="rId52" Type="http://schemas.openxmlformats.org/officeDocument/2006/relationships/tags" Target="../tags/tag177.xml"/><Relationship Id="rId60" Type="http://schemas.openxmlformats.org/officeDocument/2006/relationships/tags" Target="../tags/tag185.xml"/><Relationship Id="rId65" Type="http://schemas.openxmlformats.org/officeDocument/2006/relationships/tags" Target="../tags/tag190.xml"/><Relationship Id="rId73" Type="http://schemas.openxmlformats.org/officeDocument/2006/relationships/tags" Target="../tags/tag198.xml"/><Relationship Id="rId78" Type="http://schemas.openxmlformats.org/officeDocument/2006/relationships/tags" Target="../tags/tag203.xml"/><Relationship Id="rId81" Type="http://schemas.openxmlformats.org/officeDocument/2006/relationships/tags" Target="../tags/tag206.xml"/><Relationship Id="rId86" Type="http://schemas.openxmlformats.org/officeDocument/2006/relationships/tags" Target="../tags/tag211.xml"/><Relationship Id="rId94" Type="http://schemas.openxmlformats.org/officeDocument/2006/relationships/tags" Target="../tags/tag219.xml"/><Relationship Id="rId99" Type="http://schemas.openxmlformats.org/officeDocument/2006/relationships/tags" Target="../tags/tag224.xml"/><Relationship Id="rId101" Type="http://schemas.openxmlformats.org/officeDocument/2006/relationships/tags" Target="../tags/tag226.xml"/><Relationship Id="rId122" Type="http://schemas.openxmlformats.org/officeDocument/2006/relationships/tags" Target="../tags/tag247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9" Type="http://schemas.openxmlformats.org/officeDocument/2006/relationships/tags" Target="../tags/tag164.xml"/><Relationship Id="rId109" Type="http://schemas.openxmlformats.org/officeDocument/2006/relationships/tags" Target="../tags/tag234.xml"/><Relationship Id="rId34" Type="http://schemas.openxmlformats.org/officeDocument/2006/relationships/tags" Target="../tags/tag159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76" Type="http://schemas.openxmlformats.org/officeDocument/2006/relationships/tags" Target="../tags/tag201.xml"/><Relationship Id="rId97" Type="http://schemas.openxmlformats.org/officeDocument/2006/relationships/tags" Target="../tags/tag222.xml"/><Relationship Id="rId104" Type="http://schemas.openxmlformats.org/officeDocument/2006/relationships/tags" Target="../tags/tag229.xml"/><Relationship Id="rId120" Type="http://schemas.openxmlformats.org/officeDocument/2006/relationships/tags" Target="../tags/tag245.xml"/><Relationship Id="rId125" Type="http://schemas.openxmlformats.org/officeDocument/2006/relationships/tags" Target="../tags/tag250.xml"/><Relationship Id="rId7" Type="http://schemas.openxmlformats.org/officeDocument/2006/relationships/tags" Target="../tags/tag132.xml"/><Relationship Id="rId71" Type="http://schemas.openxmlformats.org/officeDocument/2006/relationships/tags" Target="../tags/tag196.xml"/><Relationship Id="rId92" Type="http://schemas.openxmlformats.org/officeDocument/2006/relationships/tags" Target="../tags/tag217.xml"/><Relationship Id="rId2" Type="http://schemas.openxmlformats.org/officeDocument/2006/relationships/tags" Target="../tags/tag127.xml"/><Relationship Id="rId29" Type="http://schemas.openxmlformats.org/officeDocument/2006/relationships/tags" Target="../tags/tag154.xml"/><Relationship Id="rId24" Type="http://schemas.openxmlformats.org/officeDocument/2006/relationships/tags" Target="../tags/tag149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66" Type="http://schemas.openxmlformats.org/officeDocument/2006/relationships/tags" Target="../tags/tag191.xml"/><Relationship Id="rId87" Type="http://schemas.openxmlformats.org/officeDocument/2006/relationships/tags" Target="../tags/tag212.xml"/><Relationship Id="rId110" Type="http://schemas.openxmlformats.org/officeDocument/2006/relationships/tags" Target="../tags/tag235.xml"/><Relationship Id="rId115" Type="http://schemas.openxmlformats.org/officeDocument/2006/relationships/tags" Target="../tags/tag240.xml"/><Relationship Id="rId61" Type="http://schemas.openxmlformats.org/officeDocument/2006/relationships/tags" Target="../tags/tag186.xml"/><Relationship Id="rId82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tags" Target="../tags/tag290.xml"/><Relationship Id="rId21" Type="http://schemas.openxmlformats.org/officeDocument/2006/relationships/tags" Target="../tags/tag272.xml"/><Relationship Id="rId34" Type="http://schemas.openxmlformats.org/officeDocument/2006/relationships/tags" Target="../tags/tag285.xml"/><Relationship Id="rId42" Type="http://schemas.openxmlformats.org/officeDocument/2006/relationships/tags" Target="../tags/tag293.xml"/><Relationship Id="rId47" Type="http://schemas.openxmlformats.org/officeDocument/2006/relationships/tags" Target="../tags/tag298.xml"/><Relationship Id="rId50" Type="http://schemas.openxmlformats.org/officeDocument/2006/relationships/tags" Target="../tags/tag301.xml"/><Relationship Id="rId55" Type="http://schemas.openxmlformats.org/officeDocument/2006/relationships/tags" Target="../tags/tag306.xml"/><Relationship Id="rId63" Type="http://schemas.openxmlformats.org/officeDocument/2006/relationships/tags" Target="../tags/tag314.xml"/><Relationship Id="rId68" Type="http://schemas.openxmlformats.org/officeDocument/2006/relationships/tags" Target="../tags/tag319.xml"/><Relationship Id="rId76" Type="http://schemas.openxmlformats.org/officeDocument/2006/relationships/tags" Target="../tags/tag327.xml"/><Relationship Id="rId84" Type="http://schemas.openxmlformats.org/officeDocument/2006/relationships/tags" Target="../tags/tag335.xml"/><Relationship Id="rId89" Type="http://schemas.openxmlformats.org/officeDocument/2006/relationships/tags" Target="../tags/tag340.xml"/><Relationship Id="rId7" Type="http://schemas.openxmlformats.org/officeDocument/2006/relationships/tags" Target="../tags/tag258.xml"/><Relationship Id="rId71" Type="http://schemas.openxmlformats.org/officeDocument/2006/relationships/tags" Target="../tags/tag322.xml"/><Relationship Id="rId92" Type="http://schemas.openxmlformats.org/officeDocument/2006/relationships/slideLayout" Target="../slideLayouts/slideLayout1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9" Type="http://schemas.openxmlformats.org/officeDocument/2006/relationships/tags" Target="../tags/tag280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tags" Target="../tags/tag283.xml"/><Relationship Id="rId37" Type="http://schemas.openxmlformats.org/officeDocument/2006/relationships/tags" Target="../tags/tag288.xml"/><Relationship Id="rId40" Type="http://schemas.openxmlformats.org/officeDocument/2006/relationships/tags" Target="../tags/tag291.xml"/><Relationship Id="rId45" Type="http://schemas.openxmlformats.org/officeDocument/2006/relationships/tags" Target="../tags/tag296.xml"/><Relationship Id="rId53" Type="http://schemas.openxmlformats.org/officeDocument/2006/relationships/tags" Target="../tags/tag304.xml"/><Relationship Id="rId58" Type="http://schemas.openxmlformats.org/officeDocument/2006/relationships/tags" Target="../tags/tag309.xml"/><Relationship Id="rId66" Type="http://schemas.openxmlformats.org/officeDocument/2006/relationships/tags" Target="../tags/tag317.xml"/><Relationship Id="rId74" Type="http://schemas.openxmlformats.org/officeDocument/2006/relationships/tags" Target="../tags/tag325.xml"/><Relationship Id="rId79" Type="http://schemas.openxmlformats.org/officeDocument/2006/relationships/tags" Target="../tags/tag330.xml"/><Relationship Id="rId87" Type="http://schemas.openxmlformats.org/officeDocument/2006/relationships/tags" Target="../tags/tag338.xml"/><Relationship Id="rId5" Type="http://schemas.openxmlformats.org/officeDocument/2006/relationships/tags" Target="../tags/tag256.xml"/><Relationship Id="rId61" Type="http://schemas.openxmlformats.org/officeDocument/2006/relationships/tags" Target="../tags/tag312.xml"/><Relationship Id="rId82" Type="http://schemas.openxmlformats.org/officeDocument/2006/relationships/tags" Target="../tags/tag333.xml"/><Relationship Id="rId90" Type="http://schemas.openxmlformats.org/officeDocument/2006/relationships/tags" Target="../tags/tag341.xml"/><Relationship Id="rId19" Type="http://schemas.openxmlformats.org/officeDocument/2006/relationships/tags" Target="../tags/tag27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43" Type="http://schemas.openxmlformats.org/officeDocument/2006/relationships/tags" Target="../tags/tag294.xml"/><Relationship Id="rId48" Type="http://schemas.openxmlformats.org/officeDocument/2006/relationships/tags" Target="../tags/tag299.xml"/><Relationship Id="rId56" Type="http://schemas.openxmlformats.org/officeDocument/2006/relationships/tags" Target="../tags/tag307.xml"/><Relationship Id="rId64" Type="http://schemas.openxmlformats.org/officeDocument/2006/relationships/tags" Target="../tags/tag315.xml"/><Relationship Id="rId69" Type="http://schemas.openxmlformats.org/officeDocument/2006/relationships/tags" Target="../tags/tag320.xml"/><Relationship Id="rId77" Type="http://schemas.openxmlformats.org/officeDocument/2006/relationships/tags" Target="../tags/tag328.xml"/><Relationship Id="rId8" Type="http://schemas.openxmlformats.org/officeDocument/2006/relationships/tags" Target="../tags/tag259.xml"/><Relationship Id="rId51" Type="http://schemas.openxmlformats.org/officeDocument/2006/relationships/tags" Target="../tags/tag302.xml"/><Relationship Id="rId72" Type="http://schemas.openxmlformats.org/officeDocument/2006/relationships/tags" Target="../tags/tag323.xml"/><Relationship Id="rId80" Type="http://schemas.openxmlformats.org/officeDocument/2006/relationships/tags" Target="../tags/tag331.xml"/><Relationship Id="rId85" Type="http://schemas.openxmlformats.org/officeDocument/2006/relationships/tags" Target="../tags/tag336.xml"/><Relationship Id="rId3" Type="http://schemas.openxmlformats.org/officeDocument/2006/relationships/tags" Target="../tags/tag254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tags" Target="../tags/tag289.xml"/><Relationship Id="rId46" Type="http://schemas.openxmlformats.org/officeDocument/2006/relationships/tags" Target="../tags/tag297.xml"/><Relationship Id="rId59" Type="http://schemas.openxmlformats.org/officeDocument/2006/relationships/tags" Target="../tags/tag310.xml"/><Relationship Id="rId67" Type="http://schemas.openxmlformats.org/officeDocument/2006/relationships/tags" Target="../tags/tag318.xml"/><Relationship Id="rId20" Type="http://schemas.openxmlformats.org/officeDocument/2006/relationships/tags" Target="../tags/tag271.xml"/><Relationship Id="rId41" Type="http://schemas.openxmlformats.org/officeDocument/2006/relationships/tags" Target="../tags/tag292.xml"/><Relationship Id="rId54" Type="http://schemas.openxmlformats.org/officeDocument/2006/relationships/tags" Target="../tags/tag305.xml"/><Relationship Id="rId62" Type="http://schemas.openxmlformats.org/officeDocument/2006/relationships/tags" Target="../tags/tag313.xml"/><Relationship Id="rId70" Type="http://schemas.openxmlformats.org/officeDocument/2006/relationships/tags" Target="../tags/tag321.xml"/><Relationship Id="rId75" Type="http://schemas.openxmlformats.org/officeDocument/2006/relationships/tags" Target="../tags/tag326.xml"/><Relationship Id="rId83" Type="http://schemas.openxmlformats.org/officeDocument/2006/relationships/tags" Target="../tags/tag334.xml"/><Relationship Id="rId88" Type="http://schemas.openxmlformats.org/officeDocument/2006/relationships/tags" Target="../tags/tag339.xml"/><Relationship Id="rId91" Type="http://schemas.openxmlformats.org/officeDocument/2006/relationships/tags" Target="../tags/tag342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tags" Target="../tags/tag287.xml"/><Relationship Id="rId49" Type="http://schemas.openxmlformats.org/officeDocument/2006/relationships/tags" Target="../tags/tag300.xml"/><Relationship Id="rId57" Type="http://schemas.openxmlformats.org/officeDocument/2006/relationships/tags" Target="../tags/tag308.xml"/><Relationship Id="rId10" Type="http://schemas.openxmlformats.org/officeDocument/2006/relationships/tags" Target="../tags/tag261.xml"/><Relationship Id="rId31" Type="http://schemas.openxmlformats.org/officeDocument/2006/relationships/tags" Target="../tags/tag282.xml"/><Relationship Id="rId44" Type="http://schemas.openxmlformats.org/officeDocument/2006/relationships/tags" Target="../tags/tag295.xml"/><Relationship Id="rId52" Type="http://schemas.openxmlformats.org/officeDocument/2006/relationships/tags" Target="../tags/tag303.xml"/><Relationship Id="rId60" Type="http://schemas.openxmlformats.org/officeDocument/2006/relationships/tags" Target="../tags/tag311.xml"/><Relationship Id="rId65" Type="http://schemas.openxmlformats.org/officeDocument/2006/relationships/tags" Target="../tags/tag316.xml"/><Relationship Id="rId73" Type="http://schemas.openxmlformats.org/officeDocument/2006/relationships/tags" Target="../tags/tag324.xml"/><Relationship Id="rId78" Type="http://schemas.openxmlformats.org/officeDocument/2006/relationships/tags" Target="../tags/tag329.xml"/><Relationship Id="rId81" Type="http://schemas.openxmlformats.org/officeDocument/2006/relationships/tags" Target="../tags/tag332.xml"/><Relationship Id="rId86" Type="http://schemas.openxmlformats.org/officeDocument/2006/relationships/tags" Target="../tags/tag337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68.xml"/><Relationship Id="rId21" Type="http://schemas.openxmlformats.org/officeDocument/2006/relationships/tags" Target="../tags/tag363.xml"/><Relationship Id="rId34" Type="http://schemas.openxmlformats.org/officeDocument/2006/relationships/tags" Target="../tags/tag376.xml"/><Relationship Id="rId42" Type="http://schemas.openxmlformats.org/officeDocument/2006/relationships/tags" Target="../tags/tag384.xml"/><Relationship Id="rId47" Type="http://schemas.openxmlformats.org/officeDocument/2006/relationships/tags" Target="../tags/tag389.xml"/><Relationship Id="rId50" Type="http://schemas.openxmlformats.org/officeDocument/2006/relationships/tags" Target="../tags/tag392.xml"/><Relationship Id="rId55" Type="http://schemas.openxmlformats.org/officeDocument/2006/relationships/tags" Target="../tags/tag397.xml"/><Relationship Id="rId63" Type="http://schemas.openxmlformats.org/officeDocument/2006/relationships/tags" Target="../tags/tag405.xml"/><Relationship Id="rId68" Type="http://schemas.openxmlformats.org/officeDocument/2006/relationships/tags" Target="../tags/tag410.xml"/><Relationship Id="rId76" Type="http://schemas.openxmlformats.org/officeDocument/2006/relationships/tags" Target="../tags/tag418.xml"/><Relationship Id="rId84" Type="http://schemas.openxmlformats.org/officeDocument/2006/relationships/tags" Target="../tags/tag426.xml"/><Relationship Id="rId89" Type="http://schemas.openxmlformats.org/officeDocument/2006/relationships/tags" Target="../tags/tag431.xml"/><Relationship Id="rId97" Type="http://schemas.openxmlformats.org/officeDocument/2006/relationships/tags" Target="../tags/tag439.xml"/><Relationship Id="rId7" Type="http://schemas.openxmlformats.org/officeDocument/2006/relationships/tags" Target="../tags/tag349.xml"/><Relationship Id="rId71" Type="http://schemas.openxmlformats.org/officeDocument/2006/relationships/tags" Target="../tags/tag413.xml"/><Relationship Id="rId92" Type="http://schemas.openxmlformats.org/officeDocument/2006/relationships/tags" Target="../tags/tag434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9" Type="http://schemas.openxmlformats.org/officeDocument/2006/relationships/tags" Target="../tags/tag371.xml"/><Relationship Id="rId11" Type="http://schemas.openxmlformats.org/officeDocument/2006/relationships/tags" Target="../tags/tag353.xml"/><Relationship Id="rId24" Type="http://schemas.openxmlformats.org/officeDocument/2006/relationships/tags" Target="../tags/tag366.xml"/><Relationship Id="rId32" Type="http://schemas.openxmlformats.org/officeDocument/2006/relationships/tags" Target="../tags/tag374.xml"/><Relationship Id="rId37" Type="http://schemas.openxmlformats.org/officeDocument/2006/relationships/tags" Target="../tags/tag379.xml"/><Relationship Id="rId40" Type="http://schemas.openxmlformats.org/officeDocument/2006/relationships/tags" Target="../tags/tag382.xml"/><Relationship Id="rId45" Type="http://schemas.openxmlformats.org/officeDocument/2006/relationships/tags" Target="../tags/tag387.xml"/><Relationship Id="rId53" Type="http://schemas.openxmlformats.org/officeDocument/2006/relationships/tags" Target="../tags/tag395.xml"/><Relationship Id="rId58" Type="http://schemas.openxmlformats.org/officeDocument/2006/relationships/tags" Target="../tags/tag400.xml"/><Relationship Id="rId66" Type="http://schemas.openxmlformats.org/officeDocument/2006/relationships/tags" Target="../tags/tag408.xml"/><Relationship Id="rId74" Type="http://schemas.openxmlformats.org/officeDocument/2006/relationships/tags" Target="../tags/tag416.xml"/><Relationship Id="rId79" Type="http://schemas.openxmlformats.org/officeDocument/2006/relationships/tags" Target="../tags/tag421.xml"/><Relationship Id="rId87" Type="http://schemas.openxmlformats.org/officeDocument/2006/relationships/tags" Target="../tags/tag429.xml"/><Relationship Id="rId5" Type="http://schemas.openxmlformats.org/officeDocument/2006/relationships/tags" Target="../tags/tag347.xml"/><Relationship Id="rId61" Type="http://schemas.openxmlformats.org/officeDocument/2006/relationships/tags" Target="../tags/tag403.xml"/><Relationship Id="rId82" Type="http://schemas.openxmlformats.org/officeDocument/2006/relationships/tags" Target="../tags/tag424.xml"/><Relationship Id="rId90" Type="http://schemas.openxmlformats.org/officeDocument/2006/relationships/tags" Target="../tags/tag432.xml"/><Relationship Id="rId95" Type="http://schemas.openxmlformats.org/officeDocument/2006/relationships/tags" Target="../tags/tag437.xml"/><Relationship Id="rId19" Type="http://schemas.openxmlformats.org/officeDocument/2006/relationships/tags" Target="../tags/tag361.xml"/><Relationship Id="rId14" Type="http://schemas.openxmlformats.org/officeDocument/2006/relationships/tags" Target="../tags/tag356.xml"/><Relationship Id="rId22" Type="http://schemas.openxmlformats.org/officeDocument/2006/relationships/tags" Target="../tags/tag364.xml"/><Relationship Id="rId27" Type="http://schemas.openxmlformats.org/officeDocument/2006/relationships/tags" Target="../tags/tag369.xml"/><Relationship Id="rId30" Type="http://schemas.openxmlformats.org/officeDocument/2006/relationships/tags" Target="../tags/tag372.xml"/><Relationship Id="rId35" Type="http://schemas.openxmlformats.org/officeDocument/2006/relationships/tags" Target="../tags/tag377.xml"/><Relationship Id="rId43" Type="http://schemas.openxmlformats.org/officeDocument/2006/relationships/tags" Target="../tags/tag385.xml"/><Relationship Id="rId48" Type="http://schemas.openxmlformats.org/officeDocument/2006/relationships/tags" Target="../tags/tag390.xml"/><Relationship Id="rId56" Type="http://schemas.openxmlformats.org/officeDocument/2006/relationships/tags" Target="../tags/tag398.xml"/><Relationship Id="rId64" Type="http://schemas.openxmlformats.org/officeDocument/2006/relationships/tags" Target="../tags/tag406.xml"/><Relationship Id="rId69" Type="http://schemas.openxmlformats.org/officeDocument/2006/relationships/tags" Target="../tags/tag411.xml"/><Relationship Id="rId77" Type="http://schemas.openxmlformats.org/officeDocument/2006/relationships/tags" Target="../tags/tag419.xml"/><Relationship Id="rId100" Type="http://schemas.openxmlformats.org/officeDocument/2006/relationships/tags" Target="../tags/tag442.xml"/><Relationship Id="rId8" Type="http://schemas.openxmlformats.org/officeDocument/2006/relationships/tags" Target="../tags/tag350.xml"/><Relationship Id="rId51" Type="http://schemas.openxmlformats.org/officeDocument/2006/relationships/tags" Target="../tags/tag393.xml"/><Relationship Id="rId72" Type="http://schemas.openxmlformats.org/officeDocument/2006/relationships/tags" Target="../tags/tag414.xml"/><Relationship Id="rId80" Type="http://schemas.openxmlformats.org/officeDocument/2006/relationships/tags" Target="../tags/tag422.xml"/><Relationship Id="rId85" Type="http://schemas.openxmlformats.org/officeDocument/2006/relationships/tags" Target="../tags/tag427.xml"/><Relationship Id="rId93" Type="http://schemas.openxmlformats.org/officeDocument/2006/relationships/tags" Target="../tags/tag435.xml"/><Relationship Id="rId98" Type="http://schemas.openxmlformats.org/officeDocument/2006/relationships/tags" Target="../tags/tag440.xml"/><Relationship Id="rId3" Type="http://schemas.openxmlformats.org/officeDocument/2006/relationships/tags" Target="../tags/tag345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tags" Target="../tags/tag367.xml"/><Relationship Id="rId33" Type="http://schemas.openxmlformats.org/officeDocument/2006/relationships/tags" Target="../tags/tag375.xml"/><Relationship Id="rId38" Type="http://schemas.openxmlformats.org/officeDocument/2006/relationships/tags" Target="../tags/tag380.xml"/><Relationship Id="rId46" Type="http://schemas.openxmlformats.org/officeDocument/2006/relationships/tags" Target="../tags/tag388.xml"/><Relationship Id="rId59" Type="http://schemas.openxmlformats.org/officeDocument/2006/relationships/tags" Target="../tags/tag401.xml"/><Relationship Id="rId67" Type="http://schemas.openxmlformats.org/officeDocument/2006/relationships/tags" Target="../tags/tag409.xml"/><Relationship Id="rId20" Type="http://schemas.openxmlformats.org/officeDocument/2006/relationships/tags" Target="../tags/tag362.xml"/><Relationship Id="rId41" Type="http://schemas.openxmlformats.org/officeDocument/2006/relationships/tags" Target="../tags/tag383.xml"/><Relationship Id="rId54" Type="http://schemas.openxmlformats.org/officeDocument/2006/relationships/tags" Target="../tags/tag396.xml"/><Relationship Id="rId62" Type="http://schemas.openxmlformats.org/officeDocument/2006/relationships/tags" Target="../tags/tag404.xml"/><Relationship Id="rId70" Type="http://schemas.openxmlformats.org/officeDocument/2006/relationships/tags" Target="../tags/tag412.xml"/><Relationship Id="rId75" Type="http://schemas.openxmlformats.org/officeDocument/2006/relationships/tags" Target="../tags/tag417.xml"/><Relationship Id="rId83" Type="http://schemas.openxmlformats.org/officeDocument/2006/relationships/tags" Target="../tags/tag425.xml"/><Relationship Id="rId88" Type="http://schemas.openxmlformats.org/officeDocument/2006/relationships/tags" Target="../tags/tag430.xml"/><Relationship Id="rId91" Type="http://schemas.openxmlformats.org/officeDocument/2006/relationships/tags" Target="../tags/tag433.xml"/><Relationship Id="rId96" Type="http://schemas.openxmlformats.org/officeDocument/2006/relationships/tags" Target="../tags/tag438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36" Type="http://schemas.openxmlformats.org/officeDocument/2006/relationships/tags" Target="../tags/tag378.xml"/><Relationship Id="rId49" Type="http://schemas.openxmlformats.org/officeDocument/2006/relationships/tags" Target="../tags/tag391.xml"/><Relationship Id="rId57" Type="http://schemas.openxmlformats.org/officeDocument/2006/relationships/tags" Target="../tags/tag399.xml"/><Relationship Id="rId10" Type="http://schemas.openxmlformats.org/officeDocument/2006/relationships/tags" Target="../tags/tag352.xml"/><Relationship Id="rId31" Type="http://schemas.openxmlformats.org/officeDocument/2006/relationships/tags" Target="../tags/tag373.xml"/><Relationship Id="rId44" Type="http://schemas.openxmlformats.org/officeDocument/2006/relationships/tags" Target="../tags/tag386.xml"/><Relationship Id="rId52" Type="http://schemas.openxmlformats.org/officeDocument/2006/relationships/tags" Target="../tags/tag394.xml"/><Relationship Id="rId60" Type="http://schemas.openxmlformats.org/officeDocument/2006/relationships/tags" Target="../tags/tag402.xml"/><Relationship Id="rId65" Type="http://schemas.openxmlformats.org/officeDocument/2006/relationships/tags" Target="../tags/tag407.xml"/><Relationship Id="rId73" Type="http://schemas.openxmlformats.org/officeDocument/2006/relationships/tags" Target="../tags/tag415.xml"/><Relationship Id="rId78" Type="http://schemas.openxmlformats.org/officeDocument/2006/relationships/tags" Target="../tags/tag420.xml"/><Relationship Id="rId81" Type="http://schemas.openxmlformats.org/officeDocument/2006/relationships/tags" Target="../tags/tag423.xml"/><Relationship Id="rId86" Type="http://schemas.openxmlformats.org/officeDocument/2006/relationships/tags" Target="../tags/tag428.xml"/><Relationship Id="rId94" Type="http://schemas.openxmlformats.org/officeDocument/2006/relationships/tags" Target="../tags/tag436.xml"/><Relationship Id="rId99" Type="http://schemas.openxmlformats.org/officeDocument/2006/relationships/tags" Target="../tags/tag441.xml"/><Relationship Id="rId101" Type="http://schemas.openxmlformats.org/officeDocument/2006/relationships/slideLayout" Target="../slideLayouts/slideLayout1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9" Type="http://schemas.openxmlformats.org/officeDocument/2006/relationships/tags" Target="../tags/tag38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559.xml"/><Relationship Id="rId21" Type="http://schemas.openxmlformats.org/officeDocument/2006/relationships/tags" Target="../tags/tag463.xml"/><Relationship Id="rId42" Type="http://schemas.openxmlformats.org/officeDocument/2006/relationships/tags" Target="../tags/tag484.xml"/><Relationship Id="rId63" Type="http://schemas.openxmlformats.org/officeDocument/2006/relationships/tags" Target="../tags/tag505.xml"/><Relationship Id="rId84" Type="http://schemas.openxmlformats.org/officeDocument/2006/relationships/tags" Target="../tags/tag526.xml"/><Relationship Id="rId138" Type="http://schemas.openxmlformats.org/officeDocument/2006/relationships/tags" Target="../tags/tag580.xml"/><Relationship Id="rId159" Type="http://schemas.openxmlformats.org/officeDocument/2006/relationships/tags" Target="../tags/tag601.xml"/><Relationship Id="rId170" Type="http://schemas.openxmlformats.org/officeDocument/2006/relationships/tags" Target="../tags/tag612.xml"/><Relationship Id="rId191" Type="http://schemas.openxmlformats.org/officeDocument/2006/relationships/tags" Target="../tags/tag633.xml"/><Relationship Id="rId205" Type="http://schemas.openxmlformats.org/officeDocument/2006/relationships/tags" Target="../tags/tag647.xml"/><Relationship Id="rId107" Type="http://schemas.openxmlformats.org/officeDocument/2006/relationships/tags" Target="../tags/tag549.xml"/><Relationship Id="rId11" Type="http://schemas.openxmlformats.org/officeDocument/2006/relationships/tags" Target="../tags/tag453.xml"/><Relationship Id="rId32" Type="http://schemas.openxmlformats.org/officeDocument/2006/relationships/tags" Target="../tags/tag474.xml"/><Relationship Id="rId37" Type="http://schemas.openxmlformats.org/officeDocument/2006/relationships/tags" Target="../tags/tag479.xml"/><Relationship Id="rId53" Type="http://schemas.openxmlformats.org/officeDocument/2006/relationships/tags" Target="../tags/tag495.xml"/><Relationship Id="rId58" Type="http://schemas.openxmlformats.org/officeDocument/2006/relationships/tags" Target="../tags/tag500.xml"/><Relationship Id="rId74" Type="http://schemas.openxmlformats.org/officeDocument/2006/relationships/tags" Target="../tags/tag516.xml"/><Relationship Id="rId79" Type="http://schemas.openxmlformats.org/officeDocument/2006/relationships/tags" Target="../tags/tag521.xml"/><Relationship Id="rId102" Type="http://schemas.openxmlformats.org/officeDocument/2006/relationships/tags" Target="../tags/tag544.xml"/><Relationship Id="rId123" Type="http://schemas.openxmlformats.org/officeDocument/2006/relationships/tags" Target="../tags/tag565.xml"/><Relationship Id="rId128" Type="http://schemas.openxmlformats.org/officeDocument/2006/relationships/tags" Target="../tags/tag570.xml"/><Relationship Id="rId144" Type="http://schemas.openxmlformats.org/officeDocument/2006/relationships/tags" Target="../tags/tag586.xml"/><Relationship Id="rId149" Type="http://schemas.openxmlformats.org/officeDocument/2006/relationships/tags" Target="../tags/tag591.xml"/><Relationship Id="rId5" Type="http://schemas.openxmlformats.org/officeDocument/2006/relationships/tags" Target="../tags/tag447.xml"/><Relationship Id="rId90" Type="http://schemas.openxmlformats.org/officeDocument/2006/relationships/tags" Target="../tags/tag532.xml"/><Relationship Id="rId95" Type="http://schemas.openxmlformats.org/officeDocument/2006/relationships/tags" Target="../tags/tag537.xml"/><Relationship Id="rId160" Type="http://schemas.openxmlformats.org/officeDocument/2006/relationships/tags" Target="../tags/tag602.xml"/><Relationship Id="rId165" Type="http://schemas.openxmlformats.org/officeDocument/2006/relationships/tags" Target="../tags/tag607.xml"/><Relationship Id="rId181" Type="http://schemas.openxmlformats.org/officeDocument/2006/relationships/tags" Target="../tags/tag623.xml"/><Relationship Id="rId186" Type="http://schemas.openxmlformats.org/officeDocument/2006/relationships/tags" Target="../tags/tag628.xml"/><Relationship Id="rId211" Type="http://schemas.openxmlformats.org/officeDocument/2006/relationships/tags" Target="../tags/tag653.xml"/><Relationship Id="rId22" Type="http://schemas.openxmlformats.org/officeDocument/2006/relationships/tags" Target="../tags/tag464.xml"/><Relationship Id="rId27" Type="http://schemas.openxmlformats.org/officeDocument/2006/relationships/tags" Target="../tags/tag469.xml"/><Relationship Id="rId43" Type="http://schemas.openxmlformats.org/officeDocument/2006/relationships/tags" Target="../tags/tag485.xml"/><Relationship Id="rId48" Type="http://schemas.openxmlformats.org/officeDocument/2006/relationships/tags" Target="../tags/tag490.xml"/><Relationship Id="rId64" Type="http://schemas.openxmlformats.org/officeDocument/2006/relationships/tags" Target="../tags/tag506.xml"/><Relationship Id="rId69" Type="http://schemas.openxmlformats.org/officeDocument/2006/relationships/tags" Target="../tags/tag511.xml"/><Relationship Id="rId113" Type="http://schemas.openxmlformats.org/officeDocument/2006/relationships/tags" Target="../tags/tag555.xml"/><Relationship Id="rId118" Type="http://schemas.openxmlformats.org/officeDocument/2006/relationships/tags" Target="../tags/tag560.xml"/><Relationship Id="rId134" Type="http://schemas.openxmlformats.org/officeDocument/2006/relationships/tags" Target="../tags/tag576.xml"/><Relationship Id="rId139" Type="http://schemas.openxmlformats.org/officeDocument/2006/relationships/tags" Target="../tags/tag581.xml"/><Relationship Id="rId80" Type="http://schemas.openxmlformats.org/officeDocument/2006/relationships/tags" Target="../tags/tag522.xml"/><Relationship Id="rId85" Type="http://schemas.openxmlformats.org/officeDocument/2006/relationships/tags" Target="../tags/tag527.xml"/><Relationship Id="rId150" Type="http://schemas.openxmlformats.org/officeDocument/2006/relationships/tags" Target="../tags/tag592.xml"/><Relationship Id="rId155" Type="http://schemas.openxmlformats.org/officeDocument/2006/relationships/tags" Target="../tags/tag597.xml"/><Relationship Id="rId171" Type="http://schemas.openxmlformats.org/officeDocument/2006/relationships/tags" Target="../tags/tag613.xml"/><Relationship Id="rId176" Type="http://schemas.openxmlformats.org/officeDocument/2006/relationships/tags" Target="../tags/tag618.xml"/><Relationship Id="rId192" Type="http://schemas.openxmlformats.org/officeDocument/2006/relationships/tags" Target="../tags/tag634.xml"/><Relationship Id="rId197" Type="http://schemas.openxmlformats.org/officeDocument/2006/relationships/tags" Target="../tags/tag639.xml"/><Relationship Id="rId206" Type="http://schemas.openxmlformats.org/officeDocument/2006/relationships/tags" Target="../tags/tag648.xml"/><Relationship Id="rId201" Type="http://schemas.openxmlformats.org/officeDocument/2006/relationships/tags" Target="../tags/tag643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33" Type="http://schemas.openxmlformats.org/officeDocument/2006/relationships/tags" Target="../tags/tag475.xml"/><Relationship Id="rId38" Type="http://schemas.openxmlformats.org/officeDocument/2006/relationships/tags" Target="../tags/tag480.xml"/><Relationship Id="rId59" Type="http://schemas.openxmlformats.org/officeDocument/2006/relationships/tags" Target="../tags/tag501.xml"/><Relationship Id="rId103" Type="http://schemas.openxmlformats.org/officeDocument/2006/relationships/tags" Target="../tags/tag545.xml"/><Relationship Id="rId108" Type="http://schemas.openxmlformats.org/officeDocument/2006/relationships/tags" Target="../tags/tag550.xml"/><Relationship Id="rId124" Type="http://schemas.openxmlformats.org/officeDocument/2006/relationships/tags" Target="../tags/tag566.xml"/><Relationship Id="rId129" Type="http://schemas.openxmlformats.org/officeDocument/2006/relationships/tags" Target="../tags/tag571.xml"/><Relationship Id="rId54" Type="http://schemas.openxmlformats.org/officeDocument/2006/relationships/tags" Target="../tags/tag496.xml"/><Relationship Id="rId70" Type="http://schemas.openxmlformats.org/officeDocument/2006/relationships/tags" Target="../tags/tag512.xml"/><Relationship Id="rId75" Type="http://schemas.openxmlformats.org/officeDocument/2006/relationships/tags" Target="../tags/tag517.xml"/><Relationship Id="rId91" Type="http://schemas.openxmlformats.org/officeDocument/2006/relationships/tags" Target="../tags/tag533.xml"/><Relationship Id="rId96" Type="http://schemas.openxmlformats.org/officeDocument/2006/relationships/tags" Target="../tags/tag538.xml"/><Relationship Id="rId140" Type="http://schemas.openxmlformats.org/officeDocument/2006/relationships/tags" Target="../tags/tag582.xml"/><Relationship Id="rId145" Type="http://schemas.openxmlformats.org/officeDocument/2006/relationships/tags" Target="../tags/tag587.xml"/><Relationship Id="rId161" Type="http://schemas.openxmlformats.org/officeDocument/2006/relationships/tags" Target="../tags/tag603.xml"/><Relationship Id="rId166" Type="http://schemas.openxmlformats.org/officeDocument/2006/relationships/tags" Target="../tags/tag608.xml"/><Relationship Id="rId182" Type="http://schemas.openxmlformats.org/officeDocument/2006/relationships/tags" Target="../tags/tag624.xml"/><Relationship Id="rId187" Type="http://schemas.openxmlformats.org/officeDocument/2006/relationships/tags" Target="../tags/tag629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212" Type="http://schemas.openxmlformats.org/officeDocument/2006/relationships/tags" Target="../tags/tag654.xml"/><Relationship Id="rId23" Type="http://schemas.openxmlformats.org/officeDocument/2006/relationships/tags" Target="../tags/tag465.xml"/><Relationship Id="rId28" Type="http://schemas.openxmlformats.org/officeDocument/2006/relationships/tags" Target="../tags/tag470.xml"/><Relationship Id="rId49" Type="http://schemas.openxmlformats.org/officeDocument/2006/relationships/tags" Target="../tags/tag491.xml"/><Relationship Id="rId114" Type="http://schemas.openxmlformats.org/officeDocument/2006/relationships/tags" Target="../tags/tag556.xml"/><Relationship Id="rId119" Type="http://schemas.openxmlformats.org/officeDocument/2006/relationships/tags" Target="../tags/tag561.xml"/><Relationship Id="rId44" Type="http://schemas.openxmlformats.org/officeDocument/2006/relationships/tags" Target="../tags/tag486.xml"/><Relationship Id="rId60" Type="http://schemas.openxmlformats.org/officeDocument/2006/relationships/tags" Target="../tags/tag502.xml"/><Relationship Id="rId65" Type="http://schemas.openxmlformats.org/officeDocument/2006/relationships/tags" Target="../tags/tag507.xml"/><Relationship Id="rId81" Type="http://schemas.openxmlformats.org/officeDocument/2006/relationships/tags" Target="../tags/tag523.xml"/><Relationship Id="rId86" Type="http://schemas.openxmlformats.org/officeDocument/2006/relationships/tags" Target="../tags/tag528.xml"/><Relationship Id="rId130" Type="http://schemas.openxmlformats.org/officeDocument/2006/relationships/tags" Target="../tags/tag572.xml"/><Relationship Id="rId135" Type="http://schemas.openxmlformats.org/officeDocument/2006/relationships/tags" Target="../tags/tag577.xml"/><Relationship Id="rId151" Type="http://schemas.openxmlformats.org/officeDocument/2006/relationships/tags" Target="../tags/tag593.xml"/><Relationship Id="rId156" Type="http://schemas.openxmlformats.org/officeDocument/2006/relationships/tags" Target="../tags/tag598.xml"/><Relationship Id="rId177" Type="http://schemas.openxmlformats.org/officeDocument/2006/relationships/tags" Target="../tags/tag619.xml"/><Relationship Id="rId198" Type="http://schemas.openxmlformats.org/officeDocument/2006/relationships/tags" Target="../tags/tag640.xml"/><Relationship Id="rId172" Type="http://schemas.openxmlformats.org/officeDocument/2006/relationships/tags" Target="../tags/tag614.xml"/><Relationship Id="rId193" Type="http://schemas.openxmlformats.org/officeDocument/2006/relationships/tags" Target="../tags/tag635.xml"/><Relationship Id="rId202" Type="http://schemas.openxmlformats.org/officeDocument/2006/relationships/tags" Target="../tags/tag644.xml"/><Relationship Id="rId207" Type="http://schemas.openxmlformats.org/officeDocument/2006/relationships/tags" Target="../tags/tag649.xml"/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39" Type="http://schemas.openxmlformats.org/officeDocument/2006/relationships/tags" Target="../tags/tag481.xml"/><Relationship Id="rId109" Type="http://schemas.openxmlformats.org/officeDocument/2006/relationships/tags" Target="../tags/tag551.xml"/><Relationship Id="rId34" Type="http://schemas.openxmlformats.org/officeDocument/2006/relationships/tags" Target="../tags/tag476.xml"/><Relationship Id="rId50" Type="http://schemas.openxmlformats.org/officeDocument/2006/relationships/tags" Target="../tags/tag492.xml"/><Relationship Id="rId55" Type="http://schemas.openxmlformats.org/officeDocument/2006/relationships/tags" Target="../tags/tag497.xml"/><Relationship Id="rId76" Type="http://schemas.openxmlformats.org/officeDocument/2006/relationships/tags" Target="../tags/tag518.xml"/><Relationship Id="rId97" Type="http://schemas.openxmlformats.org/officeDocument/2006/relationships/tags" Target="../tags/tag539.xml"/><Relationship Id="rId104" Type="http://schemas.openxmlformats.org/officeDocument/2006/relationships/tags" Target="../tags/tag546.xml"/><Relationship Id="rId120" Type="http://schemas.openxmlformats.org/officeDocument/2006/relationships/tags" Target="../tags/tag562.xml"/><Relationship Id="rId125" Type="http://schemas.openxmlformats.org/officeDocument/2006/relationships/tags" Target="../tags/tag567.xml"/><Relationship Id="rId141" Type="http://schemas.openxmlformats.org/officeDocument/2006/relationships/tags" Target="../tags/tag583.xml"/><Relationship Id="rId146" Type="http://schemas.openxmlformats.org/officeDocument/2006/relationships/tags" Target="../tags/tag588.xml"/><Relationship Id="rId167" Type="http://schemas.openxmlformats.org/officeDocument/2006/relationships/tags" Target="../tags/tag609.xml"/><Relationship Id="rId188" Type="http://schemas.openxmlformats.org/officeDocument/2006/relationships/tags" Target="../tags/tag630.xml"/><Relationship Id="rId7" Type="http://schemas.openxmlformats.org/officeDocument/2006/relationships/tags" Target="../tags/tag449.xml"/><Relationship Id="rId71" Type="http://schemas.openxmlformats.org/officeDocument/2006/relationships/tags" Target="../tags/tag513.xml"/><Relationship Id="rId92" Type="http://schemas.openxmlformats.org/officeDocument/2006/relationships/tags" Target="../tags/tag534.xml"/><Relationship Id="rId162" Type="http://schemas.openxmlformats.org/officeDocument/2006/relationships/tags" Target="../tags/tag604.xml"/><Relationship Id="rId183" Type="http://schemas.openxmlformats.org/officeDocument/2006/relationships/tags" Target="../tags/tag625.xml"/><Relationship Id="rId213" Type="http://schemas.openxmlformats.org/officeDocument/2006/relationships/tags" Target="../tags/tag655.xml"/><Relationship Id="rId2" Type="http://schemas.openxmlformats.org/officeDocument/2006/relationships/tags" Target="../tags/tag444.xml"/><Relationship Id="rId29" Type="http://schemas.openxmlformats.org/officeDocument/2006/relationships/tags" Target="../tags/tag471.xml"/><Relationship Id="rId24" Type="http://schemas.openxmlformats.org/officeDocument/2006/relationships/tags" Target="../tags/tag466.xml"/><Relationship Id="rId40" Type="http://schemas.openxmlformats.org/officeDocument/2006/relationships/tags" Target="../tags/tag482.xml"/><Relationship Id="rId45" Type="http://schemas.openxmlformats.org/officeDocument/2006/relationships/tags" Target="../tags/tag487.xml"/><Relationship Id="rId66" Type="http://schemas.openxmlformats.org/officeDocument/2006/relationships/tags" Target="../tags/tag508.xml"/><Relationship Id="rId87" Type="http://schemas.openxmlformats.org/officeDocument/2006/relationships/tags" Target="../tags/tag529.xml"/><Relationship Id="rId110" Type="http://schemas.openxmlformats.org/officeDocument/2006/relationships/tags" Target="../tags/tag552.xml"/><Relationship Id="rId115" Type="http://schemas.openxmlformats.org/officeDocument/2006/relationships/tags" Target="../tags/tag557.xml"/><Relationship Id="rId131" Type="http://schemas.openxmlformats.org/officeDocument/2006/relationships/tags" Target="../tags/tag573.xml"/><Relationship Id="rId136" Type="http://schemas.openxmlformats.org/officeDocument/2006/relationships/tags" Target="../tags/tag578.xml"/><Relationship Id="rId157" Type="http://schemas.openxmlformats.org/officeDocument/2006/relationships/tags" Target="../tags/tag599.xml"/><Relationship Id="rId178" Type="http://schemas.openxmlformats.org/officeDocument/2006/relationships/tags" Target="../tags/tag620.xml"/><Relationship Id="rId61" Type="http://schemas.openxmlformats.org/officeDocument/2006/relationships/tags" Target="../tags/tag503.xml"/><Relationship Id="rId82" Type="http://schemas.openxmlformats.org/officeDocument/2006/relationships/tags" Target="../tags/tag524.xml"/><Relationship Id="rId152" Type="http://schemas.openxmlformats.org/officeDocument/2006/relationships/tags" Target="../tags/tag594.xml"/><Relationship Id="rId173" Type="http://schemas.openxmlformats.org/officeDocument/2006/relationships/tags" Target="../tags/tag615.xml"/><Relationship Id="rId194" Type="http://schemas.openxmlformats.org/officeDocument/2006/relationships/tags" Target="../tags/tag636.xml"/><Relationship Id="rId199" Type="http://schemas.openxmlformats.org/officeDocument/2006/relationships/tags" Target="../tags/tag641.xml"/><Relationship Id="rId203" Type="http://schemas.openxmlformats.org/officeDocument/2006/relationships/tags" Target="../tags/tag645.xml"/><Relationship Id="rId208" Type="http://schemas.openxmlformats.org/officeDocument/2006/relationships/tags" Target="../tags/tag650.xml"/><Relationship Id="rId19" Type="http://schemas.openxmlformats.org/officeDocument/2006/relationships/tags" Target="../tags/tag461.xml"/><Relationship Id="rId14" Type="http://schemas.openxmlformats.org/officeDocument/2006/relationships/tags" Target="../tags/tag456.xml"/><Relationship Id="rId30" Type="http://schemas.openxmlformats.org/officeDocument/2006/relationships/tags" Target="../tags/tag472.xml"/><Relationship Id="rId35" Type="http://schemas.openxmlformats.org/officeDocument/2006/relationships/tags" Target="../tags/tag477.xml"/><Relationship Id="rId56" Type="http://schemas.openxmlformats.org/officeDocument/2006/relationships/tags" Target="../tags/tag498.xml"/><Relationship Id="rId77" Type="http://schemas.openxmlformats.org/officeDocument/2006/relationships/tags" Target="../tags/tag519.xml"/><Relationship Id="rId100" Type="http://schemas.openxmlformats.org/officeDocument/2006/relationships/tags" Target="../tags/tag542.xml"/><Relationship Id="rId105" Type="http://schemas.openxmlformats.org/officeDocument/2006/relationships/tags" Target="../tags/tag547.xml"/><Relationship Id="rId126" Type="http://schemas.openxmlformats.org/officeDocument/2006/relationships/tags" Target="../tags/tag568.xml"/><Relationship Id="rId147" Type="http://schemas.openxmlformats.org/officeDocument/2006/relationships/tags" Target="../tags/tag589.xml"/><Relationship Id="rId168" Type="http://schemas.openxmlformats.org/officeDocument/2006/relationships/tags" Target="../tags/tag610.xml"/><Relationship Id="rId8" Type="http://schemas.openxmlformats.org/officeDocument/2006/relationships/tags" Target="../tags/tag450.xml"/><Relationship Id="rId51" Type="http://schemas.openxmlformats.org/officeDocument/2006/relationships/tags" Target="../tags/tag493.xml"/><Relationship Id="rId72" Type="http://schemas.openxmlformats.org/officeDocument/2006/relationships/tags" Target="../tags/tag514.xml"/><Relationship Id="rId93" Type="http://schemas.openxmlformats.org/officeDocument/2006/relationships/tags" Target="../tags/tag535.xml"/><Relationship Id="rId98" Type="http://schemas.openxmlformats.org/officeDocument/2006/relationships/tags" Target="../tags/tag540.xml"/><Relationship Id="rId121" Type="http://schemas.openxmlformats.org/officeDocument/2006/relationships/tags" Target="../tags/tag563.xml"/><Relationship Id="rId142" Type="http://schemas.openxmlformats.org/officeDocument/2006/relationships/tags" Target="../tags/tag584.xml"/><Relationship Id="rId163" Type="http://schemas.openxmlformats.org/officeDocument/2006/relationships/tags" Target="../tags/tag605.xml"/><Relationship Id="rId184" Type="http://schemas.openxmlformats.org/officeDocument/2006/relationships/tags" Target="../tags/tag626.xml"/><Relationship Id="rId189" Type="http://schemas.openxmlformats.org/officeDocument/2006/relationships/tags" Target="../tags/tag631.xml"/><Relationship Id="rId3" Type="http://schemas.openxmlformats.org/officeDocument/2006/relationships/tags" Target="../tags/tag445.xml"/><Relationship Id="rId214" Type="http://schemas.openxmlformats.org/officeDocument/2006/relationships/tags" Target="../tags/tag656.xml"/><Relationship Id="rId25" Type="http://schemas.openxmlformats.org/officeDocument/2006/relationships/tags" Target="../tags/tag467.xml"/><Relationship Id="rId46" Type="http://schemas.openxmlformats.org/officeDocument/2006/relationships/tags" Target="../tags/tag488.xml"/><Relationship Id="rId67" Type="http://schemas.openxmlformats.org/officeDocument/2006/relationships/tags" Target="../tags/tag509.xml"/><Relationship Id="rId116" Type="http://schemas.openxmlformats.org/officeDocument/2006/relationships/tags" Target="../tags/tag558.xml"/><Relationship Id="rId137" Type="http://schemas.openxmlformats.org/officeDocument/2006/relationships/tags" Target="../tags/tag579.xml"/><Relationship Id="rId158" Type="http://schemas.openxmlformats.org/officeDocument/2006/relationships/tags" Target="../tags/tag600.xml"/><Relationship Id="rId20" Type="http://schemas.openxmlformats.org/officeDocument/2006/relationships/tags" Target="../tags/tag462.xml"/><Relationship Id="rId41" Type="http://schemas.openxmlformats.org/officeDocument/2006/relationships/tags" Target="../tags/tag483.xml"/><Relationship Id="rId62" Type="http://schemas.openxmlformats.org/officeDocument/2006/relationships/tags" Target="../tags/tag504.xml"/><Relationship Id="rId83" Type="http://schemas.openxmlformats.org/officeDocument/2006/relationships/tags" Target="../tags/tag525.xml"/><Relationship Id="rId88" Type="http://schemas.openxmlformats.org/officeDocument/2006/relationships/tags" Target="../tags/tag530.xml"/><Relationship Id="rId111" Type="http://schemas.openxmlformats.org/officeDocument/2006/relationships/tags" Target="../tags/tag553.xml"/><Relationship Id="rId132" Type="http://schemas.openxmlformats.org/officeDocument/2006/relationships/tags" Target="../tags/tag574.xml"/><Relationship Id="rId153" Type="http://schemas.openxmlformats.org/officeDocument/2006/relationships/tags" Target="../tags/tag595.xml"/><Relationship Id="rId174" Type="http://schemas.openxmlformats.org/officeDocument/2006/relationships/tags" Target="../tags/tag616.xml"/><Relationship Id="rId179" Type="http://schemas.openxmlformats.org/officeDocument/2006/relationships/tags" Target="../tags/tag621.xml"/><Relationship Id="rId195" Type="http://schemas.openxmlformats.org/officeDocument/2006/relationships/tags" Target="../tags/tag637.xml"/><Relationship Id="rId209" Type="http://schemas.openxmlformats.org/officeDocument/2006/relationships/tags" Target="../tags/tag651.xml"/><Relationship Id="rId190" Type="http://schemas.openxmlformats.org/officeDocument/2006/relationships/tags" Target="../tags/tag632.xml"/><Relationship Id="rId204" Type="http://schemas.openxmlformats.org/officeDocument/2006/relationships/tags" Target="../tags/tag646.xml"/><Relationship Id="rId15" Type="http://schemas.openxmlformats.org/officeDocument/2006/relationships/tags" Target="../tags/tag457.xml"/><Relationship Id="rId36" Type="http://schemas.openxmlformats.org/officeDocument/2006/relationships/tags" Target="../tags/tag478.xml"/><Relationship Id="rId57" Type="http://schemas.openxmlformats.org/officeDocument/2006/relationships/tags" Target="../tags/tag499.xml"/><Relationship Id="rId106" Type="http://schemas.openxmlformats.org/officeDocument/2006/relationships/tags" Target="../tags/tag548.xml"/><Relationship Id="rId127" Type="http://schemas.openxmlformats.org/officeDocument/2006/relationships/tags" Target="../tags/tag569.xml"/><Relationship Id="rId10" Type="http://schemas.openxmlformats.org/officeDocument/2006/relationships/tags" Target="../tags/tag452.xml"/><Relationship Id="rId31" Type="http://schemas.openxmlformats.org/officeDocument/2006/relationships/tags" Target="../tags/tag473.xml"/><Relationship Id="rId52" Type="http://schemas.openxmlformats.org/officeDocument/2006/relationships/tags" Target="../tags/tag494.xml"/><Relationship Id="rId73" Type="http://schemas.openxmlformats.org/officeDocument/2006/relationships/tags" Target="../tags/tag515.xml"/><Relationship Id="rId78" Type="http://schemas.openxmlformats.org/officeDocument/2006/relationships/tags" Target="../tags/tag520.xml"/><Relationship Id="rId94" Type="http://schemas.openxmlformats.org/officeDocument/2006/relationships/tags" Target="../tags/tag536.xml"/><Relationship Id="rId99" Type="http://schemas.openxmlformats.org/officeDocument/2006/relationships/tags" Target="../tags/tag541.xml"/><Relationship Id="rId101" Type="http://schemas.openxmlformats.org/officeDocument/2006/relationships/tags" Target="../tags/tag543.xml"/><Relationship Id="rId122" Type="http://schemas.openxmlformats.org/officeDocument/2006/relationships/tags" Target="../tags/tag564.xml"/><Relationship Id="rId143" Type="http://schemas.openxmlformats.org/officeDocument/2006/relationships/tags" Target="../tags/tag585.xml"/><Relationship Id="rId148" Type="http://schemas.openxmlformats.org/officeDocument/2006/relationships/tags" Target="../tags/tag590.xml"/><Relationship Id="rId164" Type="http://schemas.openxmlformats.org/officeDocument/2006/relationships/tags" Target="../tags/tag606.xml"/><Relationship Id="rId169" Type="http://schemas.openxmlformats.org/officeDocument/2006/relationships/tags" Target="../tags/tag611.xml"/><Relationship Id="rId185" Type="http://schemas.openxmlformats.org/officeDocument/2006/relationships/tags" Target="../tags/tag627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80" Type="http://schemas.openxmlformats.org/officeDocument/2006/relationships/tags" Target="../tags/tag622.xml"/><Relationship Id="rId210" Type="http://schemas.openxmlformats.org/officeDocument/2006/relationships/tags" Target="../tags/tag652.xml"/><Relationship Id="rId215" Type="http://schemas.openxmlformats.org/officeDocument/2006/relationships/slideLayout" Target="../slideLayouts/slideLayout1.xml"/><Relationship Id="rId26" Type="http://schemas.openxmlformats.org/officeDocument/2006/relationships/tags" Target="../tags/tag468.xml"/><Relationship Id="rId47" Type="http://schemas.openxmlformats.org/officeDocument/2006/relationships/tags" Target="../tags/tag489.xml"/><Relationship Id="rId68" Type="http://schemas.openxmlformats.org/officeDocument/2006/relationships/tags" Target="../tags/tag510.xml"/><Relationship Id="rId89" Type="http://schemas.openxmlformats.org/officeDocument/2006/relationships/tags" Target="../tags/tag531.xml"/><Relationship Id="rId112" Type="http://schemas.openxmlformats.org/officeDocument/2006/relationships/tags" Target="../tags/tag554.xml"/><Relationship Id="rId133" Type="http://schemas.openxmlformats.org/officeDocument/2006/relationships/tags" Target="../tags/tag575.xml"/><Relationship Id="rId154" Type="http://schemas.openxmlformats.org/officeDocument/2006/relationships/tags" Target="../tags/tag596.xml"/><Relationship Id="rId175" Type="http://schemas.openxmlformats.org/officeDocument/2006/relationships/tags" Target="../tags/tag617.xml"/><Relationship Id="rId196" Type="http://schemas.openxmlformats.org/officeDocument/2006/relationships/tags" Target="../tags/tag638.xml"/><Relationship Id="rId200" Type="http://schemas.openxmlformats.org/officeDocument/2006/relationships/tags" Target="../tags/tag642.xml"/><Relationship Id="rId16" Type="http://schemas.openxmlformats.org/officeDocument/2006/relationships/tags" Target="../tags/tag45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682.xml"/><Relationship Id="rId117" Type="http://schemas.openxmlformats.org/officeDocument/2006/relationships/tags" Target="../tags/tag773.xml"/><Relationship Id="rId21" Type="http://schemas.openxmlformats.org/officeDocument/2006/relationships/tags" Target="../tags/tag677.xml"/><Relationship Id="rId42" Type="http://schemas.openxmlformats.org/officeDocument/2006/relationships/tags" Target="../tags/tag698.xml"/><Relationship Id="rId47" Type="http://schemas.openxmlformats.org/officeDocument/2006/relationships/tags" Target="../tags/tag703.xml"/><Relationship Id="rId63" Type="http://schemas.openxmlformats.org/officeDocument/2006/relationships/tags" Target="../tags/tag719.xml"/><Relationship Id="rId68" Type="http://schemas.openxmlformats.org/officeDocument/2006/relationships/tags" Target="../tags/tag724.xml"/><Relationship Id="rId84" Type="http://schemas.openxmlformats.org/officeDocument/2006/relationships/tags" Target="../tags/tag740.xml"/><Relationship Id="rId89" Type="http://schemas.openxmlformats.org/officeDocument/2006/relationships/tags" Target="../tags/tag745.xml"/><Relationship Id="rId112" Type="http://schemas.openxmlformats.org/officeDocument/2006/relationships/tags" Target="../tags/tag768.xml"/><Relationship Id="rId133" Type="http://schemas.openxmlformats.org/officeDocument/2006/relationships/tags" Target="../tags/tag789.xml"/><Relationship Id="rId138" Type="http://schemas.openxmlformats.org/officeDocument/2006/relationships/tags" Target="../tags/tag794.xml"/><Relationship Id="rId16" Type="http://schemas.openxmlformats.org/officeDocument/2006/relationships/tags" Target="../tags/tag672.xml"/><Relationship Id="rId107" Type="http://schemas.openxmlformats.org/officeDocument/2006/relationships/tags" Target="../tags/tag763.xml"/><Relationship Id="rId11" Type="http://schemas.openxmlformats.org/officeDocument/2006/relationships/tags" Target="../tags/tag667.xml"/><Relationship Id="rId32" Type="http://schemas.openxmlformats.org/officeDocument/2006/relationships/tags" Target="../tags/tag688.xml"/><Relationship Id="rId37" Type="http://schemas.openxmlformats.org/officeDocument/2006/relationships/tags" Target="../tags/tag693.xml"/><Relationship Id="rId53" Type="http://schemas.openxmlformats.org/officeDocument/2006/relationships/tags" Target="../tags/tag709.xml"/><Relationship Id="rId58" Type="http://schemas.openxmlformats.org/officeDocument/2006/relationships/tags" Target="../tags/tag714.xml"/><Relationship Id="rId74" Type="http://schemas.openxmlformats.org/officeDocument/2006/relationships/tags" Target="../tags/tag730.xml"/><Relationship Id="rId79" Type="http://schemas.openxmlformats.org/officeDocument/2006/relationships/tags" Target="../tags/tag735.xml"/><Relationship Id="rId102" Type="http://schemas.openxmlformats.org/officeDocument/2006/relationships/tags" Target="../tags/tag758.xml"/><Relationship Id="rId123" Type="http://schemas.openxmlformats.org/officeDocument/2006/relationships/tags" Target="../tags/tag779.xml"/><Relationship Id="rId128" Type="http://schemas.openxmlformats.org/officeDocument/2006/relationships/tags" Target="../tags/tag784.xml"/><Relationship Id="rId144" Type="http://schemas.openxmlformats.org/officeDocument/2006/relationships/tags" Target="../tags/tag800.xml"/><Relationship Id="rId5" Type="http://schemas.openxmlformats.org/officeDocument/2006/relationships/tags" Target="../tags/tag661.xml"/><Relationship Id="rId90" Type="http://schemas.openxmlformats.org/officeDocument/2006/relationships/tags" Target="../tags/tag746.xml"/><Relationship Id="rId95" Type="http://schemas.openxmlformats.org/officeDocument/2006/relationships/tags" Target="../tags/tag751.xml"/><Relationship Id="rId22" Type="http://schemas.openxmlformats.org/officeDocument/2006/relationships/tags" Target="../tags/tag678.xml"/><Relationship Id="rId27" Type="http://schemas.openxmlformats.org/officeDocument/2006/relationships/tags" Target="../tags/tag683.xml"/><Relationship Id="rId43" Type="http://schemas.openxmlformats.org/officeDocument/2006/relationships/tags" Target="../tags/tag699.xml"/><Relationship Id="rId48" Type="http://schemas.openxmlformats.org/officeDocument/2006/relationships/tags" Target="../tags/tag704.xml"/><Relationship Id="rId64" Type="http://schemas.openxmlformats.org/officeDocument/2006/relationships/tags" Target="../tags/tag720.xml"/><Relationship Id="rId69" Type="http://schemas.openxmlformats.org/officeDocument/2006/relationships/tags" Target="../tags/tag725.xml"/><Relationship Id="rId113" Type="http://schemas.openxmlformats.org/officeDocument/2006/relationships/tags" Target="../tags/tag769.xml"/><Relationship Id="rId118" Type="http://schemas.openxmlformats.org/officeDocument/2006/relationships/tags" Target="../tags/tag774.xml"/><Relationship Id="rId134" Type="http://schemas.openxmlformats.org/officeDocument/2006/relationships/tags" Target="../tags/tag790.xml"/><Relationship Id="rId139" Type="http://schemas.openxmlformats.org/officeDocument/2006/relationships/tags" Target="../tags/tag795.xml"/><Relationship Id="rId80" Type="http://schemas.openxmlformats.org/officeDocument/2006/relationships/tags" Target="../tags/tag736.xml"/><Relationship Id="rId85" Type="http://schemas.openxmlformats.org/officeDocument/2006/relationships/tags" Target="../tags/tag741.xml"/><Relationship Id="rId3" Type="http://schemas.openxmlformats.org/officeDocument/2006/relationships/tags" Target="../tags/tag659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5" Type="http://schemas.openxmlformats.org/officeDocument/2006/relationships/tags" Target="../tags/tag681.xml"/><Relationship Id="rId33" Type="http://schemas.openxmlformats.org/officeDocument/2006/relationships/tags" Target="../tags/tag689.xml"/><Relationship Id="rId38" Type="http://schemas.openxmlformats.org/officeDocument/2006/relationships/tags" Target="../tags/tag694.xml"/><Relationship Id="rId46" Type="http://schemas.openxmlformats.org/officeDocument/2006/relationships/tags" Target="../tags/tag702.xml"/><Relationship Id="rId59" Type="http://schemas.openxmlformats.org/officeDocument/2006/relationships/tags" Target="../tags/tag715.xml"/><Relationship Id="rId67" Type="http://schemas.openxmlformats.org/officeDocument/2006/relationships/tags" Target="../tags/tag723.xml"/><Relationship Id="rId103" Type="http://schemas.openxmlformats.org/officeDocument/2006/relationships/tags" Target="../tags/tag759.xml"/><Relationship Id="rId108" Type="http://schemas.openxmlformats.org/officeDocument/2006/relationships/tags" Target="../tags/tag764.xml"/><Relationship Id="rId116" Type="http://schemas.openxmlformats.org/officeDocument/2006/relationships/tags" Target="../tags/tag772.xml"/><Relationship Id="rId124" Type="http://schemas.openxmlformats.org/officeDocument/2006/relationships/tags" Target="../tags/tag780.xml"/><Relationship Id="rId129" Type="http://schemas.openxmlformats.org/officeDocument/2006/relationships/tags" Target="../tags/tag785.xml"/><Relationship Id="rId137" Type="http://schemas.openxmlformats.org/officeDocument/2006/relationships/tags" Target="../tags/tag793.xml"/><Relationship Id="rId20" Type="http://schemas.openxmlformats.org/officeDocument/2006/relationships/tags" Target="../tags/tag676.xml"/><Relationship Id="rId41" Type="http://schemas.openxmlformats.org/officeDocument/2006/relationships/tags" Target="../tags/tag697.xml"/><Relationship Id="rId54" Type="http://schemas.openxmlformats.org/officeDocument/2006/relationships/tags" Target="../tags/tag710.xml"/><Relationship Id="rId62" Type="http://schemas.openxmlformats.org/officeDocument/2006/relationships/tags" Target="../tags/tag718.xml"/><Relationship Id="rId70" Type="http://schemas.openxmlformats.org/officeDocument/2006/relationships/tags" Target="../tags/tag726.xml"/><Relationship Id="rId75" Type="http://schemas.openxmlformats.org/officeDocument/2006/relationships/tags" Target="../tags/tag731.xml"/><Relationship Id="rId83" Type="http://schemas.openxmlformats.org/officeDocument/2006/relationships/tags" Target="../tags/tag739.xml"/><Relationship Id="rId88" Type="http://schemas.openxmlformats.org/officeDocument/2006/relationships/tags" Target="../tags/tag744.xml"/><Relationship Id="rId91" Type="http://schemas.openxmlformats.org/officeDocument/2006/relationships/tags" Target="../tags/tag747.xml"/><Relationship Id="rId96" Type="http://schemas.openxmlformats.org/officeDocument/2006/relationships/tags" Target="../tags/tag752.xml"/><Relationship Id="rId111" Type="http://schemas.openxmlformats.org/officeDocument/2006/relationships/tags" Target="../tags/tag767.xml"/><Relationship Id="rId132" Type="http://schemas.openxmlformats.org/officeDocument/2006/relationships/tags" Target="../tags/tag788.xml"/><Relationship Id="rId140" Type="http://schemas.openxmlformats.org/officeDocument/2006/relationships/tags" Target="../tags/tag796.xml"/><Relationship Id="rId145" Type="http://schemas.openxmlformats.org/officeDocument/2006/relationships/tags" Target="../tags/tag801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5" Type="http://schemas.openxmlformats.org/officeDocument/2006/relationships/tags" Target="../tags/tag671.xml"/><Relationship Id="rId23" Type="http://schemas.openxmlformats.org/officeDocument/2006/relationships/tags" Target="../tags/tag679.xml"/><Relationship Id="rId28" Type="http://schemas.openxmlformats.org/officeDocument/2006/relationships/tags" Target="../tags/tag684.xml"/><Relationship Id="rId36" Type="http://schemas.openxmlformats.org/officeDocument/2006/relationships/tags" Target="../tags/tag692.xml"/><Relationship Id="rId49" Type="http://schemas.openxmlformats.org/officeDocument/2006/relationships/tags" Target="../tags/tag705.xml"/><Relationship Id="rId57" Type="http://schemas.openxmlformats.org/officeDocument/2006/relationships/tags" Target="../tags/tag713.xml"/><Relationship Id="rId106" Type="http://schemas.openxmlformats.org/officeDocument/2006/relationships/tags" Target="../tags/tag762.xml"/><Relationship Id="rId114" Type="http://schemas.openxmlformats.org/officeDocument/2006/relationships/tags" Target="../tags/tag770.xml"/><Relationship Id="rId119" Type="http://schemas.openxmlformats.org/officeDocument/2006/relationships/tags" Target="../tags/tag775.xml"/><Relationship Id="rId127" Type="http://schemas.openxmlformats.org/officeDocument/2006/relationships/tags" Target="../tags/tag783.xml"/><Relationship Id="rId10" Type="http://schemas.openxmlformats.org/officeDocument/2006/relationships/tags" Target="../tags/tag666.xml"/><Relationship Id="rId31" Type="http://schemas.openxmlformats.org/officeDocument/2006/relationships/tags" Target="../tags/tag687.xml"/><Relationship Id="rId44" Type="http://schemas.openxmlformats.org/officeDocument/2006/relationships/tags" Target="../tags/tag700.xml"/><Relationship Id="rId52" Type="http://schemas.openxmlformats.org/officeDocument/2006/relationships/tags" Target="../tags/tag708.xml"/><Relationship Id="rId60" Type="http://schemas.openxmlformats.org/officeDocument/2006/relationships/tags" Target="../tags/tag716.xml"/><Relationship Id="rId65" Type="http://schemas.openxmlformats.org/officeDocument/2006/relationships/tags" Target="../tags/tag721.xml"/><Relationship Id="rId73" Type="http://schemas.openxmlformats.org/officeDocument/2006/relationships/tags" Target="../tags/tag729.xml"/><Relationship Id="rId78" Type="http://schemas.openxmlformats.org/officeDocument/2006/relationships/tags" Target="../tags/tag734.xml"/><Relationship Id="rId81" Type="http://schemas.openxmlformats.org/officeDocument/2006/relationships/tags" Target="../tags/tag737.xml"/><Relationship Id="rId86" Type="http://schemas.openxmlformats.org/officeDocument/2006/relationships/tags" Target="../tags/tag742.xml"/><Relationship Id="rId94" Type="http://schemas.openxmlformats.org/officeDocument/2006/relationships/tags" Target="../tags/tag750.xml"/><Relationship Id="rId99" Type="http://schemas.openxmlformats.org/officeDocument/2006/relationships/tags" Target="../tags/tag755.xml"/><Relationship Id="rId101" Type="http://schemas.openxmlformats.org/officeDocument/2006/relationships/tags" Target="../tags/tag757.xml"/><Relationship Id="rId122" Type="http://schemas.openxmlformats.org/officeDocument/2006/relationships/tags" Target="../tags/tag778.xml"/><Relationship Id="rId130" Type="http://schemas.openxmlformats.org/officeDocument/2006/relationships/tags" Target="../tags/tag786.xml"/><Relationship Id="rId135" Type="http://schemas.openxmlformats.org/officeDocument/2006/relationships/tags" Target="../tags/tag791.xml"/><Relationship Id="rId143" Type="http://schemas.openxmlformats.org/officeDocument/2006/relationships/tags" Target="../tags/tag799.xml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39" Type="http://schemas.openxmlformats.org/officeDocument/2006/relationships/tags" Target="../tags/tag695.xml"/><Relationship Id="rId109" Type="http://schemas.openxmlformats.org/officeDocument/2006/relationships/tags" Target="../tags/tag765.xml"/><Relationship Id="rId34" Type="http://schemas.openxmlformats.org/officeDocument/2006/relationships/tags" Target="../tags/tag690.xml"/><Relationship Id="rId50" Type="http://schemas.openxmlformats.org/officeDocument/2006/relationships/tags" Target="../tags/tag706.xml"/><Relationship Id="rId55" Type="http://schemas.openxmlformats.org/officeDocument/2006/relationships/tags" Target="../tags/tag711.xml"/><Relationship Id="rId76" Type="http://schemas.openxmlformats.org/officeDocument/2006/relationships/tags" Target="../tags/tag732.xml"/><Relationship Id="rId97" Type="http://schemas.openxmlformats.org/officeDocument/2006/relationships/tags" Target="../tags/tag753.xml"/><Relationship Id="rId104" Type="http://schemas.openxmlformats.org/officeDocument/2006/relationships/tags" Target="../tags/tag760.xml"/><Relationship Id="rId120" Type="http://schemas.openxmlformats.org/officeDocument/2006/relationships/tags" Target="../tags/tag776.xml"/><Relationship Id="rId125" Type="http://schemas.openxmlformats.org/officeDocument/2006/relationships/tags" Target="../tags/tag781.xml"/><Relationship Id="rId141" Type="http://schemas.openxmlformats.org/officeDocument/2006/relationships/tags" Target="../tags/tag797.xml"/><Relationship Id="rId146" Type="http://schemas.openxmlformats.org/officeDocument/2006/relationships/tags" Target="../tags/tag802.xml"/><Relationship Id="rId7" Type="http://schemas.openxmlformats.org/officeDocument/2006/relationships/tags" Target="../tags/tag663.xml"/><Relationship Id="rId71" Type="http://schemas.openxmlformats.org/officeDocument/2006/relationships/tags" Target="../tags/tag727.xml"/><Relationship Id="rId92" Type="http://schemas.openxmlformats.org/officeDocument/2006/relationships/tags" Target="../tags/tag748.xml"/><Relationship Id="rId2" Type="http://schemas.openxmlformats.org/officeDocument/2006/relationships/tags" Target="../tags/tag658.xml"/><Relationship Id="rId29" Type="http://schemas.openxmlformats.org/officeDocument/2006/relationships/tags" Target="../tags/tag685.xml"/><Relationship Id="rId24" Type="http://schemas.openxmlformats.org/officeDocument/2006/relationships/tags" Target="../tags/tag680.xml"/><Relationship Id="rId40" Type="http://schemas.openxmlformats.org/officeDocument/2006/relationships/tags" Target="../tags/tag696.xml"/><Relationship Id="rId45" Type="http://schemas.openxmlformats.org/officeDocument/2006/relationships/tags" Target="../tags/tag701.xml"/><Relationship Id="rId66" Type="http://schemas.openxmlformats.org/officeDocument/2006/relationships/tags" Target="../tags/tag722.xml"/><Relationship Id="rId87" Type="http://schemas.openxmlformats.org/officeDocument/2006/relationships/tags" Target="../tags/tag743.xml"/><Relationship Id="rId110" Type="http://schemas.openxmlformats.org/officeDocument/2006/relationships/tags" Target="../tags/tag766.xml"/><Relationship Id="rId115" Type="http://schemas.openxmlformats.org/officeDocument/2006/relationships/tags" Target="../tags/tag771.xml"/><Relationship Id="rId131" Type="http://schemas.openxmlformats.org/officeDocument/2006/relationships/tags" Target="../tags/tag787.xml"/><Relationship Id="rId136" Type="http://schemas.openxmlformats.org/officeDocument/2006/relationships/tags" Target="../tags/tag792.xml"/><Relationship Id="rId61" Type="http://schemas.openxmlformats.org/officeDocument/2006/relationships/tags" Target="../tags/tag717.xml"/><Relationship Id="rId82" Type="http://schemas.openxmlformats.org/officeDocument/2006/relationships/tags" Target="../tags/tag738.xml"/><Relationship Id="rId19" Type="http://schemas.openxmlformats.org/officeDocument/2006/relationships/tags" Target="../tags/tag675.xml"/><Relationship Id="rId14" Type="http://schemas.openxmlformats.org/officeDocument/2006/relationships/tags" Target="../tags/tag670.xml"/><Relationship Id="rId30" Type="http://schemas.openxmlformats.org/officeDocument/2006/relationships/tags" Target="../tags/tag686.xml"/><Relationship Id="rId35" Type="http://schemas.openxmlformats.org/officeDocument/2006/relationships/tags" Target="../tags/tag691.xml"/><Relationship Id="rId56" Type="http://schemas.openxmlformats.org/officeDocument/2006/relationships/tags" Target="../tags/tag712.xml"/><Relationship Id="rId77" Type="http://schemas.openxmlformats.org/officeDocument/2006/relationships/tags" Target="../tags/tag733.xml"/><Relationship Id="rId100" Type="http://schemas.openxmlformats.org/officeDocument/2006/relationships/tags" Target="../tags/tag756.xml"/><Relationship Id="rId105" Type="http://schemas.openxmlformats.org/officeDocument/2006/relationships/tags" Target="../tags/tag761.xml"/><Relationship Id="rId126" Type="http://schemas.openxmlformats.org/officeDocument/2006/relationships/tags" Target="../tags/tag782.xml"/><Relationship Id="rId147" Type="http://schemas.openxmlformats.org/officeDocument/2006/relationships/slideLayout" Target="../slideLayouts/slideLayout1.xml"/><Relationship Id="rId8" Type="http://schemas.openxmlformats.org/officeDocument/2006/relationships/tags" Target="../tags/tag664.xml"/><Relationship Id="rId51" Type="http://schemas.openxmlformats.org/officeDocument/2006/relationships/tags" Target="../tags/tag707.xml"/><Relationship Id="rId72" Type="http://schemas.openxmlformats.org/officeDocument/2006/relationships/tags" Target="../tags/tag728.xml"/><Relationship Id="rId93" Type="http://schemas.openxmlformats.org/officeDocument/2006/relationships/tags" Target="../tags/tag749.xml"/><Relationship Id="rId98" Type="http://schemas.openxmlformats.org/officeDocument/2006/relationships/tags" Target="../tags/tag754.xml"/><Relationship Id="rId121" Type="http://schemas.openxmlformats.org/officeDocument/2006/relationships/tags" Target="../tags/tag777.xml"/><Relationship Id="rId142" Type="http://schemas.openxmlformats.org/officeDocument/2006/relationships/tags" Target="../tags/tag79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919.xml"/><Relationship Id="rId21" Type="http://schemas.openxmlformats.org/officeDocument/2006/relationships/tags" Target="../tags/tag823.xml"/><Relationship Id="rId42" Type="http://schemas.openxmlformats.org/officeDocument/2006/relationships/tags" Target="../tags/tag844.xml"/><Relationship Id="rId63" Type="http://schemas.openxmlformats.org/officeDocument/2006/relationships/tags" Target="../tags/tag865.xml"/><Relationship Id="rId84" Type="http://schemas.openxmlformats.org/officeDocument/2006/relationships/tags" Target="../tags/tag886.xml"/><Relationship Id="rId138" Type="http://schemas.openxmlformats.org/officeDocument/2006/relationships/tags" Target="../tags/tag940.xml"/><Relationship Id="rId159" Type="http://schemas.openxmlformats.org/officeDocument/2006/relationships/tags" Target="../tags/tag961.xml"/><Relationship Id="rId170" Type="http://schemas.openxmlformats.org/officeDocument/2006/relationships/tags" Target="../tags/tag972.xml"/><Relationship Id="rId191" Type="http://schemas.openxmlformats.org/officeDocument/2006/relationships/tags" Target="../tags/tag993.xml"/><Relationship Id="rId205" Type="http://schemas.openxmlformats.org/officeDocument/2006/relationships/tags" Target="../tags/tag1007.xml"/><Relationship Id="rId226" Type="http://schemas.openxmlformats.org/officeDocument/2006/relationships/tags" Target="../tags/tag1028.xml"/><Relationship Id="rId107" Type="http://schemas.openxmlformats.org/officeDocument/2006/relationships/tags" Target="../tags/tag909.xml"/><Relationship Id="rId11" Type="http://schemas.openxmlformats.org/officeDocument/2006/relationships/tags" Target="../tags/tag813.xml"/><Relationship Id="rId32" Type="http://schemas.openxmlformats.org/officeDocument/2006/relationships/tags" Target="../tags/tag834.xml"/><Relationship Id="rId53" Type="http://schemas.openxmlformats.org/officeDocument/2006/relationships/tags" Target="../tags/tag855.xml"/><Relationship Id="rId74" Type="http://schemas.openxmlformats.org/officeDocument/2006/relationships/tags" Target="../tags/tag876.xml"/><Relationship Id="rId128" Type="http://schemas.openxmlformats.org/officeDocument/2006/relationships/tags" Target="../tags/tag930.xml"/><Relationship Id="rId149" Type="http://schemas.openxmlformats.org/officeDocument/2006/relationships/tags" Target="../tags/tag951.xml"/><Relationship Id="rId5" Type="http://schemas.openxmlformats.org/officeDocument/2006/relationships/tags" Target="../tags/tag807.xml"/><Relationship Id="rId95" Type="http://schemas.openxmlformats.org/officeDocument/2006/relationships/tags" Target="../tags/tag897.xml"/><Relationship Id="rId160" Type="http://schemas.openxmlformats.org/officeDocument/2006/relationships/tags" Target="../tags/tag962.xml"/><Relationship Id="rId181" Type="http://schemas.openxmlformats.org/officeDocument/2006/relationships/tags" Target="../tags/tag983.xml"/><Relationship Id="rId216" Type="http://schemas.openxmlformats.org/officeDocument/2006/relationships/tags" Target="../tags/tag1018.xml"/><Relationship Id="rId237" Type="http://schemas.openxmlformats.org/officeDocument/2006/relationships/tags" Target="../tags/tag1039.xml"/><Relationship Id="rId22" Type="http://schemas.openxmlformats.org/officeDocument/2006/relationships/tags" Target="../tags/tag824.xml"/><Relationship Id="rId43" Type="http://schemas.openxmlformats.org/officeDocument/2006/relationships/tags" Target="../tags/tag845.xml"/><Relationship Id="rId64" Type="http://schemas.openxmlformats.org/officeDocument/2006/relationships/tags" Target="../tags/tag866.xml"/><Relationship Id="rId118" Type="http://schemas.openxmlformats.org/officeDocument/2006/relationships/tags" Target="../tags/tag920.xml"/><Relationship Id="rId139" Type="http://schemas.openxmlformats.org/officeDocument/2006/relationships/tags" Target="../tags/tag941.xml"/><Relationship Id="rId85" Type="http://schemas.openxmlformats.org/officeDocument/2006/relationships/tags" Target="../tags/tag887.xml"/><Relationship Id="rId150" Type="http://schemas.openxmlformats.org/officeDocument/2006/relationships/tags" Target="../tags/tag952.xml"/><Relationship Id="rId171" Type="http://schemas.openxmlformats.org/officeDocument/2006/relationships/tags" Target="../tags/tag973.xml"/><Relationship Id="rId192" Type="http://schemas.openxmlformats.org/officeDocument/2006/relationships/tags" Target="../tags/tag994.xml"/><Relationship Id="rId206" Type="http://schemas.openxmlformats.org/officeDocument/2006/relationships/tags" Target="../tags/tag1008.xml"/><Relationship Id="rId227" Type="http://schemas.openxmlformats.org/officeDocument/2006/relationships/tags" Target="../tags/tag1029.xml"/><Relationship Id="rId201" Type="http://schemas.openxmlformats.org/officeDocument/2006/relationships/tags" Target="../tags/tag1003.xml"/><Relationship Id="rId222" Type="http://schemas.openxmlformats.org/officeDocument/2006/relationships/tags" Target="../tags/tag1024.xml"/><Relationship Id="rId243" Type="http://schemas.openxmlformats.org/officeDocument/2006/relationships/slideLayout" Target="../slideLayouts/slideLayout1.xml"/><Relationship Id="rId12" Type="http://schemas.openxmlformats.org/officeDocument/2006/relationships/tags" Target="../tags/tag814.xml"/><Relationship Id="rId17" Type="http://schemas.openxmlformats.org/officeDocument/2006/relationships/tags" Target="../tags/tag819.xml"/><Relationship Id="rId33" Type="http://schemas.openxmlformats.org/officeDocument/2006/relationships/tags" Target="../tags/tag835.xml"/><Relationship Id="rId38" Type="http://schemas.openxmlformats.org/officeDocument/2006/relationships/tags" Target="../tags/tag840.xml"/><Relationship Id="rId59" Type="http://schemas.openxmlformats.org/officeDocument/2006/relationships/tags" Target="../tags/tag861.xml"/><Relationship Id="rId103" Type="http://schemas.openxmlformats.org/officeDocument/2006/relationships/tags" Target="../tags/tag905.xml"/><Relationship Id="rId108" Type="http://schemas.openxmlformats.org/officeDocument/2006/relationships/tags" Target="../tags/tag910.xml"/><Relationship Id="rId124" Type="http://schemas.openxmlformats.org/officeDocument/2006/relationships/tags" Target="../tags/tag926.xml"/><Relationship Id="rId129" Type="http://schemas.openxmlformats.org/officeDocument/2006/relationships/tags" Target="../tags/tag931.xml"/><Relationship Id="rId54" Type="http://schemas.openxmlformats.org/officeDocument/2006/relationships/tags" Target="../tags/tag856.xml"/><Relationship Id="rId70" Type="http://schemas.openxmlformats.org/officeDocument/2006/relationships/tags" Target="../tags/tag872.xml"/><Relationship Id="rId75" Type="http://schemas.openxmlformats.org/officeDocument/2006/relationships/tags" Target="../tags/tag877.xml"/><Relationship Id="rId91" Type="http://schemas.openxmlformats.org/officeDocument/2006/relationships/tags" Target="../tags/tag893.xml"/><Relationship Id="rId96" Type="http://schemas.openxmlformats.org/officeDocument/2006/relationships/tags" Target="../tags/tag898.xml"/><Relationship Id="rId140" Type="http://schemas.openxmlformats.org/officeDocument/2006/relationships/tags" Target="../tags/tag942.xml"/><Relationship Id="rId145" Type="http://schemas.openxmlformats.org/officeDocument/2006/relationships/tags" Target="../tags/tag947.xml"/><Relationship Id="rId161" Type="http://schemas.openxmlformats.org/officeDocument/2006/relationships/tags" Target="../tags/tag963.xml"/><Relationship Id="rId166" Type="http://schemas.openxmlformats.org/officeDocument/2006/relationships/tags" Target="../tags/tag968.xml"/><Relationship Id="rId182" Type="http://schemas.openxmlformats.org/officeDocument/2006/relationships/tags" Target="../tags/tag984.xml"/><Relationship Id="rId187" Type="http://schemas.openxmlformats.org/officeDocument/2006/relationships/tags" Target="../tags/tag989.xml"/><Relationship Id="rId217" Type="http://schemas.openxmlformats.org/officeDocument/2006/relationships/tags" Target="../tags/tag1019.xml"/><Relationship Id="rId1" Type="http://schemas.openxmlformats.org/officeDocument/2006/relationships/tags" Target="../tags/tag803.xml"/><Relationship Id="rId6" Type="http://schemas.openxmlformats.org/officeDocument/2006/relationships/tags" Target="../tags/tag808.xml"/><Relationship Id="rId212" Type="http://schemas.openxmlformats.org/officeDocument/2006/relationships/tags" Target="../tags/tag1014.xml"/><Relationship Id="rId233" Type="http://schemas.openxmlformats.org/officeDocument/2006/relationships/tags" Target="../tags/tag1035.xml"/><Relationship Id="rId238" Type="http://schemas.openxmlformats.org/officeDocument/2006/relationships/tags" Target="../tags/tag1040.xml"/><Relationship Id="rId23" Type="http://schemas.openxmlformats.org/officeDocument/2006/relationships/tags" Target="../tags/tag825.xml"/><Relationship Id="rId28" Type="http://schemas.openxmlformats.org/officeDocument/2006/relationships/tags" Target="../tags/tag830.xml"/><Relationship Id="rId49" Type="http://schemas.openxmlformats.org/officeDocument/2006/relationships/tags" Target="../tags/tag851.xml"/><Relationship Id="rId114" Type="http://schemas.openxmlformats.org/officeDocument/2006/relationships/tags" Target="../tags/tag916.xml"/><Relationship Id="rId119" Type="http://schemas.openxmlformats.org/officeDocument/2006/relationships/tags" Target="../tags/tag921.xml"/><Relationship Id="rId44" Type="http://schemas.openxmlformats.org/officeDocument/2006/relationships/tags" Target="../tags/tag846.xml"/><Relationship Id="rId60" Type="http://schemas.openxmlformats.org/officeDocument/2006/relationships/tags" Target="../tags/tag862.xml"/><Relationship Id="rId65" Type="http://schemas.openxmlformats.org/officeDocument/2006/relationships/tags" Target="../tags/tag867.xml"/><Relationship Id="rId81" Type="http://schemas.openxmlformats.org/officeDocument/2006/relationships/tags" Target="../tags/tag883.xml"/><Relationship Id="rId86" Type="http://schemas.openxmlformats.org/officeDocument/2006/relationships/tags" Target="../tags/tag888.xml"/><Relationship Id="rId130" Type="http://schemas.openxmlformats.org/officeDocument/2006/relationships/tags" Target="../tags/tag932.xml"/><Relationship Id="rId135" Type="http://schemas.openxmlformats.org/officeDocument/2006/relationships/tags" Target="../tags/tag937.xml"/><Relationship Id="rId151" Type="http://schemas.openxmlformats.org/officeDocument/2006/relationships/tags" Target="../tags/tag953.xml"/><Relationship Id="rId156" Type="http://schemas.openxmlformats.org/officeDocument/2006/relationships/tags" Target="../tags/tag958.xml"/><Relationship Id="rId177" Type="http://schemas.openxmlformats.org/officeDocument/2006/relationships/tags" Target="../tags/tag979.xml"/><Relationship Id="rId198" Type="http://schemas.openxmlformats.org/officeDocument/2006/relationships/tags" Target="../tags/tag1000.xml"/><Relationship Id="rId172" Type="http://schemas.openxmlformats.org/officeDocument/2006/relationships/tags" Target="../tags/tag974.xml"/><Relationship Id="rId193" Type="http://schemas.openxmlformats.org/officeDocument/2006/relationships/tags" Target="../tags/tag995.xml"/><Relationship Id="rId202" Type="http://schemas.openxmlformats.org/officeDocument/2006/relationships/tags" Target="../tags/tag1004.xml"/><Relationship Id="rId207" Type="http://schemas.openxmlformats.org/officeDocument/2006/relationships/tags" Target="../tags/tag1009.xml"/><Relationship Id="rId223" Type="http://schemas.openxmlformats.org/officeDocument/2006/relationships/tags" Target="../tags/tag1025.xml"/><Relationship Id="rId228" Type="http://schemas.openxmlformats.org/officeDocument/2006/relationships/tags" Target="../tags/tag1030.xml"/><Relationship Id="rId13" Type="http://schemas.openxmlformats.org/officeDocument/2006/relationships/tags" Target="../tags/tag815.xml"/><Relationship Id="rId18" Type="http://schemas.openxmlformats.org/officeDocument/2006/relationships/tags" Target="../tags/tag820.xml"/><Relationship Id="rId39" Type="http://schemas.openxmlformats.org/officeDocument/2006/relationships/tags" Target="../tags/tag841.xml"/><Relationship Id="rId109" Type="http://schemas.openxmlformats.org/officeDocument/2006/relationships/tags" Target="../tags/tag911.xml"/><Relationship Id="rId34" Type="http://schemas.openxmlformats.org/officeDocument/2006/relationships/tags" Target="../tags/tag836.xml"/><Relationship Id="rId50" Type="http://schemas.openxmlformats.org/officeDocument/2006/relationships/tags" Target="../tags/tag852.xml"/><Relationship Id="rId55" Type="http://schemas.openxmlformats.org/officeDocument/2006/relationships/tags" Target="../tags/tag857.xml"/><Relationship Id="rId76" Type="http://schemas.openxmlformats.org/officeDocument/2006/relationships/tags" Target="../tags/tag878.xml"/><Relationship Id="rId97" Type="http://schemas.openxmlformats.org/officeDocument/2006/relationships/tags" Target="../tags/tag899.xml"/><Relationship Id="rId104" Type="http://schemas.openxmlformats.org/officeDocument/2006/relationships/tags" Target="../tags/tag906.xml"/><Relationship Id="rId120" Type="http://schemas.openxmlformats.org/officeDocument/2006/relationships/tags" Target="../tags/tag922.xml"/><Relationship Id="rId125" Type="http://schemas.openxmlformats.org/officeDocument/2006/relationships/tags" Target="../tags/tag927.xml"/><Relationship Id="rId141" Type="http://schemas.openxmlformats.org/officeDocument/2006/relationships/tags" Target="../tags/tag943.xml"/><Relationship Id="rId146" Type="http://schemas.openxmlformats.org/officeDocument/2006/relationships/tags" Target="../tags/tag948.xml"/><Relationship Id="rId167" Type="http://schemas.openxmlformats.org/officeDocument/2006/relationships/tags" Target="../tags/tag969.xml"/><Relationship Id="rId188" Type="http://schemas.openxmlformats.org/officeDocument/2006/relationships/tags" Target="../tags/tag990.xml"/><Relationship Id="rId7" Type="http://schemas.openxmlformats.org/officeDocument/2006/relationships/tags" Target="../tags/tag809.xml"/><Relationship Id="rId71" Type="http://schemas.openxmlformats.org/officeDocument/2006/relationships/tags" Target="../tags/tag873.xml"/><Relationship Id="rId92" Type="http://schemas.openxmlformats.org/officeDocument/2006/relationships/tags" Target="../tags/tag894.xml"/><Relationship Id="rId162" Type="http://schemas.openxmlformats.org/officeDocument/2006/relationships/tags" Target="../tags/tag964.xml"/><Relationship Id="rId183" Type="http://schemas.openxmlformats.org/officeDocument/2006/relationships/tags" Target="../tags/tag985.xml"/><Relationship Id="rId213" Type="http://schemas.openxmlformats.org/officeDocument/2006/relationships/tags" Target="../tags/tag1015.xml"/><Relationship Id="rId218" Type="http://schemas.openxmlformats.org/officeDocument/2006/relationships/tags" Target="../tags/tag1020.xml"/><Relationship Id="rId234" Type="http://schemas.openxmlformats.org/officeDocument/2006/relationships/tags" Target="../tags/tag1036.xml"/><Relationship Id="rId239" Type="http://schemas.openxmlformats.org/officeDocument/2006/relationships/tags" Target="../tags/tag1041.xml"/><Relationship Id="rId2" Type="http://schemas.openxmlformats.org/officeDocument/2006/relationships/tags" Target="../tags/tag804.xml"/><Relationship Id="rId29" Type="http://schemas.openxmlformats.org/officeDocument/2006/relationships/tags" Target="../tags/tag831.xml"/><Relationship Id="rId24" Type="http://schemas.openxmlformats.org/officeDocument/2006/relationships/tags" Target="../tags/tag826.xml"/><Relationship Id="rId40" Type="http://schemas.openxmlformats.org/officeDocument/2006/relationships/tags" Target="../tags/tag842.xml"/><Relationship Id="rId45" Type="http://schemas.openxmlformats.org/officeDocument/2006/relationships/tags" Target="../tags/tag847.xml"/><Relationship Id="rId66" Type="http://schemas.openxmlformats.org/officeDocument/2006/relationships/tags" Target="../tags/tag868.xml"/><Relationship Id="rId87" Type="http://schemas.openxmlformats.org/officeDocument/2006/relationships/tags" Target="../tags/tag889.xml"/><Relationship Id="rId110" Type="http://schemas.openxmlformats.org/officeDocument/2006/relationships/tags" Target="../tags/tag912.xml"/><Relationship Id="rId115" Type="http://schemas.openxmlformats.org/officeDocument/2006/relationships/tags" Target="../tags/tag917.xml"/><Relationship Id="rId131" Type="http://schemas.openxmlformats.org/officeDocument/2006/relationships/tags" Target="../tags/tag933.xml"/><Relationship Id="rId136" Type="http://schemas.openxmlformats.org/officeDocument/2006/relationships/tags" Target="../tags/tag938.xml"/><Relationship Id="rId157" Type="http://schemas.openxmlformats.org/officeDocument/2006/relationships/tags" Target="../tags/tag959.xml"/><Relationship Id="rId178" Type="http://schemas.openxmlformats.org/officeDocument/2006/relationships/tags" Target="../tags/tag980.xml"/><Relationship Id="rId61" Type="http://schemas.openxmlformats.org/officeDocument/2006/relationships/tags" Target="../tags/tag863.xml"/><Relationship Id="rId82" Type="http://schemas.openxmlformats.org/officeDocument/2006/relationships/tags" Target="../tags/tag884.xml"/><Relationship Id="rId152" Type="http://schemas.openxmlformats.org/officeDocument/2006/relationships/tags" Target="../tags/tag954.xml"/><Relationship Id="rId173" Type="http://schemas.openxmlformats.org/officeDocument/2006/relationships/tags" Target="../tags/tag975.xml"/><Relationship Id="rId194" Type="http://schemas.openxmlformats.org/officeDocument/2006/relationships/tags" Target="../tags/tag996.xml"/><Relationship Id="rId199" Type="http://schemas.openxmlformats.org/officeDocument/2006/relationships/tags" Target="../tags/tag1001.xml"/><Relationship Id="rId203" Type="http://schemas.openxmlformats.org/officeDocument/2006/relationships/tags" Target="../tags/tag1005.xml"/><Relationship Id="rId208" Type="http://schemas.openxmlformats.org/officeDocument/2006/relationships/tags" Target="../tags/tag1010.xml"/><Relationship Id="rId229" Type="http://schemas.openxmlformats.org/officeDocument/2006/relationships/tags" Target="../tags/tag1031.xml"/><Relationship Id="rId19" Type="http://schemas.openxmlformats.org/officeDocument/2006/relationships/tags" Target="../tags/tag821.xml"/><Relationship Id="rId224" Type="http://schemas.openxmlformats.org/officeDocument/2006/relationships/tags" Target="../tags/tag1026.xml"/><Relationship Id="rId240" Type="http://schemas.openxmlformats.org/officeDocument/2006/relationships/tags" Target="../tags/tag1042.xml"/><Relationship Id="rId14" Type="http://schemas.openxmlformats.org/officeDocument/2006/relationships/tags" Target="../tags/tag816.xml"/><Relationship Id="rId30" Type="http://schemas.openxmlformats.org/officeDocument/2006/relationships/tags" Target="../tags/tag832.xml"/><Relationship Id="rId35" Type="http://schemas.openxmlformats.org/officeDocument/2006/relationships/tags" Target="../tags/tag837.xml"/><Relationship Id="rId56" Type="http://schemas.openxmlformats.org/officeDocument/2006/relationships/tags" Target="../tags/tag858.xml"/><Relationship Id="rId77" Type="http://schemas.openxmlformats.org/officeDocument/2006/relationships/tags" Target="../tags/tag879.xml"/><Relationship Id="rId100" Type="http://schemas.openxmlformats.org/officeDocument/2006/relationships/tags" Target="../tags/tag902.xml"/><Relationship Id="rId105" Type="http://schemas.openxmlformats.org/officeDocument/2006/relationships/tags" Target="../tags/tag907.xml"/><Relationship Id="rId126" Type="http://schemas.openxmlformats.org/officeDocument/2006/relationships/tags" Target="../tags/tag928.xml"/><Relationship Id="rId147" Type="http://schemas.openxmlformats.org/officeDocument/2006/relationships/tags" Target="../tags/tag949.xml"/><Relationship Id="rId168" Type="http://schemas.openxmlformats.org/officeDocument/2006/relationships/tags" Target="../tags/tag970.xml"/><Relationship Id="rId8" Type="http://schemas.openxmlformats.org/officeDocument/2006/relationships/tags" Target="../tags/tag810.xml"/><Relationship Id="rId51" Type="http://schemas.openxmlformats.org/officeDocument/2006/relationships/tags" Target="../tags/tag853.xml"/><Relationship Id="rId72" Type="http://schemas.openxmlformats.org/officeDocument/2006/relationships/tags" Target="../tags/tag874.xml"/><Relationship Id="rId93" Type="http://schemas.openxmlformats.org/officeDocument/2006/relationships/tags" Target="../tags/tag895.xml"/><Relationship Id="rId98" Type="http://schemas.openxmlformats.org/officeDocument/2006/relationships/tags" Target="../tags/tag900.xml"/><Relationship Id="rId121" Type="http://schemas.openxmlformats.org/officeDocument/2006/relationships/tags" Target="../tags/tag923.xml"/><Relationship Id="rId142" Type="http://schemas.openxmlformats.org/officeDocument/2006/relationships/tags" Target="../tags/tag944.xml"/><Relationship Id="rId163" Type="http://schemas.openxmlformats.org/officeDocument/2006/relationships/tags" Target="../tags/tag965.xml"/><Relationship Id="rId184" Type="http://schemas.openxmlformats.org/officeDocument/2006/relationships/tags" Target="../tags/tag986.xml"/><Relationship Id="rId189" Type="http://schemas.openxmlformats.org/officeDocument/2006/relationships/tags" Target="../tags/tag991.xml"/><Relationship Id="rId219" Type="http://schemas.openxmlformats.org/officeDocument/2006/relationships/tags" Target="../tags/tag1021.xml"/><Relationship Id="rId3" Type="http://schemas.openxmlformats.org/officeDocument/2006/relationships/tags" Target="../tags/tag805.xml"/><Relationship Id="rId214" Type="http://schemas.openxmlformats.org/officeDocument/2006/relationships/tags" Target="../tags/tag1016.xml"/><Relationship Id="rId230" Type="http://schemas.openxmlformats.org/officeDocument/2006/relationships/tags" Target="../tags/tag1032.xml"/><Relationship Id="rId235" Type="http://schemas.openxmlformats.org/officeDocument/2006/relationships/tags" Target="../tags/tag1037.xml"/><Relationship Id="rId25" Type="http://schemas.openxmlformats.org/officeDocument/2006/relationships/tags" Target="../tags/tag827.xml"/><Relationship Id="rId46" Type="http://schemas.openxmlformats.org/officeDocument/2006/relationships/tags" Target="../tags/tag848.xml"/><Relationship Id="rId67" Type="http://schemas.openxmlformats.org/officeDocument/2006/relationships/tags" Target="../tags/tag869.xml"/><Relationship Id="rId116" Type="http://schemas.openxmlformats.org/officeDocument/2006/relationships/tags" Target="../tags/tag918.xml"/><Relationship Id="rId137" Type="http://schemas.openxmlformats.org/officeDocument/2006/relationships/tags" Target="../tags/tag939.xml"/><Relationship Id="rId158" Type="http://schemas.openxmlformats.org/officeDocument/2006/relationships/tags" Target="../tags/tag960.xml"/><Relationship Id="rId20" Type="http://schemas.openxmlformats.org/officeDocument/2006/relationships/tags" Target="../tags/tag822.xml"/><Relationship Id="rId41" Type="http://schemas.openxmlformats.org/officeDocument/2006/relationships/tags" Target="../tags/tag843.xml"/><Relationship Id="rId62" Type="http://schemas.openxmlformats.org/officeDocument/2006/relationships/tags" Target="../tags/tag864.xml"/><Relationship Id="rId83" Type="http://schemas.openxmlformats.org/officeDocument/2006/relationships/tags" Target="../tags/tag885.xml"/><Relationship Id="rId88" Type="http://schemas.openxmlformats.org/officeDocument/2006/relationships/tags" Target="../tags/tag890.xml"/><Relationship Id="rId111" Type="http://schemas.openxmlformats.org/officeDocument/2006/relationships/tags" Target="../tags/tag913.xml"/><Relationship Id="rId132" Type="http://schemas.openxmlformats.org/officeDocument/2006/relationships/tags" Target="../tags/tag934.xml"/><Relationship Id="rId153" Type="http://schemas.openxmlformats.org/officeDocument/2006/relationships/tags" Target="../tags/tag955.xml"/><Relationship Id="rId174" Type="http://schemas.openxmlformats.org/officeDocument/2006/relationships/tags" Target="../tags/tag976.xml"/><Relationship Id="rId179" Type="http://schemas.openxmlformats.org/officeDocument/2006/relationships/tags" Target="../tags/tag981.xml"/><Relationship Id="rId195" Type="http://schemas.openxmlformats.org/officeDocument/2006/relationships/tags" Target="../tags/tag997.xml"/><Relationship Id="rId209" Type="http://schemas.openxmlformats.org/officeDocument/2006/relationships/tags" Target="../tags/tag1011.xml"/><Relationship Id="rId190" Type="http://schemas.openxmlformats.org/officeDocument/2006/relationships/tags" Target="../tags/tag992.xml"/><Relationship Id="rId204" Type="http://schemas.openxmlformats.org/officeDocument/2006/relationships/tags" Target="../tags/tag1006.xml"/><Relationship Id="rId220" Type="http://schemas.openxmlformats.org/officeDocument/2006/relationships/tags" Target="../tags/tag1022.xml"/><Relationship Id="rId225" Type="http://schemas.openxmlformats.org/officeDocument/2006/relationships/tags" Target="../tags/tag1027.xml"/><Relationship Id="rId241" Type="http://schemas.openxmlformats.org/officeDocument/2006/relationships/tags" Target="../tags/tag1043.xml"/><Relationship Id="rId15" Type="http://schemas.openxmlformats.org/officeDocument/2006/relationships/tags" Target="../tags/tag817.xml"/><Relationship Id="rId36" Type="http://schemas.openxmlformats.org/officeDocument/2006/relationships/tags" Target="../tags/tag838.xml"/><Relationship Id="rId57" Type="http://schemas.openxmlformats.org/officeDocument/2006/relationships/tags" Target="../tags/tag859.xml"/><Relationship Id="rId106" Type="http://schemas.openxmlformats.org/officeDocument/2006/relationships/tags" Target="../tags/tag908.xml"/><Relationship Id="rId127" Type="http://schemas.openxmlformats.org/officeDocument/2006/relationships/tags" Target="../tags/tag929.xml"/><Relationship Id="rId10" Type="http://schemas.openxmlformats.org/officeDocument/2006/relationships/tags" Target="../tags/tag812.xml"/><Relationship Id="rId31" Type="http://schemas.openxmlformats.org/officeDocument/2006/relationships/tags" Target="../tags/tag833.xml"/><Relationship Id="rId52" Type="http://schemas.openxmlformats.org/officeDocument/2006/relationships/tags" Target="../tags/tag854.xml"/><Relationship Id="rId73" Type="http://schemas.openxmlformats.org/officeDocument/2006/relationships/tags" Target="../tags/tag875.xml"/><Relationship Id="rId78" Type="http://schemas.openxmlformats.org/officeDocument/2006/relationships/tags" Target="../tags/tag880.xml"/><Relationship Id="rId94" Type="http://schemas.openxmlformats.org/officeDocument/2006/relationships/tags" Target="../tags/tag896.xml"/><Relationship Id="rId99" Type="http://schemas.openxmlformats.org/officeDocument/2006/relationships/tags" Target="../tags/tag901.xml"/><Relationship Id="rId101" Type="http://schemas.openxmlformats.org/officeDocument/2006/relationships/tags" Target="../tags/tag903.xml"/><Relationship Id="rId122" Type="http://schemas.openxmlformats.org/officeDocument/2006/relationships/tags" Target="../tags/tag924.xml"/><Relationship Id="rId143" Type="http://schemas.openxmlformats.org/officeDocument/2006/relationships/tags" Target="../tags/tag945.xml"/><Relationship Id="rId148" Type="http://schemas.openxmlformats.org/officeDocument/2006/relationships/tags" Target="../tags/tag950.xml"/><Relationship Id="rId164" Type="http://schemas.openxmlformats.org/officeDocument/2006/relationships/tags" Target="../tags/tag966.xml"/><Relationship Id="rId169" Type="http://schemas.openxmlformats.org/officeDocument/2006/relationships/tags" Target="../tags/tag971.xml"/><Relationship Id="rId185" Type="http://schemas.openxmlformats.org/officeDocument/2006/relationships/tags" Target="../tags/tag987.xml"/><Relationship Id="rId4" Type="http://schemas.openxmlformats.org/officeDocument/2006/relationships/tags" Target="../tags/tag806.xml"/><Relationship Id="rId9" Type="http://schemas.openxmlformats.org/officeDocument/2006/relationships/tags" Target="../tags/tag811.xml"/><Relationship Id="rId180" Type="http://schemas.openxmlformats.org/officeDocument/2006/relationships/tags" Target="../tags/tag982.xml"/><Relationship Id="rId210" Type="http://schemas.openxmlformats.org/officeDocument/2006/relationships/tags" Target="../tags/tag1012.xml"/><Relationship Id="rId215" Type="http://schemas.openxmlformats.org/officeDocument/2006/relationships/tags" Target="../tags/tag1017.xml"/><Relationship Id="rId236" Type="http://schemas.openxmlformats.org/officeDocument/2006/relationships/tags" Target="../tags/tag1038.xml"/><Relationship Id="rId26" Type="http://schemas.openxmlformats.org/officeDocument/2006/relationships/tags" Target="../tags/tag828.xml"/><Relationship Id="rId231" Type="http://schemas.openxmlformats.org/officeDocument/2006/relationships/tags" Target="../tags/tag1033.xml"/><Relationship Id="rId47" Type="http://schemas.openxmlformats.org/officeDocument/2006/relationships/tags" Target="../tags/tag849.xml"/><Relationship Id="rId68" Type="http://schemas.openxmlformats.org/officeDocument/2006/relationships/tags" Target="../tags/tag870.xml"/><Relationship Id="rId89" Type="http://schemas.openxmlformats.org/officeDocument/2006/relationships/tags" Target="../tags/tag891.xml"/><Relationship Id="rId112" Type="http://schemas.openxmlformats.org/officeDocument/2006/relationships/tags" Target="../tags/tag914.xml"/><Relationship Id="rId133" Type="http://schemas.openxmlformats.org/officeDocument/2006/relationships/tags" Target="../tags/tag935.xml"/><Relationship Id="rId154" Type="http://schemas.openxmlformats.org/officeDocument/2006/relationships/tags" Target="../tags/tag956.xml"/><Relationship Id="rId175" Type="http://schemas.openxmlformats.org/officeDocument/2006/relationships/tags" Target="../tags/tag977.xml"/><Relationship Id="rId196" Type="http://schemas.openxmlformats.org/officeDocument/2006/relationships/tags" Target="../tags/tag998.xml"/><Relationship Id="rId200" Type="http://schemas.openxmlformats.org/officeDocument/2006/relationships/tags" Target="../tags/tag1002.xml"/><Relationship Id="rId16" Type="http://schemas.openxmlformats.org/officeDocument/2006/relationships/tags" Target="../tags/tag818.xml"/><Relationship Id="rId221" Type="http://schemas.openxmlformats.org/officeDocument/2006/relationships/tags" Target="../tags/tag1023.xml"/><Relationship Id="rId242" Type="http://schemas.openxmlformats.org/officeDocument/2006/relationships/tags" Target="../tags/tag1044.xml"/><Relationship Id="rId37" Type="http://schemas.openxmlformats.org/officeDocument/2006/relationships/tags" Target="../tags/tag839.xml"/><Relationship Id="rId58" Type="http://schemas.openxmlformats.org/officeDocument/2006/relationships/tags" Target="../tags/tag860.xml"/><Relationship Id="rId79" Type="http://schemas.openxmlformats.org/officeDocument/2006/relationships/tags" Target="../tags/tag881.xml"/><Relationship Id="rId102" Type="http://schemas.openxmlformats.org/officeDocument/2006/relationships/tags" Target="../tags/tag904.xml"/><Relationship Id="rId123" Type="http://schemas.openxmlformats.org/officeDocument/2006/relationships/tags" Target="../tags/tag925.xml"/><Relationship Id="rId144" Type="http://schemas.openxmlformats.org/officeDocument/2006/relationships/tags" Target="../tags/tag946.xml"/><Relationship Id="rId90" Type="http://schemas.openxmlformats.org/officeDocument/2006/relationships/tags" Target="../tags/tag892.xml"/><Relationship Id="rId165" Type="http://schemas.openxmlformats.org/officeDocument/2006/relationships/tags" Target="../tags/tag967.xml"/><Relationship Id="rId186" Type="http://schemas.openxmlformats.org/officeDocument/2006/relationships/tags" Target="../tags/tag988.xml"/><Relationship Id="rId211" Type="http://schemas.openxmlformats.org/officeDocument/2006/relationships/tags" Target="../tags/tag1013.xml"/><Relationship Id="rId232" Type="http://schemas.openxmlformats.org/officeDocument/2006/relationships/tags" Target="../tags/tag1034.xml"/><Relationship Id="rId27" Type="http://schemas.openxmlformats.org/officeDocument/2006/relationships/tags" Target="../tags/tag829.xml"/><Relationship Id="rId48" Type="http://schemas.openxmlformats.org/officeDocument/2006/relationships/tags" Target="../tags/tag850.xml"/><Relationship Id="rId69" Type="http://schemas.openxmlformats.org/officeDocument/2006/relationships/tags" Target="../tags/tag871.xml"/><Relationship Id="rId113" Type="http://schemas.openxmlformats.org/officeDocument/2006/relationships/tags" Target="../tags/tag915.xml"/><Relationship Id="rId134" Type="http://schemas.openxmlformats.org/officeDocument/2006/relationships/tags" Target="../tags/tag936.xml"/><Relationship Id="rId80" Type="http://schemas.openxmlformats.org/officeDocument/2006/relationships/tags" Target="../tags/tag882.xml"/><Relationship Id="rId155" Type="http://schemas.openxmlformats.org/officeDocument/2006/relationships/tags" Target="../tags/tag957.xml"/><Relationship Id="rId176" Type="http://schemas.openxmlformats.org/officeDocument/2006/relationships/tags" Target="../tags/tag978.xml"/><Relationship Id="rId197" Type="http://schemas.openxmlformats.org/officeDocument/2006/relationships/tags" Target="../tags/tag99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57.xml"/><Relationship Id="rId18" Type="http://schemas.openxmlformats.org/officeDocument/2006/relationships/tags" Target="../tags/tag1062.xml"/><Relationship Id="rId26" Type="http://schemas.openxmlformats.org/officeDocument/2006/relationships/tags" Target="../tags/tag1070.xml"/><Relationship Id="rId39" Type="http://schemas.openxmlformats.org/officeDocument/2006/relationships/tags" Target="../tags/tag1083.xml"/><Relationship Id="rId21" Type="http://schemas.openxmlformats.org/officeDocument/2006/relationships/tags" Target="../tags/tag1065.xml"/><Relationship Id="rId34" Type="http://schemas.openxmlformats.org/officeDocument/2006/relationships/tags" Target="../tags/tag1078.xml"/><Relationship Id="rId42" Type="http://schemas.openxmlformats.org/officeDocument/2006/relationships/tags" Target="../tags/tag1086.xml"/><Relationship Id="rId47" Type="http://schemas.openxmlformats.org/officeDocument/2006/relationships/tags" Target="../tags/tag1091.xml"/><Relationship Id="rId50" Type="http://schemas.openxmlformats.org/officeDocument/2006/relationships/tags" Target="../tags/tag1094.xml"/><Relationship Id="rId55" Type="http://schemas.openxmlformats.org/officeDocument/2006/relationships/tags" Target="../tags/tag1099.xml"/><Relationship Id="rId63" Type="http://schemas.openxmlformats.org/officeDocument/2006/relationships/tags" Target="../tags/tag1107.xml"/><Relationship Id="rId68" Type="http://schemas.openxmlformats.org/officeDocument/2006/relationships/tags" Target="../tags/tag1112.xml"/><Relationship Id="rId76" Type="http://schemas.openxmlformats.org/officeDocument/2006/relationships/tags" Target="../tags/tag1120.xml"/><Relationship Id="rId84" Type="http://schemas.openxmlformats.org/officeDocument/2006/relationships/tags" Target="../tags/tag1128.xml"/><Relationship Id="rId89" Type="http://schemas.openxmlformats.org/officeDocument/2006/relationships/tags" Target="../tags/tag1133.xml"/><Relationship Id="rId7" Type="http://schemas.openxmlformats.org/officeDocument/2006/relationships/tags" Target="../tags/tag1051.xml"/><Relationship Id="rId71" Type="http://schemas.openxmlformats.org/officeDocument/2006/relationships/tags" Target="../tags/tag1115.xml"/><Relationship Id="rId92" Type="http://schemas.openxmlformats.org/officeDocument/2006/relationships/tags" Target="../tags/tag1136.xml"/><Relationship Id="rId2" Type="http://schemas.openxmlformats.org/officeDocument/2006/relationships/tags" Target="../tags/tag1046.xml"/><Relationship Id="rId16" Type="http://schemas.openxmlformats.org/officeDocument/2006/relationships/tags" Target="../tags/tag1060.xml"/><Relationship Id="rId29" Type="http://schemas.openxmlformats.org/officeDocument/2006/relationships/tags" Target="../tags/tag1073.xml"/><Relationship Id="rId11" Type="http://schemas.openxmlformats.org/officeDocument/2006/relationships/tags" Target="../tags/tag1055.xml"/><Relationship Id="rId24" Type="http://schemas.openxmlformats.org/officeDocument/2006/relationships/tags" Target="../tags/tag1068.xml"/><Relationship Id="rId32" Type="http://schemas.openxmlformats.org/officeDocument/2006/relationships/tags" Target="../tags/tag1076.xml"/><Relationship Id="rId37" Type="http://schemas.openxmlformats.org/officeDocument/2006/relationships/tags" Target="../tags/tag1081.xml"/><Relationship Id="rId40" Type="http://schemas.openxmlformats.org/officeDocument/2006/relationships/tags" Target="../tags/tag1084.xml"/><Relationship Id="rId45" Type="http://schemas.openxmlformats.org/officeDocument/2006/relationships/tags" Target="../tags/tag1089.xml"/><Relationship Id="rId53" Type="http://schemas.openxmlformats.org/officeDocument/2006/relationships/tags" Target="../tags/tag1097.xml"/><Relationship Id="rId58" Type="http://schemas.openxmlformats.org/officeDocument/2006/relationships/tags" Target="../tags/tag1102.xml"/><Relationship Id="rId66" Type="http://schemas.openxmlformats.org/officeDocument/2006/relationships/tags" Target="../tags/tag1110.xml"/><Relationship Id="rId74" Type="http://schemas.openxmlformats.org/officeDocument/2006/relationships/tags" Target="../tags/tag1118.xml"/><Relationship Id="rId79" Type="http://schemas.openxmlformats.org/officeDocument/2006/relationships/tags" Target="../tags/tag1123.xml"/><Relationship Id="rId87" Type="http://schemas.openxmlformats.org/officeDocument/2006/relationships/tags" Target="../tags/tag1131.xml"/><Relationship Id="rId5" Type="http://schemas.openxmlformats.org/officeDocument/2006/relationships/tags" Target="../tags/tag1049.xml"/><Relationship Id="rId61" Type="http://schemas.openxmlformats.org/officeDocument/2006/relationships/tags" Target="../tags/tag1105.xml"/><Relationship Id="rId82" Type="http://schemas.openxmlformats.org/officeDocument/2006/relationships/tags" Target="../tags/tag1126.xml"/><Relationship Id="rId90" Type="http://schemas.openxmlformats.org/officeDocument/2006/relationships/tags" Target="../tags/tag1134.xml"/><Relationship Id="rId95" Type="http://schemas.openxmlformats.org/officeDocument/2006/relationships/slideLayout" Target="../slideLayouts/slideLayout1.xml"/><Relationship Id="rId19" Type="http://schemas.openxmlformats.org/officeDocument/2006/relationships/tags" Target="../tags/tag1063.xml"/><Relationship Id="rId14" Type="http://schemas.openxmlformats.org/officeDocument/2006/relationships/tags" Target="../tags/tag1058.xml"/><Relationship Id="rId22" Type="http://schemas.openxmlformats.org/officeDocument/2006/relationships/tags" Target="../tags/tag1066.xml"/><Relationship Id="rId27" Type="http://schemas.openxmlformats.org/officeDocument/2006/relationships/tags" Target="../tags/tag1071.xml"/><Relationship Id="rId30" Type="http://schemas.openxmlformats.org/officeDocument/2006/relationships/tags" Target="../tags/tag1074.xml"/><Relationship Id="rId35" Type="http://schemas.openxmlformats.org/officeDocument/2006/relationships/tags" Target="../tags/tag1079.xml"/><Relationship Id="rId43" Type="http://schemas.openxmlformats.org/officeDocument/2006/relationships/tags" Target="../tags/tag1087.xml"/><Relationship Id="rId48" Type="http://schemas.openxmlformats.org/officeDocument/2006/relationships/tags" Target="../tags/tag1092.xml"/><Relationship Id="rId56" Type="http://schemas.openxmlformats.org/officeDocument/2006/relationships/tags" Target="../tags/tag1100.xml"/><Relationship Id="rId64" Type="http://schemas.openxmlformats.org/officeDocument/2006/relationships/tags" Target="../tags/tag1108.xml"/><Relationship Id="rId69" Type="http://schemas.openxmlformats.org/officeDocument/2006/relationships/tags" Target="../tags/tag1113.xml"/><Relationship Id="rId77" Type="http://schemas.openxmlformats.org/officeDocument/2006/relationships/tags" Target="../tags/tag1121.xml"/><Relationship Id="rId8" Type="http://schemas.openxmlformats.org/officeDocument/2006/relationships/tags" Target="../tags/tag1052.xml"/><Relationship Id="rId51" Type="http://schemas.openxmlformats.org/officeDocument/2006/relationships/tags" Target="../tags/tag1095.xml"/><Relationship Id="rId72" Type="http://schemas.openxmlformats.org/officeDocument/2006/relationships/tags" Target="../tags/tag1116.xml"/><Relationship Id="rId80" Type="http://schemas.openxmlformats.org/officeDocument/2006/relationships/tags" Target="../tags/tag1124.xml"/><Relationship Id="rId85" Type="http://schemas.openxmlformats.org/officeDocument/2006/relationships/tags" Target="../tags/tag1129.xml"/><Relationship Id="rId93" Type="http://schemas.openxmlformats.org/officeDocument/2006/relationships/tags" Target="../tags/tag1137.xml"/><Relationship Id="rId3" Type="http://schemas.openxmlformats.org/officeDocument/2006/relationships/tags" Target="../tags/tag1047.xml"/><Relationship Id="rId12" Type="http://schemas.openxmlformats.org/officeDocument/2006/relationships/tags" Target="../tags/tag1056.xml"/><Relationship Id="rId17" Type="http://schemas.openxmlformats.org/officeDocument/2006/relationships/tags" Target="../tags/tag1061.xml"/><Relationship Id="rId25" Type="http://schemas.openxmlformats.org/officeDocument/2006/relationships/tags" Target="../tags/tag1069.xml"/><Relationship Id="rId33" Type="http://schemas.openxmlformats.org/officeDocument/2006/relationships/tags" Target="../tags/tag1077.xml"/><Relationship Id="rId38" Type="http://schemas.openxmlformats.org/officeDocument/2006/relationships/tags" Target="../tags/tag1082.xml"/><Relationship Id="rId46" Type="http://schemas.openxmlformats.org/officeDocument/2006/relationships/tags" Target="../tags/tag1090.xml"/><Relationship Id="rId59" Type="http://schemas.openxmlformats.org/officeDocument/2006/relationships/tags" Target="../tags/tag1103.xml"/><Relationship Id="rId67" Type="http://schemas.openxmlformats.org/officeDocument/2006/relationships/tags" Target="../tags/tag1111.xml"/><Relationship Id="rId20" Type="http://schemas.openxmlformats.org/officeDocument/2006/relationships/tags" Target="../tags/tag1064.xml"/><Relationship Id="rId41" Type="http://schemas.openxmlformats.org/officeDocument/2006/relationships/tags" Target="../tags/tag1085.xml"/><Relationship Id="rId54" Type="http://schemas.openxmlformats.org/officeDocument/2006/relationships/tags" Target="../tags/tag1098.xml"/><Relationship Id="rId62" Type="http://schemas.openxmlformats.org/officeDocument/2006/relationships/tags" Target="../tags/tag1106.xml"/><Relationship Id="rId70" Type="http://schemas.openxmlformats.org/officeDocument/2006/relationships/tags" Target="../tags/tag1114.xml"/><Relationship Id="rId75" Type="http://schemas.openxmlformats.org/officeDocument/2006/relationships/tags" Target="../tags/tag1119.xml"/><Relationship Id="rId83" Type="http://schemas.openxmlformats.org/officeDocument/2006/relationships/tags" Target="../tags/tag1127.xml"/><Relationship Id="rId88" Type="http://schemas.openxmlformats.org/officeDocument/2006/relationships/tags" Target="../tags/tag1132.xml"/><Relationship Id="rId91" Type="http://schemas.openxmlformats.org/officeDocument/2006/relationships/tags" Target="../tags/tag1135.xml"/><Relationship Id="rId1" Type="http://schemas.openxmlformats.org/officeDocument/2006/relationships/tags" Target="../tags/tag1045.xml"/><Relationship Id="rId6" Type="http://schemas.openxmlformats.org/officeDocument/2006/relationships/tags" Target="../tags/tag1050.xml"/><Relationship Id="rId15" Type="http://schemas.openxmlformats.org/officeDocument/2006/relationships/tags" Target="../tags/tag1059.xml"/><Relationship Id="rId23" Type="http://schemas.openxmlformats.org/officeDocument/2006/relationships/tags" Target="../tags/tag1067.xml"/><Relationship Id="rId28" Type="http://schemas.openxmlformats.org/officeDocument/2006/relationships/tags" Target="../tags/tag1072.xml"/><Relationship Id="rId36" Type="http://schemas.openxmlformats.org/officeDocument/2006/relationships/tags" Target="../tags/tag1080.xml"/><Relationship Id="rId49" Type="http://schemas.openxmlformats.org/officeDocument/2006/relationships/tags" Target="../tags/tag1093.xml"/><Relationship Id="rId57" Type="http://schemas.openxmlformats.org/officeDocument/2006/relationships/tags" Target="../tags/tag1101.xml"/><Relationship Id="rId10" Type="http://schemas.openxmlformats.org/officeDocument/2006/relationships/tags" Target="../tags/tag1054.xml"/><Relationship Id="rId31" Type="http://schemas.openxmlformats.org/officeDocument/2006/relationships/tags" Target="../tags/tag1075.xml"/><Relationship Id="rId44" Type="http://schemas.openxmlformats.org/officeDocument/2006/relationships/tags" Target="../tags/tag1088.xml"/><Relationship Id="rId52" Type="http://schemas.openxmlformats.org/officeDocument/2006/relationships/tags" Target="../tags/tag1096.xml"/><Relationship Id="rId60" Type="http://schemas.openxmlformats.org/officeDocument/2006/relationships/tags" Target="../tags/tag1104.xml"/><Relationship Id="rId65" Type="http://schemas.openxmlformats.org/officeDocument/2006/relationships/tags" Target="../tags/tag1109.xml"/><Relationship Id="rId73" Type="http://schemas.openxmlformats.org/officeDocument/2006/relationships/tags" Target="../tags/tag1117.xml"/><Relationship Id="rId78" Type="http://schemas.openxmlformats.org/officeDocument/2006/relationships/tags" Target="../tags/tag1122.xml"/><Relationship Id="rId81" Type="http://schemas.openxmlformats.org/officeDocument/2006/relationships/tags" Target="../tags/tag1125.xml"/><Relationship Id="rId86" Type="http://schemas.openxmlformats.org/officeDocument/2006/relationships/tags" Target="../tags/tag1130.xml"/><Relationship Id="rId94" Type="http://schemas.openxmlformats.org/officeDocument/2006/relationships/tags" Target="../tags/tag1138.xml"/><Relationship Id="rId4" Type="http://schemas.openxmlformats.org/officeDocument/2006/relationships/tags" Target="../tags/tag1048.xml"/><Relationship Id="rId9" Type="http://schemas.openxmlformats.org/officeDocument/2006/relationships/tags" Target="../tags/tag105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255.xml"/><Relationship Id="rId21" Type="http://schemas.openxmlformats.org/officeDocument/2006/relationships/tags" Target="../tags/tag1159.xml"/><Relationship Id="rId42" Type="http://schemas.openxmlformats.org/officeDocument/2006/relationships/tags" Target="../tags/tag1180.xml"/><Relationship Id="rId63" Type="http://schemas.openxmlformats.org/officeDocument/2006/relationships/tags" Target="../tags/tag1201.xml"/><Relationship Id="rId84" Type="http://schemas.openxmlformats.org/officeDocument/2006/relationships/tags" Target="../tags/tag1222.xml"/><Relationship Id="rId138" Type="http://schemas.openxmlformats.org/officeDocument/2006/relationships/tags" Target="../tags/tag1276.xml"/><Relationship Id="rId159" Type="http://schemas.openxmlformats.org/officeDocument/2006/relationships/tags" Target="../tags/tag1297.xml"/><Relationship Id="rId170" Type="http://schemas.openxmlformats.org/officeDocument/2006/relationships/tags" Target="../tags/tag1308.xml"/><Relationship Id="rId191" Type="http://schemas.openxmlformats.org/officeDocument/2006/relationships/tags" Target="../tags/tag1329.xml"/><Relationship Id="rId205" Type="http://schemas.openxmlformats.org/officeDocument/2006/relationships/tags" Target="../tags/tag1343.xml"/><Relationship Id="rId226" Type="http://schemas.openxmlformats.org/officeDocument/2006/relationships/tags" Target="../tags/tag1364.xml"/><Relationship Id="rId107" Type="http://schemas.openxmlformats.org/officeDocument/2006/relationships/tags" Target="../tags/tag1245.xml"/><Relationship Id="rId11" Type="http://schemas.openxmlformats.org/officeDocument/2006/relationships/tags" Target="../tags/tag1149.xml"/><Relationship Id="rId32" Type="http://schemas.openxmlformats.org/officeDocument/2006/relationships/tags" Target="../tags/tag1170.xml"/><Relationship Id="rId53" Type="http://schemas.openxmlformats.org/officeDocument/2006/relationships/tags" Target="../tags/tag1191.xml"/><Relationship Id="rId74" Type="http://schemas.openxmlformats.org/officeDocument/2006/relationships/tags" Target="../tags/tag1212.xml"/><Relationship Id="rId128" Type="http://schemas.openxmlformats.org/officeDocument/2006/relationships/tags" Target="../tags/tag1266.xml"/><Relationship Id="rId149" Type="http://schemas.openxmlformats.org/officeDocument/2006/relationships/tags" Target="../tags/tag1287.xml"/><Relationship Id="rId5" Type="http://schemas.openxmlformats.org/officeDocument/2006/relationships/tags" Target="../tags/tag1143.xml"/><Relationship Id="rId95" Type="http://schemas.openxmlformats.org/officeDocument/2006/relationships/tags" Target="../tags/tag1233.xml"/><Relationship Id="rId160" Type="http://schemas.openxmlformats.org/officeDocument/2006/relationships/tags" Target="../tags/tag1298.xml"/><Relationship Id="rId181" Type="http://schemas.openxmlformats.org/officeDocument/2006/relationships/tags" Target="../tags/tag1319.xml"/><Relationship Id="rId216" Type="http://schemas.openxmlformats.org/officeDocument/2006/relationships/tags" Target="../tags/tag1354.xml"/><Relationship Id="rId237" Type="http://schemas.openxmlformats.org/officeDocument/2006/relationships/tags" Target="../tags/tag1375.xml"/><Relationship Id="rId22" Type="http://schemas.openxmlformats.org/officeDocument/2006/relationships/tags" Target="../tags/tag1160.xml"/><Relationship Id="rId43" Type="http://schemas.openxmlformats.org/officeDocument/2006/relationships/tags" Target="../tags/tag1181.xml"/><Relationship Id="rId64" Type="http://schemas.openxmlformats.org/officeDocument/2006/relationships/tags" Target="../tags/tag1202.xml"/><Relationship Id="rId118" Type="http://schemas.openxmlformats.org/officeDocument/2006/relationships/tags" Target="../tags/tag1256.xml"/><Relationship Id="rId139" Type="http://schemas.openxmlformats.org/officeDocument/2006/relationships/tags" Target="../tags/tag1277.xml"/><Relationship Id="rId85" Type="http://schemas.openxmlformats.org/officeDocument/2006/relationships/tags" Target="../tags/tag1223.xml"/><Relationship Id="rId150" Type="http://schemas.openxmlformats.org/officeDocument/2006/relationships/tags" Target="../tags/tag1288.xml"/><Relationship Id="rId171" Type="http://schemas.openxmlformats.org/officeDocument/2006/relationships/tags" Target="../tags/tag1309.xml"/><Relationship Id="rId192" Type="http://schemas.openxmlformats.org/officeDocument/2006/relationships/tags" Target="../tags/tag1330.xml"/><Relationship Id="rId206" Type="http://schemas.openxmlformats.org/officeDocument/2006/relationships/tags" Target="../tags/tag1344.xml"/><Relationship Id="rId227" Type="http://schemas.openxmlformats.org/officeDocument/2006/relationships/tags" Target="../tags/tag1365.xml"/><Relationship Id="rId201" Type="http://schemas.openxmlformats.org/officeDocument/2006/relationships/tags" Target="../tags/tag1339.xml"/><Relationship Id="rId222" Type="http://schemas.openxmlformats.org/officeDocument/2006/relationships/tags" Target="../tags/tag1360.xml"/><Relationship Id="rId243" Type="http://schemas.openxmlformats.org/officeDocument/2006/relationships/tags" Target="../tags/tag1381.xml"/><Relationship Id="rId12" Type="http://schemas.openxmlformats.org/officeDocument/2006/relationships/tags" Target="../tags/tag1150.xml"/><Relationship Id="rId17" Type="http://schemas.openxmlformats.org/officeDocument/2006/relationships/tags" Target="../tags/tag1155.xml"/><Relationship Id="rId33" Type="http://schemas.openxmlformats.org/officeDocument/2006/relationships/tags" Target="../tags/tag1171.xml"/><Relationship Id="rId38" Type="http://schemas.openxmlformats.org/officeDocument/2006/relationships/tags" Target="../tags/tag1176.xml"/><Relationship Id="rId59" Type="http://schemas.openxmlformats.org/officeDocument/2006/relationships/tags" Target="../tags/tag1197.xml"/><Relationship Id="rId103" Type="http://schemas.openxmlformats.org/officeDocument/2006/relationships/tags" Target="../tags/tag1241.xml"/><Relationship Id="rId108" Type="http://schemas.openxmlformats.org/officeDocument/2006/relationships/tags" Target="../tags/tag1246.xml"/><Relationship Id="rId124" Type="http://schemas.openxmlformats.org/officeDocument/2006/relationships/tags" Target="../tags/tag1262.xml"/><Relationship Id="rId129" Type="http://schemas.openxmlformats.org/officeDocument/2006/relationships/tags" Target="../tags/tag1267.xml"/><Relationship Id="rId54" Type="http://schemas.openxmlformats.org/officeDocument/2006/relationships/tags" Target="../tags/tag1192.xml"/><Relationship Id="rId70" Type="http://schemas.openxmlformats.org/officeDocument/2006/relationships/tags" Target="../tags/tag1208.xml"/><Relationship Id="rId75" Type="http://schemas.openxmlformats.org/officeDocument/2006/relationships/tags" Target="../tags/tag1213.xml"/><Relationship Id="rId91" Type="http://schemas.openxmlformats.org/officeDocument/2006/relationships/tags" Target="../tags/tag1229.xml"/><Relationship Id="rId96" Type="http://schemas.openxmlformats.org/officeDocument/2006/relationships/tags" Target="../tags/tag1234.xml"/><Relationship Id="rId140" Type="http://schemas.openxmlformats.org/officeDocument/2006/relationships/tags" Target="../tags/tag1278.xml"/><Relationship Id="rId145" Type="http://schemas.openxmlformats.org/officeDocument/2006/relationships/tags" Target="../tags/tag1283.xml"/><Relationship Id="rId161" Type="http://schemas.openxmlformats.org/officeDocument/2006/relationships/tags" Target="../tags/tag1299.xml"/><Relationship Id="rId166" Type="http://schemas.openxmlformats.org/officeDocument/2006/relationships/tags" Target="../tags/tag1304.xml"/><Relationship Id="rId182" Type="http://schemas.openxmlformats.org/officeDocument/2006/relationships/tags" Target="../tags/tag1320.xml"/><Relationship Id="rId187" Type="http://schemas.openxmlformats.org/officeDocument/2006/relationships/tags" Target="../tags/tag1325.xml"/><Relationship Id="rId217" Type="http://schemas.openxmlformats.org/officeDocument/2006/relationships/tags" Target="../tags/tag1355.xml"/><Relationship Id="rId1" Type="http://schemas.openxmlformats.org/officeDocument/2006/relationships/tags" Target="../tags/tag1139.xml"/><Relationship Id="rId6" Type="http://schemas.openxmlformats.org/officeDocument/2006/relationships/tags" Target="../tags/tag1144.xml"/><Relationship Id="rId212" Type="http://schemas.openxmlformats.org/officeDocument/2006/relationships/tags" Target="../tags/tag1350.xml"/><Relationship Id="rId233" Type="http://schemas.openxmlformats.org/officeDocument/2006/relationships/tags" Target="../tags/tag1371.xml"/><Relationship Id="rId238" Type="http://schemas.openxmlformats.org/officeDocument/2006/relationships/tags" Target="../tags/tag1376.xml"/><Relationship Id="rId23" Type="http://schemas.openxmlformats.org/officeDocument/2006/relationships/tags" Target="../tags/tag1161.xml"/><Relationship Id="rId28" Type="http://schemas.openxmlformats.org/officeDocument/2006/relationships/tags" Target="../tags/tag1166.xml"/><Relationship Id="rId49" Type="http://schemas.openxmlformats.org/officeDocument/2006/relationships/tags" Target="../tags/tag1187.xml"/><Relationship Id="rId114" Type="http://schemas.openxmlformats.org/officeDocument/2006/relationships/tags" Target="../tags/tag1252.xml"/><Relationship Id="rId119" Type="http://schemas.openxmlformats.org/officeDocument/2006/relationships/tags" Target="../tags/tag1257.xml"/><Relationship Id="rId44" Type="http://schemas.openxmlformats.org/officeDocument/2006/relationships/tags" Target="../tags/tag1182.xml"/><Relationship Id="rId60" Type="http://schemas.openxmlformats.org/officeDocument/2006/relationships/tags" Target="../tags/tag1198.xml"/><Relationship Id="rId65" Type="http://schemas.openxmlformats.org/officeDocument/2006/relationships/tags" Target="../tags/tag1203.xml"/><Relationship Id="rId81" Type="http://schemas.openxmlformats.org/officeDocument/2006/relationships/tags" Target="../tags/tag1219.xml"/><Relationship Id="rId86" Type="http://schemas.openxmlformats.org/officeDocument/2006/relationships/tags" Target="../tags/tag1224.xml"/><Relationship Id="rId130" Type="http://schemas.openxmlformats.org/officeDocument/2006/relationships/tags" Target="../tags/tag1268.xml"/><Relationship Id="rId135" Type="http://schemas.openxmlformats.org/officeDocument/2006/relationships/tags" Target="../tags/tag1273.xml"/><Relationship Id="rId151" Type="http://schemas.openxmlformats.org/officeDocument/2006/relationships/tags" Target="../tags/tag1289.xml"/><Relationship Id="rId156" Type="http://schemas.openxmlformats.org/officeDocument/2006/relationships/tags" Target="../tags/tag1294.xml"/><Relationship Id="rId177" Type="http://schemas.openxmlformats.org/officeDocument/2006/relationships/tags" Target="../tags/tag1315.xml"/><Relationship Id="rId198" Type="http://schemas.openxmlformats.org/officeDocument/2006/relationships/tags" Target="../tags/tag1336.xml"/><Relationship Id="rId172" Type="http://schemas.openxmlformats.org/officeDocument/2006/relationships/tags" Target="../tags/tag1310.xml"/><Relationship Id="rId193" Type="http://schemas.openxmlformats.org/officeDocument/2006/relationships/tags" Target="../tags/tag1331.xml"/><Relationship Id="rId202" Type="http://schemas.openxmlformats.org/officeDocument/2006/relationships/tags" Target="../tags/tag1340.xml"/><Relationship Id="rId207" Type="http://schemas.openxmlformats.org/officeDocument/2006/relationships/tags" Target="../tags/tag1345.xml"/><Relationship Id="rId223" Type="http://schemas.openxmlformats.org/officeDocument/2006/relationships/tags" Target="../tags/tag1361.xml"/><Relationship Id="rId228" Type="http://schemas.openxmlformats.org/officeDocument/2006/relationships/tags" Target="../tags/tag1366.xml"/><Relationship Id="rId244" Type="http://schemas.openxmlformats.org/officeDocument/2006/relationships/tags" Target="../tags/tag1382.xml"/><Relationship Id="rId13" Type="http://schemas.openxmlformats.org/officeDocument/2006/relationships/tags" Target="../tags/tag1151.xml"/><Relationship Id="rId18" Type="http://schemas.openxmlformats.org/officeDocument/2006/relationships/tags" Target="../tags/tag1156.xml"/><Relationship Id="rId39" Type="http://schemas.openxmlformats.org/officeDocument/2006/relationships/tags" Target="../tags/tag1177.xml"/><Relationship Id="rId109" Type="http://schemas.openxmlformats.org/officeDocument/2006/relationships/tags" Target="../tags/tag1247.xml"/><Relationship Id="rId34" Type="http://schemas.openxmlformats.org/officeDocument/2006/relationships/tags" Target="../tags/tag1172.xml"/><Relationship Id="rId50" Type="http://schemas.openxmlformats.org/officeDocument/2006/relationships/tags" Target="../tags/tag1188.xml"/><Relationship Id="rId55" Type="http://schemas.openxmlformats.org/officeDocument/2006/relationships/tags" Target="../tags/tag1193.xml"/><Relationship Id="rId76" Type="http://schemas.openxmlformats.org/officeDocument/2006/relationships/tags" Target="../tags/tag1214.xml"/><Relationship Id="rId97" Type="http://schemas.openxmlformats.org/officeDocument/2006/relationships/tags" Target="../tags/tag1235.xml"/><Relationship Id="rId104" Type="http://schemas.openxmlformats.org/officeDocument/2006/relationships/tags" Target="../tags/tag1242.xml"/><Relationship Id="rId120" Type="http://schemas.openxmlformats.org/officeDocument/2006/relationships/tags" Target="../tags/tag1258.xml"/><Relationship Id="rId125" Type="http://schemas.openxmlformats.org/officeDocument/2006/relationships/tags" Target="../tags/tag1263.xml"/><Relationship Id="rId141" Type="http://schemas.openxmlformats.org/officeDocument/2006/relationships/tags" Target="../tags/tag1279.xml"/><Relationship Id="rId146" Type="http://schemas.openxmlformats.org/officeDocument/2006/relationships/tags" Target="../tags/tag1284.xml"/><Relationship Id="rId167" Type="http://schemas.openxmlformats.org/officeDocument/2006/relationships/tags" Target="../tags/tag1305.xml"/><Relationship Id="rId188" Type="http://schemas.openxmlformats.org/officeDocument/2006/relationships/tags" Target="../tags/tag1326.xml"/><Relationship Id="rId7" Type="http://schemas.openxmlformats.org/officeDocument/2006/relationships/tags" Target="../tags/tag1145.xml"/><Relationship Id="rId71" Type="http://schemas.openxmlformats.org/officeDocument/2006/relationships/tags" Target="../tags/tag1209.xml"/><Relationship Id="rId92" Type="http://schemas.openxmlformats.org/officeDocument/2006/relationships/tags" Target="../tags/tag1230.xml"/><Relationship Id="rId162" Type="http://schemas.openxmlformats.org/officeDocument/2006/relationships/tags" Target="../tags/tag1300.xml"/><Relationship Id="rId183" Type="http://schemas.openxmlformats.org/officeDocument/2006/relationships/tags" Target="../tags/tag1321.xml"/><Relationship Id="rId213" Type="http://schemas.openxmlformats.org/officeDocument/2006/relationships/tags" Target="../tags/tag1351.xml"/><Relationship Id="rId218" Type="http://schemas.openxmlformats.org/officeDocument/2006/relationships/tags" Target="../tags/tag1356.xml"/><Relationship Id="rId234" Type="http://schemas.openxmlformats.org/officeDocument/2006/relationships/tags" Target="../tags/tag1372.xml"/><Relationship Id="rId239" Type="http://schemas.openxmlformats.org/officeDocument/2006/relationships/tags" Target="../tags/tag1377.xml"/><Relationship Id="rId2" Type="http://schemas.openxmlformats.org/officeDocument/2006/relationships/tags" Target="../tags/tag1140.xml"/><Relationship Id="rId29" Type="http://schemas.openxmlformats.org/officeDocument/2006/relationships/tags" Target="../tags/tag1167.xml"/><Relationship Id="rId24" Type="http://schemas.openxmlformats.org/officeDocument/2006/relationships/tags" Target="../tags/tag1162.xml"/><Relationship Id="rId40" Type="http://schemas.openxmlformats.org/officeDocument/2006/relationships/tags" Target="../tags/tag1178.xml"/><Relationship Id="rId45" Type="http://schemas.openxmlformats.org/officeDocument/2006/relationships/tags" Target="../tags/tag1183.xml"/><Relationship Id="rId66" Type="http://schemas.openxmlformats.org/officeDocument/2006/relationships/tags" Target="../tags/tag1204.xml"/><Relationship Id="rId87" Type="http://schemas.openxmlformats.org/officeDocument/2006/relationships/tags" Target="../tags/tag1225.xml"/><Relationship Id="rId110" Type="http://schemas.openxmlformats.org/officeDocument/2006/relationships/tags" Target="../tags/tag1248.xml"/><Relationship Id="rId115" Type="http://schemas.openxmlformats.org/officeDocument/2006/relationships/tags" Target="../tags/tag1253.xml"/><Relationship Id="rId131" Type="http://schemas.openxmlformats.org/officeDocument/2006/relationships/tags" Target="../tags/tag1269.xml"/><Relationship Id="rId136" Type="http://schemas.openxmlformats.org/officeDocument/2006/relationships/tags" Target="../tags/tag1274.xml"/><Relationship Id="rId157" Type="http://schemas.openxmlformats.org/officeDocument/2006/relationships/tags" Target="../tags/tag1295.xml"/><Relationship Id="rId178" Type="http://schemas.openxmlformats.org/officeDocument/2006/relationships/tags" Target="../tags/tag1316.xml"/><Relationship Id="rId61" Type="http://schemas.openxmlformats.org/officeDocument/2006/relationships/tags" Target="../tags/tag1199.xml"/><Relationship Id="rId82" Type="http://schemas.openxmlformats.org/officeDocument/2006/relationships/tags" Target="../tags/tag1220.xml"/><Relationship Id="rId152" Type="http://schemas.openxmlformats.org/officeDocument/2006/relationships/tags" Target="../tags/tag1290.xml"/><Relationship Id="rId173" Type="http://schemas.openxmlformats.org/officeDocument/2006/relationships/tags" Target="../tags/tag1311.xml"/><Relationship Id="rId194" Type="http://schemas.openxmlformats.org/officeDocument/2006/relationships/tags" Target="../tags/tag1332.xml"/><Relationship Id="rId199" Type="http://schemas.openxmlformats.org/officeDocument/2006/relationships/tags" Target="../tags/tag1337.xml"/><Relationship Id="rId203" Type="http://schemas.openxmlformats.org/officeDocument/2006/relationships/tags" Target="../tags/tag1341.xml"/><Relationship Id="rId208" Type="http://schemas.openxmlformats.org/officeDocument/2006/relationships/tags" Target="../tags/tag1346.xml"/><Relationship Id="rId229" Type="http://schemas.openxmlformats.org/officeDocument/2006/relationships/tags" Target="../tags/tag1367.xml"/><Relationship Id="rId19" Type="http://schemas.openxmlformats.org/officeDocument/2006/relationships/tags" Target="../tags/tag1157.xml"/><Relationship Id="rId224" Type="http://schemas.openxmlformats.org/officeDocument/2006/relationships/tags" Target="../tags/tag1362.xml"/><Relationship Id="rId240" Type="http://schemas.openxmlformats.org/officeDocument/2006/relationships/tags" Target="../tags/tag1378.xml"/><Relationship Id="rId245" Type="http://schemas.openxmlformats.org/officeDocument/2006/relationships/tags" Target="../tags/tag1383.xml"/><Relationship Id="rId14" Type="http://schemas.openxmlformats.org/officeDocument/2006/relationships/tags" Target="../tags/tag1152.xml"/><Relationship Id="rId30" Type="http://schemas.openxmlformats.org/officeDocument/2006/relationships/tags" Target="../tags/tag1168.xml"/><Relationship Id="rId35" Type="http://schemas.openxmlformats.org/officeDocument/2006/relationships/tags" Target="../tags/tag1173.xml"/><Relationship Id="rId56" Type="http://schemas.openxmlformats.org/officeDocument/2006/relationships/tags" Target="../tags/tag1194.xml"/><Relationship Id="rId77" Type="http://schemas.openxmlformats.org/officeDocument/2006/relationships/tags" Target="../tags/tag1215.xml"/><Relationship Id="rId100" Type="http://schemas.openxmlformats.org/officeDocument/2006/relationships/tags" Target="../tags/tag1238.xml"/><Relationship Id="rId105" Type="http://schemas.openxmlformats.org/officeDocument/2006/relationships/tags" Target="../tags/tag1243.xml"/><Relationship Id="rId126" Type="http://schemas.openxmlformats.org/officeDocument/2006/relationships/tags" Target="../tags/tag1264.xml"/><Relationship Id="rId147" Type="http://schemas.openxmlformats.org/officeDocument/2006/relationships/tags" Target="../tags/tag1285.xml"/><Relationship Id="rId168" Type="http://schemas.openxmlformats.org/officeDocument/2006/relationships/tags" Target="../tags/tag1306.xml"/><Relationship Id="rId8" Type="http://schemas.openxmlformats.org/officeDocument/2006/relationships/tags" Target="../tags/tag1146.xml"/><Relationship Id="rId51" Type="http://schemas.openxmlformats.org/officeDocument/2006/relationships/tags" Target="../tags/tag1189.xml"/><Relationship Id="rId72" Type="http://schemas.openxmlformats.org/officeDocument/2006/relationships/tags" Target="../tags/tag1210.xml"/><Relationship Id="rId93" Type="http://schemas.openxmlformats.org/officeDocument/2006/relationships/tags" Target="../tags/tag1231.xml"/><Relationship Id="rId98" Type="http://schemas.openxmlformats.org/officeDocument/2006/relationships/tags" Target="../tags/tag1236.xml"/><Relationship Id="rId121" Type="http://schemas.openxmlformats.org/officeDocument/2006/relationships/tags" Target="../tags/tag1259.xml"/><Relationship Id="rId142" Type="http://schemas.openxmlformats.org/officeDocument/2006/relationships/tags" Target="../tags/tag1280.xml"/><Relationship Id="rId163" Type="http://schemas.openxmlformats.org/officeDocument/2006/relationships/tags" Target="../tags/tag1301.xml"/><Relationship Id="rId184" Type="http://schemas.openxmlformats.org/officeDocument/2006/relationships/tags" Target="../tags/tag1322.xml"/><Relationship Id="rId189" Type="http://schemas.openxmlformats.org/officeDocument/2006/relationships/tags" Target="../tags/tag1327.xml"/><Relationship Id="rId219" Type="http://schemas.openxmlformats.org/officeDocument/2006/relationships/tags" Target="../tags/tag1357.xml"/><Relationship Id="rId3" Type="http://schemas.openxmlformats.org/officeDocument/2006/relationships/tags" Target="../tags/tag1141.xml"/><Relationship Id="rId214" Type="http://schemas.openxmlformats.org/officeDocument/2006/relationships/tags" Target="../tags/tag1352.xml"/><Relationship Id="rId230" Type="http://schemas.openxmlformats.org/officeDocument/2006/relationships/tags" Target="../tags/tag1368.xml"/><Relationship Id="rId235" Type="http://schemas.openxmlformats.org/officeDocument/2006/relationships/tags" Target="../tags/tag1373.xml"/><Relationship Id="rId25" Type="http://schemas.openxmlformats.org/officeDocument/2006/relationships/tags" Target="../tags/tag1163.xml"/><Relationship Id="rId46" Type="http://schemas.openxmlformats.org/officeDocument/2006/relationships/tags" Target="../tags/tag1184.xml"/><Relationship Id="rId67" Type="http://schemas.openxmlformats.org/officeDocument/2006/relationships/tags" Target="../tags/tag1205.xml"/><Relationship Id="rId116" Type="http://schemas.openxmlformats.org/officeDocument/2006/relationships/tags" Target="../tags/tag1254.xml"/><Relationship Id="rId137" Type="http://schemas.openxmlformats.org/officeDocument/2006/relationships/tags" Target="../tags/tag1275.xml"/><Relationship Id="rId158" Type="http://schemas.openxmlformats.org/officeDocument/2006/relationships/tags" Target="../tags/tag1296.xml"/><Relationship Id="rId20" Type="http://schemas.openxmlformats.org/officeDocument/2006/relationships/tags" Target="../tags/tag1158.xml"/><Relationship Id="rId41" Type="http://schemas.openxmlformats.org/officeDocument/2006/relationships/tags" Target="../tags/tag1179.xml"/><Relationship Id="rId62" Type="http://schemas.openxmlformats.org/officeDocument/2006/relationships/tags" Target="../tags/tag1200.xml"/><Relationship Id="rId83" Type="http://schemas.openxmlformats.org/officeDocument/2006/relationships/tags" Target="../tags/tag1221.xml"/><Relationship Id="rId88" Type="http://schemas.openxmlformats.org/officeDocument/2006/relationships/tags" Target="../tags/tag1226.xml"/><Relationship Id="rId111" Type="http://schemas.openxmlformats.org/officeDocument/2006/relationships/tags" Target="../tags/tag1249.xml"/><Relationship Id="rId132" Type="http://schemas.openxmlformats.org/officeDocument/2006/relationships/tags" Target="../tags/tag1270.xml"/><Relationship Id="rId153" Type="http://schemas.openxmlformats.org/officeDocument/2006/relationships/tags" Target="../tags/tag1291.xml"/><Relationship Id="rId174" Type="http://schemas.openxmlformats.org/officeDocument/2006/relationships/tags" Target="../tags/tag1312.xml"/><Relationship Id="rId179" Type="http://schemas.openxmlformats.org/officeDocument/2006/relationships/tags" Target="../tags/tag1317.xml"/><Relationship Id="rId195" Type="http://schemas.openxmlformats.org/officeDocument/2006/relationships/tags" Target="../tags/tag1333.xml"/><Relationship Id="rId209" Type="http://schemas.openxmlformats.org/officeDocument/2006/relationships/tags" Target="../tags/tag1347.xml"/><Relationship Id="rId190" Type="http://schemas.openxmlformats.org/officeDocument/2006/relationships/tags" Target="../tags/tag1328.xml"/><Relationship Id="rId204" Type="http://schemas.openxmlformats.org/officeDocument/2006/relationships/tags" Target="../tags/tag1342.xml"/><Relationship Id="rId220" Type="http://schemas.openxmlformats.org/officeDocument/2006/relationships/tags" Target="../tags/tag1358.xml"/><Relationship Id="rId225" Type="http://schemas.openxmlformats.org/officeDocument/2006/relationships/tags" Target="../tags/tag1363.xml"/><Relationship Id="rId241" Type="http://schemas.openxmlformats.org/officeDocument/2006/relationships/tags" Target="../tags/tag1379.xml"/><Relationship Id="rId246" Type="http://schemas.openxmlformats.org/officeDocument/2006/relationships/slideLayout" Target="../slideLayouts/slideLayout1.xml"/><Relationship Id="rId15" Type="http://schemas.openxmlformats.org/officeDocument/2006/relationships/tags" Target="../tags/tag1153.xml"/><Relationship Id="rId36" Type="http://schemas.openxmlformats.org/officeDocument/2006/relationships/tags" Target="../tags/tag1174.xml"/><Relationship Id="rId57" Type="http://schemas.openxmlformats.org/officeDocument/2006/relationships/tags" Target="../tags/tag1195.xml"/><Relationship Id="rId106" Type="http://schemas.openxmlformats.org/officeDocument/2006/relationships/tags" Target="../tags/tag1244.xml"/><Relationship Id="rId127" Type="http://schemas.openxmlformats.org/officeDocument/2006/relationships/tags" Target="../tags/tag1265.xml"/><Relationship Id="rId10" Type="http://schemas.openxmlformats.org/officeDocument/2006/relationships/tags" Target="../tags/tag1148.xml"/><Relationship Id="rId31" Type="http://schemas.openxmlformats.org/officeDocument/2006/relationships/tags" Target="../tags/tag1169.xml"/><Relationship Id="rId52" Type="http://schemas.openxmlformats.org/officeDocument/2006/relationships/tags" Target="../tags/tag1190.xml"/><Relationship Id="rId73" Type="http://schemas.openxmlformats.org/officeDocument/2006/relationships/tags" Target="../tags/tag1211.xml"/><Relationship Id="rId78" Type="http://schemas.openxmlformats.org/officeDocument/2006/relationships/tags" Target="../tags/tag1216.xml"/><Relationship Id="rId94" Type="http://schemas.openxmlformats.org/officeDocument/2006/relationships/tags" Target="../tags/tag1232.xml"/><Relationship Id="rId99" Type="http://schemas.openxmlformats.org/officeDocument/2006/relationships/tags" Target="../tags/tag1237.xml"/><Relationship Id="rId101" Type="http://schemas.openxmlformats.org/officeDocument/2006/relationships/tags" Target="../tags/tag1239.xml"/><Relationship Id="rId122" Type="http://schemas.openxmlformats.org/officeDocument/2006/relationships/tags" Target="../tags/tag1260.xml"/><Relationship Id="rId143" Type="http://schemas.openxmlformats.org/officeDocument/2006/relationships/tags" Target="../tags/tag1281.xml"/><Relationship Id="rId148" Type="http://schemas.openxmlformats.org/officeDocument/2006/relationships/tags" Target="../tags/tag1286.xml"/><Relationship Id="rId164" Type="http://schemas.openxmlformats.org/officeDocument/2006/relationships/tags" Target="../tags/tag1302.xml"/><Relationship Id="rId169" Type="http://schemas.openxmlformats.org/officeDocument/2006/relationships/tags" Target="../tags/tag1307.xml"/><Relationship Id="rId185" Type="http://schemas.openxmlformats.org/officeDocument/2006/relationships/tags" Target="../tags/tag1323.xml"/><Relationship Id="rId4" Type="http://schemas.openxmlformats.org/officeDocument/2006/relationships/tags" Target="../tags/tag1142.xml"/><Relationship Id="rId9" Type="http://schemas.openxmlformats.org/officeDocument/2006/relationships/tags" Target="../tags/tag1147.xml"/><Relationship Id="rId180" Type="http://schemas.openxmlformats.org/officeDocument/2006/relationships/tags" Target="../tags/tag1318.xml"/><Relationship Id="rId210" Type="http://schemas.openxmlformats.org/officeDocument/2006/relationships/tags" Target="../tags/tag1348.xml"/><Relationship Id="rId215" Type="http://schemas.openxmlformats.org/officeDocument/2006/relationships/tags" Target="../tags/tag1353.xml"/><Relationship Id="rId236" Type="http://schemas.openxmlformats.org/officeDocument/2006/relationships/tags" Target="../tags/tag1374.xml"/><Relationship Id="rId26" Type="http://schemas.openxmlformats.org/officeDocument/2006/relationships/tags" Target="../tags/tag1164.xml"/><Relationship Id="rId231" Type="http://schemas.openxmlformats.org/officeDocument/2006/relationships/tags" Target="../tags/tag1369.xml"/><Relationship Id="rId47" Type="http://schemas.openxmlformats.org/officeDocument/2006/relationships/tags" Target="../tags/tag1185.xml"/><Relationship Id="rId68" Type="http://schemas.openxmlformats.org/officeDocument/2006/relationships/tags" Target="../tags/tag1206.xml"/><Relationship Id="rId89" Type="http://schemas.openxmlformats.org/officeDocument/2006/relationships/tags" Target="../tags/tag1227.xml"/><Relationship Id="rId112" Type="http://schemas.openxmlformats.org/officeDocument/2006/relationships/tags" Target="../tags/tag1250.xml"/><Relationship Id="rId133" Type="http://schemas.openxmlformats.org/officeDocument/2006/relationships/tags" Target="../tags/tag1271.xml"/><Relationship Id="rId154" Type="http://schemas.openxmlformats.org/officeDocument/2006/relationships/tags" Target="../tags/tag1292.xml"/><Relationship Id="rId175" Type="http://schemas.openxmlformats.org/officeDocument/2006/relationships/tags" Target="../tags/tag1313.xml"/><Relationship Id="rId196" Type="http://schemas.openxmlformats.org/officeDocument/2006/relationships/tags" Target="../tags/tag1334.xml"/><Relationship Id="rId200" Type="http://schemas.openxmlformats.org/officeDocument/2006/relationships/tags" Target="../tags/tag1338.xml"/><Relationship Id="rId16" Type="http://schemas.openxmlformats.org/officeDocument/2006/relationships/tags" Target="../tags/tag1154.xml"/><Relationship Id="rId221" Type="http://schemas.openxmlformats.org/officeDocument/2006/relationships/tags" Target="../tags/tag1359.xml"/><Relationship Id="rId242" Type="http://schemas.openxmlformats.org/officeDocument/2006/relationships/tags" Target="../tags/tag1380.xml"/><Relationship Id="rId37" Type="http://schemas.openxmlformats.org/officeDocument/2006/relationships/tags" Target="../tags/tag1175.xml"/><Relationship Id="rId58" Type="http://schemas.openxmlformats.org/officeDocument/2006/relationships/tags" Target="../tags/tag1196.xml"/><Relationship Id="rId79" Type="http://schemas.openxmlformats.org/officeDocument/2006/relationships/tags" Target="../tags/tag1217.xml"/><Relationship Id="rId102" Type="http://schemas.openxmlformats.org/officeDocument/2006/relationships/tags" Target="../tags/tag1240.xml"/><Relationship Id="rId123" Type="http://schemas.openxmlformats.org/officeDocument/2006/relationships/tags" Target="../tags/tag1261.xml"/><Relationship Id="rId144" Type="http://schemas.openxmlformats.org/officeDocument/2006/relationships/tags" Target="../tags/tag1282.xml"/><Relationship Id="rId90" Type="http://schemas.openxmlformats.org/officeDocument/2006/relationships/tags" Target="../tags/tag1228.xml"/><Relationship Id="rId165" Type="http://schemas.openxmlformats.org/officeDocument/2006/relationships/tags" Target="../tags/tag1303.xml"/><Relationship Id="rId186" Type="http://schemas.openxmlformats.org/officeDocument/2006/relationships/tags" Target="../tags/tag1324.xml"/><Relationship Id="rId211" Type="http://schemas.openxmlformats.org/officeDocument/2006/relationships/tags" Target="../tags/tag1349.xml"/><Relationship Id="rId232" Type="http://schemas.openxmlformats.org/officeDocument/2006/relationships/tags" Target="../tags/tag1370.xml"/><Relationship Id="rId27" Type="http://schemas.openxmlformats.org/officeDocument/2006/relationships/tags" Target="../tags/tag1165.xml"/><Relationship Id="rId48" Type="http://schemas.openxmlformats.org/officeDocument/2006/relationships/tags" Target="../tags/tag1186.xml"/><Relationship Id="rId69" Type="http://schemas.openxmlformats.org/officeDocument/2006/relationships/tags" Target="../tags/tag1207.xml"/><Relationship Id="rId113" Type="http://schemas.openxmlformats.org/officeDocument/2006/relationships/tags" Target="../tags/tag1251.xml"/><Relationship Id="rId134" Type="http://schemas.openxmlformats.org/officeDocument/2006/relationships/tags" Target="../tags/tag1272.xml"/><Relationship Id="rId80" Type="http://schemas.openxmlformats.org/officeDocument/2006/relationships/tags" Target="../tags/tag1218.xml"/><Relationship Id="rId155" Type="http://schemas.openxmlformats.org/officeDocument/2006/relationships/tags" Target="../tags/tag1293.xml"/><Relationship Id="rId176" Type="http://schemas.openxmlformats.org/officeDocument/2006/relationships/tags" Target="../tags/tag1314.xml"/><Relationship Id="rId197" Type="http://schemas.openxmlformats.org/officeDocument/2006/relationships/tags" Target="../tags/tag13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2"/>
          <p:cNvGrpSpPr/>
          <p:nvPr/>
        </p:nvGrpSpPr>
        <p:grpSpPr>
          <a:xfrm>
            <a:off x="571762" y="392201"/>
            <a:ext cx="1409439" cy="822172"/>
            <a:chOff x="571762" y="392201"/>
            <a:chExt cx="1409439" cy="822172"/>
          </a:xfrm>
        </p:grpSpPr>
        <p:sp>
          <p:nvSpPr>
            <p:cNvPr id="2" name="SMARTInkShape-1"/>
            <p:cNvSpPr/>
            <p:nvPr>
              <p:custDataLst>
                <p:tags r:id="rId113"/>
              </p:custDataLst>
            </p:nvPr>
          </p:nvSpPr>
          <p:spPr>
            <a:xfrm>
              <a:off x="571762" y="571762"/>
              <a:ext cx="120389" cy="451565"/>
            </a:xfrm>
            <a:custGeom>
              <a:avLst/>
              <a:gdLst/>
              <a:ahLst/>
              <a:cxnLst/>
              <a:rect l="0" t="0" r="0" b="0"/>
              <a:pathLst>
                <a:path w="120389" h="451565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11970" y="41856"/>
                  </a:lnTo>
                  <a:lnTo>
                    <a:pt x="26881" y="87242"/>
                  </a:lnTo>
                  <a:lnTo>
                    <a:pt x="38613" y="126353"/>
                  </a:lnTo>
                  <a:lnTo>
                    <a:pt x="50882" y="171017"/>
                  </a:lnTo>
                  <a:lnTo>
                    <a:pt x="57117" y="195768"/>
                  </a:lnTo>
                  <a:lnTo>
                    <a:pt x="63391" y="221441"/>
                  </a:lnTo>
                  <a:lnTo>
                    <a:pt x="69690" y="247024"/>
                  </a:lnTo>
                  <a:lnTo>
                    <a:pt x="76006" y="272545"/>
                  </a:lnTo>
                  <a:lnTo>
                    <a:pt x="82333" y="298026"/>
                  </a:lnTo>
                  <a:lnTo>
                    <a:pt x="93127" y="343272"/>
                  </a:lnTo>
                  <a:lnTo>
                    <a:pt x="102627" y="382431"/>
                  </a:lnTo>
                  <a:lnTo>
                    <a:pt x="114498" y="426160"/>
                  </a:lnTo>
                  <a:lnTo>
                    <a:pt x="119225" y="451564"/>
                  </a:lnTo>
                  <a:lnTo>
                    <a:pt x="120388" y="450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114"/>
              </p:custDataLst>
            </p:nvPr>
          </p:nvSpPr>
          <p:spPr>
            <a:xfrm>
              <a:off x="585083" y="439661"/>
              <a:ext cx="259468" cy="500140"/>
            </a:xfrm>
            <a:custGeom>
              <a:avLst/>
              <a:gdLst/>
              <a:ahLst/>
              <a:cxnLst/>
              <a:rect l="0" t="0" r="0" b="0"/>
              <a:pathLst>
                <a:path w="259468" h="500140">
                  <a:moveTo>
                    <a:pt x="5467" y="227089"/>
                  </a:moveTo>
                  <a:lnTo>
                    <a:pt x="5467" y="227089"/>
                  </a:lnTo>
                  <a:lnTo>
                    <a:pt x="0" y="191736"/>
                  </a:lnTo>
                  <a:lnTo>
                    <a:pt x="5154" y="158695"/>
                  </a:lnTo>
                  <a:lnTo>
                    <a:pt x="14500" y="118375"/>
                  </a:lnTo>
                  <a:lnTo>
                    <a:pt x="31662" y="72581"/>
                  </a:lnTo>
                  <a:lnTo>
                    <a:pt x="58305" y="27027"/>
                  </a:lnTo>
                  <a:lnTo>
                    <a:pt x="73401" y="10467"/>
                  </a:lnTo>
                  <a:lnTo>
                    <a:pt x="87165" y="755"/>
                  </a:lnTo>
                  <a:lnTo>
                    <a:pt x="94505" y="0"/>
                  </a:lnTo>
                  <a:lnTo>
                    <a:pt x="110186" y="4805"/>
                  </a:lnTo>
                  <a:lnTo>
                    <a:pt x="124681" y="25285"/>
                  </a:lnTo>
                  <a:lnTo>
                    <a:pt x="137473" y="56259"/>
                  </a:lnTo>
                  <a:lnTo>
                    <a:pt x="147862" y="93544"/>
                  </a:lnTo>
                  <a:lnTo>
                    <a:pt x="153421" y="137397"/>
                  </a:lnTo>
                  <a:lnTo>
                    <a:pt x="154480" y="183698"/>
                  </a:lnTo>
                  <a:lnTo>
                    <a:pt x="150247" y="227795"/>
                  </a:lnTo>
                  <a:lnTo>
                    <a:pt x="141780" y="265268"/>
                  </a:lnTo>
                  <a:lnTo>
                    <a:pt x="123232" y="308486"/>
                  </a:lnTo>
                  <a:lnTo>
                    <a:pt x="107901" y="327471"/>
                  </a:lnTo>
                  <a:lnTo>
                    <a:pt x="91680" y="338261"/>
                  </a:lnTo>
                  <a:lnTo>
                    <a:pt x="66681" y="344931"/>
                  </a:lnTo>
                  <a:lnTo>
                    <a:pt x="53605" y="344609"/>
                  </a:lnTo>
                  <a:lnTo>
                    <a:pt x="48142" y="343536"/>
                  </a:lnTo>
                  <a:lnTo>
                    <a:pt x="45206" y="342115"/>
                  </a:lnTo>
                  <a:lnTo>
                    <a:pt x="43954" y="340462"/>
                  </a:lnTo>
                  <a:lnTo>
                    <a:pt x="43825" y="338654"/>
                  </a:lnTo>
                  <a:lnTo>
                    <a:pt x="53089" y="336646"/>
                  </a:lnTo>
                  <a:lnTo>
                    <a:pt x="91152" y="338727"/>
                  </a:lnTo>
                  <a:lnTo>
                    <a:pt x="127046" y="354084"/>
                  </a:lnTo>
                  <a:lnTo>
                    <a:pt x="164492" y="376509"/>
                  </a:lnTo>
                  <a:lnTo>
                    <a:pt x="204227" y="410075"/>
                  </a:lnTo>
                  <a:lnTo>
                    <a:pt x="233190" y="449945"/>
                  </a:lnTo>
                  <a:lnTo>
                    <a:pt x="259467" y="500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115"/>
              </p:custDataLst>
            </p:nvPr>
          </p:nvSpPr>
          <p:spPr>
            <a:xfrm>
              <a:off x="869950" y="695174"/>
              <a:ext cx="386914" cy="519199"/>
            </a:xfrm>
            <a:custGeom>
              <a:avLst/>
              <a:gdLst/>
              <a:ahLst/>
              <a:cxnLst/>
              <a:rect l="0" t="0" r="0" b="0"/>
              <a:pathLst>
                <a:path w="386914" h="519199">
                  <a:moveTo>
                    <a:pt x="0" y="98576"/>
                  </a:moveTo>
                  <a:lnTo>
                    <a:pt x="0" y="98576"/>
                  </a:lnTo>
                  <a:lnTo>
                    <a:pt x="10113" y="98576"/>
                  </a:lnTo>
                  <a:lnTo>
                    <a:pt x="48151" y="80899"/>
                  </a:lnTo>
                  <a:lnTo>
                    <a:pt x="69065" y="61980"/>
                  </a:lnTo>
                  <a:lnTo>
                    <a:pt x="81925" y="41872"/>
                  </a:lnTo>
                  <a:lnTo>
                    <a:pt x="83919" y="28924"/>
                  </a:lnTo>
                  <a:lnTo>
                    <a:pt x="82453" y="17525"/>
                  </a:lnTo>
                  <a:lnTo>
                    <a:pt x="79449" y="10107"/>
                  </a:lnTo>
                  <a:lnTo>
                    <a:pt x="76955" y="7847"/>
                  </a:lnTo>
                  <a:lnTo>
                    <a:pt x="70421" y="5335"/>
                  </a:lnTo>
                  <a:lnTo>
                    <a:pt x="65997" y="6782"/>
                  </a:lnTo>
                  <a:lnTo>
                    <a:pt x="50364" y="18931"/>
                  </a:lnTo>
                  <a:lnTo>
                    <a:pt x="36481" y="37348"/>
                  </a:lnTo>
                  <a:lnTo>
                    <a:pt x="24842" y="65226"/>
                  </a:lnTo>
                  <a:lnTo>
                    <a:pt x="22075" y="112214"/>
                  </a:lnTo>
                  <a:lnTo>
                    <a:pt x="31485" y="158890"/>
                  </a:lnTo>
                  <a:lnTo>
                    <a:pt x="42686" y="176888"/>
                  </a:lnTo>
                  <a:lnTo>
                    <a:pt x="57777" y="191237"/>
                  </a:lnTo>
                  <a:lnTo>
                    <a:pt x="76244" y="202318"/>
                  </a:lnTo>
                  <a:lnTo>
                    <a:pt x="98092" y="206302"/>
                  </a:lnTo>
                  <a:lnTo>
                    <a:pt x="122618" y="203604"/>
                  </a:lnTo>
                  <a:lnTo>
                    <a:pt x="163488" y="186218"/>
                  </a:lnTo>
                  <a:lnTo>
                    <a:pt x="202017" y="161782"/>
                  </a:lnTo>
                  <a:lnTo>
                    <a:pt x="245117" y="118195"/>
                  </a:lnTo>
                  <a:lnTo>
                    <a:pt x="260635" y="96712"/>
                  </a:lnTo>
                  <a:lnTo>
                    <a:pt x="269372" y="65490"/>
                  </a:lnTo>
                  <a:lnTo>
                    <a:pt x="271415" y="46947"/>
                  </a:lnTo>
                  <a:lnTo>
                    <a:pt x="266679" y="31180"/>
                  </a:lnTo>
                  <a:lnTo>
                    <a:pt x="256813" y="17822"/>
                  </a:lnTo>
                  <a:lnTo>
                    <a:pt x="243020" y="7182"/>
                  </a:lnTo>
                  <a:lnTo>
                    <a:pt x="229365" y="1512"/>
                  </a:lnTo>
                  <a:lnTo>
                    <a:pt x="222760" y="0"/>
                  </a:lnTo>
                  <a:lnTo>
                    <a:pt x="204132" y="11490"/>
                  </a:lnTo>
                  <a:lnTo>
                    <a:pt x="193238" y="21469"/>
                  </a:lnTo>
                  <a:lnTo>
                    <a:pt x="179252" y="45727"/>
                  </a:lnTo>
                  <a:lnTo>
                    <a:pt x="172801" y="72971"/>
                  </a:lnTo>
                  <a:lnTo>
                    <a:pt x="177103" y="113253"/>
                  </a:lnTo>
                  <a:lnTo>
                    <a:pt x="183605" y="131910"/>
                  </a:lnTo>
                  <a:lnTo>
                    <a:pt x="194961" y="145376"/>
                  </a:lnTo>
                  <a:lnTo>
                    <a:pt x="201941" y="150943"/>
                  </a:lnTo>
                  <a:lnTo>
                    <a:pt x="209416" y="153243"/>
                  </a:lnTo>
                  <a:lnTo>
                    <a:pt x="225248" y="152035"/>
                  </a:lnTo>
                  <a:lnTo>
                    <a:pt x="239810" y="144913"/>
                  </a:lnTo>
                  <a:lnTo>
                    <a:pt x="246657" y="140051"/>
                  </a:lnTo>
                  <a:lnTo>
                    <a:pt x="256146" y="125241"/>
                  </a:lnTo>
                  <a:lnTo>
                    <a:pt x="261304" y="106899"/>
                  </a:lnTo>
                  <a:lnTo>
                    <a:pt x="259535" y="76740"/>
                  </a:lnTo>
                  <a:lnTo>
                    <a:pt x="244515" y="31176"/>
                  </a:lnTo>
                  <a:lnTo>
                    <a:pt x="243443" y="29654"/>
                  </a:lnTo>
                  <a:lnTo>
                    <a:pt x="242729" y="29344"/>
                  </a:lnTo>
                  <a:lnTo>
                    <a:pt x="242993" y="76721"/>
                  </a:lnTo>
                  <a:lnTo>
                    <a:pt x="252228" y="118206"/>
                  </a:lnTo>
                  <a:lnTo>
                    <a:pt x="262385" y="149399"/>
                  </a:lnTo>
                  <a:lnTo>
                    <a:pt x="275836" y="183958"/>
                  </a:lnTo>
                  <a:lnTo>
                    <a:pt x="291927" y="220485"/>
                  </a:lnTo>
                  <a:lnTo>
                    <a:pt x="310838" y="257885"/>
                  </a:lnTo>
                  <a:lnTo>
                    <a:pt x="329120" y="299438"/>
                  </a:lnTo>
                  <a:lnTo>
                    <a:pt x="346654" y="343070"/>
                  </a:lnTo>
                  <a:lnTo>
                    <a:pt x="363853" y="385981"/>
                  </a:lnTo>
                  <a:lnTo>
                    <a:pt x="377142" y="422926"/>
                  </a:lnTo>
                  <a:lnTo>
                    <a:pt x="386913" y="467730"/>
                  </a:lnTo>
                  <a:lnTo>
                    <a:pt x="385744" y="490539"/>
                  </a:lnTo>
                  <a:lnTo>
                    <a:pt x="380522" y="507732"/>
                  </a:lnTo>
                  <a:lnTo>
                    <a:pt x="375037" y="513163"/>
                  </a:lnTo>
                  <a:lnTo>
                    <a:pt x="359535" y="519198"/>
                  </a:lnTo>
                  <a:lnTo>
                    <a:pt x="339004" y="516236"/>
                  </a:lnTo>
                  <a:lnTo>
                    <a:pt x="315769" y="506453"/>
                  </a:lnTo>
                  <a:lnTo>
                    <a:pt x="281004" y="480405"/>
                  </a:lnTo>
                  <a:lnTo>
                    <a:pt x="247650" y="435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116"/>
              </p:custDataLst>
            </p:nvPr>
          </p:nvSpPr>
          <p:spPr>
            <a:xfrm>
              <a:off x="1130300" y="635000"/>
              <a:ext cx="165101" cy="160432"/>
            </a:xfrm>
            <a:custGeom>
              <a:avLst/>
              <a:gdLst/>
              <a:ahLst/>
              <a:cxnLst/>
              <a:rect l="0" t="0" r="0" b="0"/>
              <a:pathLst>
                <a:path w="165101" h="160432">
                  <a:moveTo>
                    <a:pt x="0" y="57150"/>
                  </a:moveTo>
                  <a:lnTo>
                    <a:pt x="0" y="57150"/>
                  </a:lnTo>
                  <a:lnTo>
                    <a:pt x="0" y="46215"/>
                  </a:lnTo>
                  <a:lnTo>
                    <a:pt x="3371" y="41602"/>
                  </a:lnTo>
                  <a:lnTo>
                    <a:pt x="6907" y="39656"/>
                  </a:lnTo>
                  <a:lnTo>
                    <a:pt x="18298" y="38407"/>
                  </a:lnTo>
                  <a:lnTo>
                    <a:pt x="33409" y="44933"/>
                  </a:lnTo>
                  <a:lnTo>
                    <a:pt x="78834" y="76800"/>
                  </a:lnTo>
                  <a:lnTo>
                    <a:pt x="97128" y="102170"/>
                  </a:lnTo>
                  <a:lnTo>
                    <a:pt x="116577" y="142083"/>
                  </a:lnTo>
                  <a:lnTo>
                    <a:pt x="118134" y="152048"/>
                  </a:lnTo>
                  <a:lnTo>
                    <a:pt x="116474" y="158829"/>
                  </a:lnTo>
                  <a:lnTo>
                    <a:pt x="115044" y="160214"/>
                  </a:lnTo>
                  <a:lnTo>
                    <a:pt x="113385" y="160431"/>
                  </a:lnTo>
                  <a:lnTo>
                    <a:pt x="111573" y="159871"/>
                  </a:lnTo>
                  <a:lnTo>
                    <a:pt x="102282" y="152340"/>
                  </a:lnTo>
                  <a:lnTo>
                    <a:pt x="90591" y="131059"/>
                  </a:lnTo>
                  <a:lnTo>
                    <a:pt x="79774" y="92968"/>
                  </a:lnTo>
                  <a:lnTo>
                    <a:pt x="77789" y="74951"/>
                  </a:lnTo>
                  <a:lnTo>
                    <a:pt x="80669" y="59417"/>
                  </a:lnTo>
                  <a:lnTo>
                    <a:pt x="87358" y="46163"/>
                  </a:lnTo>
                  <a:lnTo>
                    <a:pt x="103730" y="30768"/>
                  </a:lnTo>
                  <a:lnTo>
                    <a:pt x="145747" y="86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117"/>
              </p:custDataLst>
            </p:nvPr>
          </p:nvSpPr>
          <p:spPr>
            <a:xfrm>
              <a:off x="1314044" y="592009"/>
              <a:ext cx="152807" cy="132001"/>
            </a:xfrm>
            <a:custGeom>
              <a:avLst/>
              <a:gdLst/>
              <a:ahLst/>
              <a:cxnLst/>
              <a:rect l="0" t="0" r="0" b="0"/>
              <a:pathLst>
                <a:path w="152807" h="132001">
                  <a:moveTo>
                    <a:pt x="19456" y="62041"/>
                  </a:moveTo>
                  <a:lnTo>
                    <a:pt x="19456" y="62041"/>
                  </a:lnTo>
                  <a:lnTo>
                    <a:pt x="15798" y="62041"/>
                  </a:lnTo>
                  <a:lnTo>
                    <a:pt x="17360" y="62041"/>
                  </a:lnTo>
                  <a:lnTo>
                    <a:pt x="20406" y="58278"/>
                  </a:lnTo>
                  <a:lnTo>
                    <a:pt x="22206" y="55299"/>
                  </a:lnTo>
                  <a:lnTo>
                    <a:pt x="46915" y="35309"/>
                  </a:lnTo>
                  <a:lnTo>
                    <a:pt x="54403" y="18608"/>
                  </a:lnTo>
                  <a:lnTo>
                    <a:pt x="56155" y="11458"/>
                  </a:lnTo>
                  <a:lnTo>
                    <a:pt x="55916" y="8563"/>
                  </a:lnTo>
                  <a:lnTo>
                    <a:pt x="53770" y="3466"/>
                  </a:lnTo>
                  <a:lnTo>
                    <a:pt x="51504" y="1824"/>
                  </a:lnTo>
                  <a:lnTo>
                    <a:pt x="45224" y="0"/>
                  </a:lnTo>
                  <a:lnTo>
                    <a:pt x="35847" y="4834"/>
                  </a:lnTo>
                  <a:lnTo>
                    <a:pt x="20550" y="19456"/>
                  </a:lnTo>
                  <a:lnTo>
                    <a:pt x="7080" y="40956"/>
                  </a:lnTo>
                  <a:lnTo>
                    <a:pt x="550" y="59020"/>
                  </a:lnTo>
                  <a:lnTo>
                    <a:pt x="0" y="76456"/>
                  </a:lnTo>
                  <a:lnTo>
                    <a:pt x="7027" y="102139"/>
                  </a:lnTo>
                  <a:lnTo>
                    <a:pt x="17930" y="115375"/>
                  </a:lnTo>
                  <a:lnTo>
                    <a:pt x="32184" y="125256"/>
                  </a:lnTo>
                  <a:lnTo>
                    <a:pt x="47926" y="132000"/>
                  </a:lnTo>
                  <a:lnTo>
                    <a:pt x="69974" y="131704"/>
                  </a:lnTo>
                  <a:lnTo>
                    <a:pt x="94119" y="125458"/>
                  </a:lnTo>
                  <a:lnTo>
                    <a:pt x="138092" y="93919"/>
                  </a:lnTo>
                  <a:lnTo>
                    <a:pt x="152806" y="81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118"/>
              </p:custDataLst>
            </p:nvPr>
          </p:nvSpPr>
          <p:spPr>
            <a:xfrm>
              <a:off x="1451614" y="553333"/>
              <a:ext cx="90334" cy="149032"/>
            </a:xfrm>
            <a:custGeom>
              <a:avLst/>
              <a:gdLst/>
              <a:ahLst/>
              <a:cxnLst/>
              <a:rect l="0" t="0" r="0" b="0"/>
              <a:pathLst>
                <a:path w="90334" h="149032">
                  <a:moveTo>
                    <a:pt x="53336" y="5467"/>
                  </a:moveTo>
                  <a:lnTo>
                    <a:pt x="53336" y="5467"/>
                  </a:lnTo>
                  <a:lnTo>
                    <a:pt x="46594" y="2096"/>
                  </a:lnTo>
                  <a:lnTo>
                    <a:pt x="32288" y="0"/>
                  </a:lnTo>
                  <a:lnTo>
                    <a:pt x="18015" y="2749"/>
                  </a:lnTo>
                  <a:lnTo>
                    <a:pt x="8220" y="8033"/>
                  </a:lnTo>
                  <a:lnTo>
                    <a:pt x="849" y="14067"/>
                  </a:lnTo>
                  <a:lnTo>
                    <a:pt x="0" y="16845"/>
                  </a:lnTo>
                  <a:lnTo>
                    <a:pt x="939" y="23694"/>
                  </a:lnTo>
                  <a:lnTo>
                    <a:pt x="12360" y="43953"/>
                  </a:lnTo>
                  <a:lnTo>
                    <a:pt x="20072" y="53381"/>
                  </a:lnTo>
                  <a:lnTo>
                    <a:pt x="63628" y="77977"/>
                  </a:lnTo>
                  <a:lnTo>
                    <a:pt x="79512" y="91000"/>
                  </a:lnTo>
                  <a:lnTo>
                    <a:pt x="88723" y="102043"/>
                  </a:lnTo>
                  <a:lnTo>
                    <a:pt x="90333" y="109362"/>
                  </a:lnTo>
                  <a:lnTo>
                    <a:pt x="88359" y="126902"/>
                  </a:lnTo>
                  <a:lnTo>
                    <a:pt x="82778" y="138931"/>
                  </a:lnTo>
                  <a:lnTo>
                    <a:pt x="79314" y="143126"/>
                  </a:lnTo>
                  <a:lnTo>
                    <a:pt x="71702" y="147788"/>
                  </a:lnTo>
                  <a:lnTo>
                    <a:pt x="67697" y="149031"/>
                  </a:lnTo>
                  <a:lnTo>
                    <a:pt x="64321" y="148448"/>
                  </a:lnTo>
                  <a:lnTo>
                    <a:pt x="61365" y="146649"/>
                  </a:lnTo>
                  <a:lnTo>
                    <a:pt x="5333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>
              <p:custDataLst>
                <p:tags r:id="rId119"/>
              </p:custDataLst>
            </p:nvPr>
          </p:nvSpPr>
          <p:spPr>
            <a:xfrm>
              <a:off x="1583034" y="466830"/>
              <a:ext cx="72211" cy="201444"/>
            </a:xfrm>
            <a:custGeom>
              <a:avLst/>
              <a:gdLst/>
              <a:ahLst/>
              <a:cxnLst/>
              <a:rect l="0" t="0" r="0" b="0"/>
              <a:pathLst>
                <a:path w="72211" h="201444">
                  <a:moveTo>
                    <a:pt x="67966" y="9420"/>
                  </a:moveTo>
                  <a:lnTo>
                    <a:pt x="67966" y="9420"/>
                  </a:lnTo>
                  <a:lnTo>
                    <a:pt x="62191" y="4350"/>
                  </a:lnTo>
                  <a:lnTo>
                    <a:pt x="55756" y="582"/>
                  </a:lnTo>
                  <a:lnTo>
                    <a:pt x="52065" y="0"/>
                  </a:lnTo>
                  <a:lnTo>
                    <a:pt x="44201" y="1235"/>
                  </a:lnTo>
                  <a:lnTo>
                    <a:pt x="31840" y="9268"/>
                  </a:lnTo>
                  <a:lnTo>
                    <a:pt x="15869" y="23957"/>
                  </a:lnTo>
                  <a:lnTo>
                    <a:pt x="4474" y="45085"/>
                  </a:lnTo>
                  <a:lnTo>
                    <a:pt x="0" y="65849"/>
                  </a:lnTo>
                  <a:lnTo>
                    <a:pt x="2045" y="85406"/>
                  </a:lnTo>
                  <a:lnTo>
                    <a:pt x="7153" y="96343"/>
                  </a:lnTo>
                  <a:lnTo>
                    <a:pt x="16244" y="106614"/>
                  </a:lnTo>
                  <a:lnTo>
                    <a:pt x="63653" y="137300"/>
                  </a:lnTo>
                  <a:lnTo>
                    <a:pt x="69577" y="145278"/>
                  </a:lnTo>
                  <a:lnTo>
                    <a:pt x="72210" y="153527"/>
                  </a:lnTo>
                  <a:lnTo>
                    <a:pt x="70321" y="169476"/>
                  </a:lnTo>
                  <a:lnTo>
                    <a:pt x="61922" y="187607"/>
                  </a:lnTo>
                  <a:lnTo>
                    <a:pt x="52580" y="196329"/>
                  </a:lnTo>
                  <a:lnTo>
                    <a:pt x="42783" y="201146"/>
                  </a:lnTo>
                  <a:lnTo>
                    <a:pt x="39183" y="201443"/>
                  </a:lnTo>
                  <a:lnTo>
                    <a:pt x="36078" y="200935"/>
                  </a:lnTo>
                  <a:lnTo>
                    <a:pt x="34007" y="197775"/>
                  </a:lnTo>
                  <a:lnTo>
                    <a:pt x="29866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>
              <p:custDataLst>
                <p:tags r:id="rId120"/>
              </p:custDataLst>
            </p:nvPr>
          </p:nvSpPr>
          <p:spPr>
            <a:xfrm>
              <a:off x="1689100" y="5334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3371" y="35353"/>
                  </a:lnTo>
                  <a:lnTo>
                    <a:pt x="14927" y="72588"/>
                  </a:lnTo>
                  <a:lnTo>
                    <a:pt x="19099" y="78122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/>
            <p:cNvSpPr/>
            <p:nvPr>
              <p:custDataLst>
                <p:tags r:id="rId121"/>
              </p:custDataLst>
            </p:nvPr>
          </p:nvSpPr>
          <p:spPr>
            <a:xfrm>
              <a:off x="1663700" y="412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"/>
            <p:cNvSpPr/>
            <p:nvPr>
              <p:custDataLst>
                <p:tags r:id="rId122"/>
              </p:custDataLst>
            </p:nvPr>
          </p:nvSpPr>
          <p:spPr>
            <a:xfrm>
              <a:off x="1758950" y="451112"/>
              <a:ext cx="81229" cy="145249"/>
            </a:xfrm>
            <a:custGeom>
              <a:avLst/>
              <a:gdLst/>
              <a:ahLst/>
              <a:cxnLst/>
              <a:rect l="0" t="0" r="0" b="0"/>
              <a:pathLst>
                <a:path w="81229" h="145249">
                  <a:moveTo>
                    <a:pt x="57150" y="6088"/>
                  </a:moveTo>
                  <a:lnTo>
                    <a:pt x="57150" y="6088"/>
                  </a:lnTo>
                  <a:lnTo>
                    <a:pt x="53779" y="2717"/>
                  </a:lnTo>
                  <a:lnTo>
                    <a:pt x="48361" y="1062"/>
                  </a:lnTo>
                  <a:lnTo>
                    <a:pt x="33385" y="0"/>
                  </a:lnTo>
                  <a:lnTo>
                    <a:pt x="25186" y="3617"/>
                  </a:lnTo>
                  <a:lnTo>
                    <a:pt x="21024" y="6557"/>
                  </a:lnTo>
                  <a:lnTo>
                    <a:pt x="8424" y="44405"/>
                  </a:lnTo>
                  <a:lnTo>
                    <a:pt x="9238" y="86821"/>
                  </a:lnTo>
                  <a:lnTo>
                    <a:pt x="18416" y="119458"/>
                  </a:lnTo>
                  <a:lnTo>
                    <a:pt x="27940" y="134321"/>
                  </a:lnTo>
                  <a:lnTo>
                    <a:pt x="33444" y="140260"/>
                  </a:lnTo>
                  <a:lnTo>
                    <a:pt x="39229" y="143514"/>
                  </a:lnTo>
                  <a:lnTo>
                    <a:pt x="51302" y="145248"/>
                  </a:lnTo>
                  <a:lnTo>
                    <a:pt x="56779" y="143311"/>
                  </a:lnTo>
                  <a:lnTo>
                    <a:pt x="66628" y="135515"/>
                  </a:lnTo>
                  <a:lnTo>
                    <a:pt x="80106" y="112484"/>
                  </a:lnTo>
                  <a:lnTo>
                    <a:pt x="81228" y="93356"/>
                  </a:lnTo>
                  <a:lnTo>
                    <a:pt x="76318" y="73096"/>
                  </a:lnTo>
                  <a:lnTo>
                    <a:pt x="67080" y="52332"/>
                  </a:lnTo>
                  <a:lnTo>
                    <a:pt x="54038" y="36989"/>
                  </a:lnTo>
                  <a:lnTo>
                    <a:pt x="46608" y="30922"/>
                  </a:lnTo>
                  <a:lnTo>
                    <a:pt x="30828" y="26062"/>
                  </a:lnTo>
                  <a:lnTo>
                    <a:pt x="7814" y="25321"/>
                  </a:lnTo>
                  <a:lnTo>
                    <a:pt x="5209" y="25965"/>
                  </a:lnTo>
                  <a:lnTo>
                    <a:pt x="3473" y="27101"/>
                  </a:lnTo>
                  <a:lnTo>
                    <a:pt x="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"/>
            <p:cNvSpPr/>
            <p:nvPr>
              <p:custDataLst>
                <p:tags r:id="rId123"/>
              </p:custDataLst>
            </p:nvPr>
          </p:nvSpPr>
          <p:spPr>
            <a:xfrm>
              <a:off x="1854200" y="392201"/>
              <a:ext cx="127001" cy="187802"/>
            </a:xfrm>
            <a:custGeom>
              <a:avLst/>
              <a:gdLst/>
              <a:ahLst/>
              <a:cxnLst/>
              <a:rect l="0" t="0" r="0" b="0"/>
              <a:pathLst>
                <a:path w="127001" h="187802">
                  <a:moveTo>
                    <a:pt x="0" y="64999"/>
                  </a:moveTo>
                  <a:lnTo>
                    <a:pt x="0" y="64999"/>
                  </a:lnTo>
                  <a:lnTo>
                    <a:pt x="0" y="59532"/>
                  </a:lnTo>
                  <a:lnTo>
                    <a:pt x="705" y="69668"/>
                  </a:lnTo>
                  <a:lnTo>
                    <a:pt x="10831" y="109284"/>
                  </a:lnTo>
                  <a:lnTo>
                    <a:pt x="21199" y="155297"/>
                  </a:lnTo>
                  <a:lnTo>
                    <a:pt x="25031" y="187801"/>
                  </a:lnTo>
                  <a:lnTo>
                    <a:pt x="25154" y="187789"/>
                  </a:lnTo>
                  <a:lnTo>
                    <a:pt x="23470" y="171987"/>
                  </a:lnTo>
                  <a:lnTo>
                    <a:pt x="22241" y="141619"/>
                  </a:lnTo>
                  <a:lnTo>
                    <a:pt x="26345" y="97579"/>
                  </a:lnTo>
                  <a:lnTo>
                    <a:pt x="35793" y="51839"/>
                  </a:lnTo>
                  <a:lnTo>
                    <a:pt x="54577" y="11521"/>
                  </a:lnTo>
                  <a:lnTo>
                    <a:pt x="59668" y="6064"/>
                  </a:lnTo>
                  <a:lnTo>
                    <a:pt x="70969" y="0"/>
                  </a:lnTo>
                  <a:lnTo>
                    <a:pt x="76241" y="1205"/>
                  </a:lnTo>
                  <a:lnTo>
                    <a:pt x="85861" y="10070"/>
                  </a:lnTo>
                  <a:lnTo>
                    <a:pt x="107898" y="50308"/>
                  </a:lnTo>
                  <a:lnTo>
                    <a:pt x="120713" y="94356"/>
                  </a:lnTo>
                  <a:lnTo>
                    <a:pt x="127000" y="153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/>
            <p:cNvSpPr/>
            <p:nvPr>
              <p:custDataLst>
                <p:tags r:id="rId124"/>
              </p:custDataLst>
            </p:nvPr>
          </p:nvSpPr>
          <p:spPr>
            <a:xfrm>
              <a:off x="762000" y="692477"/>
              <a:ext cx="1208800" cy="475924"/>
            </a:xfrm>
            <a:custGeom>
              <a:avLst/>
              <a:gdLst/>
              <a:ahLst/>
              <a:cxnLst/>
              <a:rect l="0" t="0" r="0" b="0"/>
              <a:pathLst>
                <a:path w="1208800" h="475924">
                  <a:moveTo>
                    <a:pt x="0" y="475923"/>
                  </a:moveTo>
                  <a:lnTo>
                    <a:pt x="0" y="475923"/>
                  </a:lnTo>
                  <a:lnTo>
                    <a:pt x="41837" y="444095"/>
                  </a:lnTo>
                  <a:lnTo>
                    <a:pt x="65286" y="430715"/>
                  </a:lnTo>
                  <a:lnTo>
                    <a:pt x="92207" y="416151"/>
                  </a:lnTo>
                  <a:lnTo>
                    <a:pt x="127794" y="397975"/>
                  </a:lnTo>
                  <a:lnTo>
                    <a:pt x="169157" y="377391"/>
                  </a:lnTo>
                  <a:lnTo>
                    <a:pt x="214371" y="355202"/>
                  </a:lnTo>
                  <a:lnTo>
                    <a:pt x="266386" y="331237"/>
                  </a:lnTo>
                  <a:lnTo>
                    <a:pt x="322935" y="306088"/>
                  </a:lnTo>
                  <a:lnTo>
                    <a:pt x="382507" y="280149"/>
                  </a:lnTo>
                  <a:lnTo>
                    <a:pt x="449032" y="252274"/>
                  </a:lnTo>
                  <a:lnTo>
                    <a:pt x="520194" y="223107"/>
                  </a:lnTo>
                  <a:lnTo>
                    <a:pt x="594446" y="193079"/>
                  </a:lnTo>
                  <a:lnTo>
                    <a:pt x="667231" y="165299"/>
                  </a:lnTo>
                  <a:lnTo>
                    <a:pt x="739037" y="139018"/>
                  </a:lnTo>
                  <a:lnTo>
                    <a:pt x="810191" y="113736"/>
                  </a:lnTo>
                  <a:lnTo>
                    <a:pt x="877383" y="91943"/>
                  </a:lnTo>
                  <a:lnTo>
                    <a:pt x="941933" y="72475"/>
                  </a:lnTo>
                  <a:lnTo>
                    <a:pt x="1004722" y="54558"/>
                  </a:lnTo>
                  <a:lnTo>
                    <a:pt x="1057165" y="39791"/>
                  </a:lnTo>
                  <a:lnTo>
                    <a:pt x="1102710" y="27124"/>
                  </a:lnTo>
                  <a:lnTo>
                    <a:pt x="1143657" y="15857"/>
                  </a:lnTo>
                  <a:lnTo>
                    <a:pt x="1191034" y="3338"/>
                  </a:lnTo>
                  <a:lnTo>
                    <a:pt x="1204656" y="0"/>
                  </a:lnTo>
                  <a:lnTo>
                    <a:pt x="1208799" y="1302"/>
                  </a:lnTo>
                  <a:lnTo>
                    <a:pt x="1206621" y="5698"/>
                  </a:lnTo>
                  <a:lnTo>
                    <a:pt x="1187450" y="25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"/>
            <p:cNvSpPr/>
            <p:nvPr>
              <p:custDataLst>
                <p:tags r:id="rId125"/>
              </p:custDataLst>
            </p:nvPr>
          </p:nvSpPr>
          <p:spPr>
            <a:xfrm>
              <a:off x="961829" y="819150"/>
              <a:ext cx="955872" cy="393701"/>
            </a:xfrm>
            <a:custGeom>
              <a:avLst/>
              <a:gdLst/>
              <a:ahLst/>
              <a:cxnLst/>
              <a:rect l="0" t="0" r="0" b="0"/>
              <a:pathLst>
                <a:path w="955872" h="393701">
                  <a:moveTo>
                    <a:pt x="3371" y="393700"/>
                  </a:moveTo>
                  <a:lnTo>
                    <a:pt x="3371" y="393700"/>
                  </a:lnTo>
                  <a:lnTo>
                    <a:pt x="0" y="393700"/>
                  </a:lnTo>
                  <a:lnTo>
                    <a:pt x="18130" y="380216"/>
                  </a:lnTo>
                  <a:lnTo>
                    <a:pt x="57673" y="360426"/>
                  </a:lnTo>
                  <a:lnTo>
                    <a:pt x="84022" y="348234"/>
                  </a:lnTo>
                  <a:lnTo>
                    <a:pt x="117816" y="332345"/>
                  </a:lnTo>
                  <a:lnTo>
                    <a:pt x="156573" y="313991"/>
                  </a:lnTo>
                  <a:lnTo>
                    <a:pt x="198639" y="293994"/>
                  </a:lnTo>
                  <a:lnTo>
                    <a:pt x="249967" y="270079"/>
                  </a:lnTo>
                  <a:lnTo>
                    <a:pt x="307468" y="243553"/>
                  </a:lnTo>
                  <a:lnTo>
                    <a:pt x="369086" y="215285"/>
                  </a:lnTo>
                  <a:lnTo>
                    <a:pt x="436270" y="186562"/>
                  </a:lnTo>
                  <a:lnTo>
                    <a:pt x="507165" y="157536"/>
                  </a:lnTo>
                  <a:lnTo>
                    <a:pt x="580533" y="128307"/>
                  </a:lnTo>
                  <a:lnTo>
                    <a:pt x="654846" y="101060"/>
                  </a:lnTo>
                  <a:lnTo>
                    <a:pt x="729788" y="75135"/>
                  </a:lnTo>
                  <a:lnTo>
                    <a:pt x="805149" y="50090"/>
                  </a:lnTo>
                  <a:lnTo>
                    <a:pt x="855389" y="33393"/>
                  </a:lnTo>
                  <a:lnTo>
                    <a:pt x="955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3"/>
          <p:cNvGrpSpPr/>
          <p:nvPr/>
        </p:nvGrpSpPr>
        <p:grpSpPr>
          <a:xfrm>
            <a:off x="4466208" y="581680"/>
            <a:ext cx="318535" cy="326682"/>
            <a:chOff x="4466208" y="581680"/>
            <a:chExt cx="318535" cy="326682"/>
          </a:xfrm>
        </p:grpSpPr>
        <p:sp>
          <p:nvSpPr>
            <p:cNvPr id="16" name="SMARTInkShape-14"/>
            <p:cNvSpPr/>
            <p:nvPr>
              <p:custDataLst>
                <p:tags r:id="rId111"/>
              </p:custDataLst>
            </p:nvPr>
          </p:nvSpPr>
          <p:spPr>
            <a:xfrm>
              <a:off x="4466208" y="581680"/>
              <a:ext cx="155934" cy="326682"/>
            </a:xfrm>
            <a:custGeom>
              <a:avLst/>
              <a:gdLst/>
              <a:ahLst/>
              <a:cxnLst/>
              <a:rect l="0" t="0" r="0" b="0"/>
              <a:pathLst>
                <a:path w="155934" h="326682">
                  <a:moveTo>
                    <a:pt x="124842" y="21570"/>
                  </a:moveTo>
                  <a:lnTo>
                    <a:pt x="124842" y="21570"/>
                  </a:lnTo>
                  <a:lnTo>
                    <a:pt x="121471" y="14828"/>
                  </a:lnTo>
                  <a:lnTo>
                    <a:pt x="114172" y="9637"/>
                  </a:lnTo>
                  <a:lnTo>
                    <a:pt x="88867" y="555"/>
                  </a:lnTo>
                  <a:lnTo>
                    <a:pt x="74987" y="0"/>
                  </a:lnTo>
                  <a:lnTo>
                    <a:pt x="42087" y="8764"/>
                  </a:lnTo>
                  <a:lnTo>
                    <a:pt x="25973" y="19877"/>
                  </a:lnTo>
                  <a:lnTo>
                    <a:pt x="13167" y="34928"/>
                  </a:lnTo>
                  <a:lnTo>
                    <a:pt x="2696" y="63236"/>
                  </a:lnTo>
                  <a:lnTo>
                    <a:pt x="0" y="83597"/>
                  </a:lnTo>
                  <a:lnTo>
                    <a:pt x="4446" y="102525"/>
                  </a:lnTo>
                  <a:lnTo>
                    <a:pt x="8594" y="111523"/>
                  </a:lnTo>
                  <a:lnTo>
                    <a:pt x="31288" y="134301"/>
                  </a:lnTo>
                  <a:lnTo>
                    <a:pt x="74926" y="165324"/>
                  </a:lnTo>
                  <a:lnTo>
                    <a:pt x="118248" y="194448"/>
                  </a:lnTo>
                  <a:lnTo>
                    <a:pt x="150664" y="223798"/>
                  </a:lnTo>
                  <a:lnTo>
                    <a:pt x="154051" y="231177"/>
                  </a:lnTo>
                  <a:lnTo>
                    <a:pt x="155933" y="246903"/>
                  </a:lnTo>
                  <a:lnTo>
                    <a:pt x="146284" y="274994"/>
                  </a:lnTo>
                  <a:lnTo>
                    <a:pt x="132019" y="291542"/>
                  </a:lnTo>
                  <a:lnTo>
                    <a:pt x="113215" y="305246"/>
                  </a:lnTo>
                  <a:lnTo>
                    <a:pt x="70413" y="323661"/>
                  </a:lnTo>
                  <a:lnTo>
                    <a:pt x="61039" y="326681"/>
                  </a:lnTo>
                  <a:lnTo>
                    <a:pt x="44979" y="326273"/>
                  </a:lnTo>
                  <a:lnTo>
                    <a:pt x="37733" y="324189"/>
                  </a:lnTo>
                  <a:lnTo>
                    <a:pt x="35020" y="319977"/>
                  </a:lnTo>
                  <a:lnTo>
                    <a:pt x="35327" y="314347"/>
                  </a:lnTo>
                  <a:lnTo>
                    <a:pt x="42292" y="294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"/>
            <p:cNvSpPr/>
            <p:nvPr>
              <p:custDataLst>
                <p:tags r:id="rId112"/>
              </p:custDataLst>
            </p:nvPr>
          </p:nvSpPr>
          <p:spPr>
            <a:xfrm>
              <a:off x="4682778" y="755650"/>
              <a:ext cx="101965" cy="117344"/>
            </a:xfrm>
            <a:custGeom>
              <a:avLst/>
              <a:gdLst/>
              <a:ahLst/>
              <a:cxnLst/>
              <a:rect l="0" t="0" r="0" b="0"/>
              <a:pathLst>
                <a:path w="101965" h="117344">
                  <a:moveTo>
                    <a:pt x="60672" y="6350"/>
                  </a:moveTo>
                  <a:lnTo>
                    <a:pt x="60672" y="6350"/>
                  </a:lnTo>
                  <a:lnTo>
                    <a:pt x="53930" y="2979"/>
                  </a:lnTo>
                  <a:lnTo>
                    <a:pt x="44975" y="3205"/>
                  </a:lnTo>
                  <a:lnTo>
                    <a:pt x="21980" y="9100"/>
                  </a:lnTo>
                  <a:lnTo>
                    <a:pt x="6717" y="18375"/>
                  </a:lnTo>
                  <a:lnTo>
                    <a:pt x="3536" y="23539"/>
                  </a:lnTo>
                  <a:lnTo>
                    <a:pt x="0" y="36803"/>
                  </a:lnTo>
                  <a:lnTo>
                    <a:pt x="1381" y="63508"/>
                  </a:lnTo>
                  <a:lnTo>
                    <a:pt x="13000" y="90392"/>
                  </a:lnTo>
                  <a:lnTo>
                    <a:pt x="25844" y="103909"/>
                  </a:lnTo>
                  <a:lnTo>
                    <a:pt x="40254" y="113210"/>
                  </a:lnTo>
                  <a:lnTo>
                    <a:pt x="53714" y="117343"/>
                  </a:lnTo>
                  <a:lnTo>
                    <a:pt x="68633" y="115417"/>
                  </a:lnTo>
                  <a:lnTo>
                    <a:pt x="83260" y="109152"/>
                  </a:lnTo>
                  <a:lnTo>
                    <a:pt x="94465" y="99312"/>
                  </a:lnTo>
                  <a:lnTo>
                    <a:pt x="100385" y="86002"/>
                  </a:lnTo>
                  <a:lnTo>
                    <a:pt x="101964" y="78501"/>
                  </a:lnTo>
                  <a:lnTo>
                    <a:pt x="98074" y="60760"/>
                  </a:lnTo>
                  <a:lnTo>
                    <a:pt x="88583" y="41821"/>
                  </a:lnTo>
                  <a:lnTo>
                    <a:pt x="68080" y="17409"/>
                  </a:lnTo>
                  <a:lnTo>
                    <a:pt x="49696" y="5472"/>
                  </a:lnTo>
                  <a:lnTo>
                    <a:pt x="352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"/>
          <p:cNvGrpSpPr/>
          <p:nvPr/>
        </p:nvGrpSpPr>
        <p:grpSpPr>
          <a:xfrm>
            <a:off x="5157305" y="506107"/>
            <a:ext cx="506896" cy="382810"/>
            <a:chOff x="5157305" y="506107"/>
            <a:chExt cx="506896" cy="382810"/>
          </a:xfrm>
        </p:grpSpPr>
        <p:sp>
          <p:nvSpPr>
            <p:cNvPr id="19" name="SMARTInkShape-16"/>
            <p:cNvSpPr/>
            <p:nvPr>
              <p:custDataLst>
                <p:tags r:id="rId107"/>
              </p:custDataLst>
            </p:nvPr>
          </p:nvSpPr>
          <p:spPr>
            <a:xfrm>
              <a:off x="5157305" y="506107"/>
              <a:ext cx="240196" cy="382810"/>
            </a:xfrm>
            <a:custGeom>
              <a:avLst/>
              <a:gdLst/>
              <a:ahLst/>
              <a:cxnLst/>
              <a:rect l="0" t="0" r="0" b="0"/>
              <a:pathLst>
                <a:path w="240196" h="382810">
                  <a:moveTo>
                    <a:pt x="132245" y="20943"/>
                  </a:moveTo>
                  <a:lnTo>
                    <a:pt x="132245" y="20943"/>
                  </a:lnTo>
                  <a:lnTo>
                    <a:pt x="125338" y="3984"/>
                  </a:lnTo>
                  <a:lnTo>
                    <a:pt x="123406" y="1170"/>
                  </a:lnTo>
                  <a:lnTo>
                    <a:pt x="120708" y="0"/>
                  </a:lnTo>
                  <a:lnTo>
                    <a:pt x="113947" y="581"/>
                  </a:lnTo>
                  <a:lnTo>
                    <a:pt x="98836" y="11617"/>
                  </a:lnTo>
                  <a:lnTo>
                    <a:pt x="80953" y="38406"/>
                  </a:lnTo>
                  <a:lnTo>
                    <a:pt x="65620" y="79896"/>
                  </a:lnTo>
                  <a:lnTo>
                    <a:pt x="56537" y="115348"/>
                  </a:lnTo>
                  <a:lnTo>
                    <a:pt x="49208" y="155329"/>
                  </a:lnTo>
                  <a:lnTo>
                    <a:pt x="45951" y="198968"/>
                  </a:lnTo>
                  <a:lnTo>
                    <a:pt x="46384" y="242352"/>
                  </a:lnTo>
                  <a:lnTo>
                    <a:pt x="49635" y="283036"/>
                  </a:lnTo>
                  <a:lnTo>
                    <a:pt x="55783" y="317581"/>
                  </a:lnTo>
                  <a:lnTo>
                    <a:pt x="67178" y="358054"/>
                  </a:lnTo>
                  <a:lnTo>
                    <a:pt x="74052" y="382766"/>
                  </a:lnTo>
                  <a:lnTo>
                    <a:pt x="74400" y="382809"/>
                  </a:lnTo>
                  <a:lnTo>
                    <a:pt x="36473" y="337387"/>
                  </a:lnTo>
                  <a:lnTo>
                    <a:pt x="24062" y="323157"/>
                  </a:lnTo>
                  <a:lnTo>
                    <a:pt x="4494" y="308273"/>
                  </a:lnTo>
                  <a:lnTo>
                    <a:pt x="0" y="301909"/>
                  </a:lnTo>
                  <a:lnTo>
                    <a:pt x="38258" y="291219"/>
                  </a:lnTo>
                  <a:lnTo>
                    <a:pt x="76176" y="283842"/>
                  </a:lnTo>
                  <a:lnTo>
                    <a:pt x="118375" y="277893"/>
                  </a:lnTo>
                  <a:lnTo>
                    <a:pt x="160043" y="274406"/>
                  </a:lnTo>
                  <a:lnTo>
                    <a:pt x="202741" y="260752"/>
                  </a:lnTo>
                  <a:lnTo>
                    <a:pt x="206759" y="257721"/>
                  </a:lnTo>
                  <a:lnTo>
                    <a:pt x="211224" y="250591"/>
                  </a:lnTo>
                  <a:lnTo>
                    <a:pt x="211003" y="246714"/>
                  </a:lnTo>
                  <a:lnTo>
                    <a:pt x="206995" y="238643"/>
                  </a:lnTo>
                  <a:lnTo>
                    <a:pt x="193434" y="226166"/>
                  </a:lnTo>
                  <a:lnTo>
                    <a:pt x="180137" y="221514"/>
                  </a:lnTo>
                  <a:lnTo>
                    <a:pt x="165525" y="220152"/>
                  </a:lnTo>
                  <a:lnTo>
                    <a:pt x="151975" y="221899"/>
                  </a:lnTo>
                  <a:lnTo>
                    <a:pt x="140779" y="226909"/>
                  </a:lnTo>
                  <a:lnTo>
                    <a:pt x="135817" y="230220"/>
                  </a:lnTo>
                  <a:lnTo>
                    <a:pt x="122093" y="248365"/>
                  </a:lnTo>
                  <a:lnTo>
                    <a:pt x="119031" y="261719"/>
                  </a:lnTo>
                  <a:lnTo>
                    <a:pt x="121274" y="279256"/>
                  </a:lnTo>
                  <a:lnTo>
                    <a:pt x="122815" y="284169"/>
                  </a:lnTo>
                  <a:lnTo>
                    <a:pt x="127369" y="287443"/>
                  </a:lnTo>
                  <a:lnTo>
                    <a:pt x="141837" y="291082"/>
                  </a:lnTo>
                  <a:lnTo>
                    <a:pt x="154382" y="288936"/>
                  </a:lnTo>
                  <a:lnTo>
                    <a:pt x="174878" y="276273"/>
                  </a:lnTo>
                  <a:lnTo>
                    <a:pt x="175483" y="276535"/>
                  </a:lnTo>
                  <a:lnTo>
                    <a:pt x="175888" y="277416"/>
                  </a:lnTo>
                  <a:lnTo>
                    <a:pt x="176157" y="278708"/>
                  </a:lnTo>
                  <a:lnTo>
                    <a:pt x="186648" y="287269"/>
                  </a:lnTo>
                  <a:lnTo>
                    <a:pt x="231351" y="308089"/>
                  </a:lnTo>
                  <a:lnTo>
                    <a:pt x="240195" y="3130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>
              <p:custDataLst>
                <p:tags r:id="rId108"/>
              </p:custDataLst>
            </p:nvPr>
          </p:nvSpPr>
          <p:spPr>
            <a:xfrm>
              <a:off x="5423423" y="717550"/>
              <a:ext cx="132828" cy="135256"/>
            </a:xfrm>
            <a:custGeom>
              <a:avLst/>
              <a:gdLst/>
              <a:ahLst/>
              <a:cxnLst/>
              <a:rect l="0" t="0" r="0" b="0"/>
              <a:pathLst>
                <a:path w="132828" h="135256">
                  <a:moveTo>
                    <a:pt x="12177" y="12700"/>
                  </a:moveTo>
                  <a:lnTo>
                    <a:pt x="12177" y="12700"/>
                  </a:lnTo>
                  <a:lnTo>
                    <a:pt x="1242" y="7233"/>
                  </a:lnTo>
                  <a:lnTo>
                    <a:pt x="654" y="6233"/>
                  </a:lnTo>
                  <a:lnTo>
                    <a:pt x="0" y="3240"/>
                  </a:lnTo>
                  <a:lnTo>
                    <a:pt x="531" y="2160"/>
                  </a:lnTo>
                  <a:lnTo>
                    <a:pt x="1591" y="1440"/>
                  </a:lnTo>
                  <a:lnTo>
                    <a:pt x="3003" y="960"/>
                  </a:lnTo>
                  <a:lnTo>
                    <a:pt x="34275" y="5965"/>
                  </a:lnTo>
                  <a:lnTo>
                    <a:pt x="51866" y="12294"/>
                  </a:lnTo>
                  <a:lnTo>
                    <a:pt x="81008" y="33903"/>
                  </a:lnTo>
                  <a:lnTo>
                    <a:pt x="94039" y="54579"/>
                  </a:lnTo>
                  <a:lnTo>
                    <a:pt x="98502" y="66019"/>
                  </a:lnTo>
                  <a:lnTo>
                    <a:pt x="99697" y="88138"/>
                  </a:lnTo>
                  <a:lnTo>
                    <a:pt x="92436" y="116661"/>
                  </a:lnTo>
                  <a:lnTo>
                    <a:pt x="85242" y="129461"/>
                  </a:lnTo>
                  <a:lnTo>
                    <a:pt x="77341" y="135149"/>
                  </a:lnTo>
                  <a:lnTo>
                    <a:pt x="74670" y="135255"/>
                  </a:lnTo>
                  <a:lnTo>
                    <a:pt x="72889" y="133914"/>
                  </a:lnTo>
                  <a:lnTo>
                    <a:pt x="71701" y="131610"/>
                  </a:lnTo>
                  <a:lnTo>
                    <a:pt x="76773" y="94656"/>
                  </a:lnTo>
                  <a:lnTo>
                    <a:pt x="90583" y="52506"/>
                  </a:lnTo>
                  <a:lnTo>
                    <a:pt x="1328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109"/>
              </p:custDataLst>
            </p:nvPr>
          </p:nvSpPr>
          <p:spPr>
            <a:xfrm>
              <a:off x="5648430" y="7112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1235" y="0"/>
                  </a:lnTo>
                  <a:lnTo>
                    <a:pt x="942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>
              <p:custDataLst>
                <p:tags r:id="rId110"/>
              </p:custDataLst>
            </p:nvPr>
          </p:nvSpPr>
          <p:spPr>
            <a:xfrm>
              <a:off x="5638800" y="850900"/>
              <a:ext cx="25401" cy="10936"/>
            </a:xfrm>
            <a:custGeom>
              <a:avLst/>
              <a:gdLst/>
              <a:ahLst/>
              <a:cxnLst/>
              <a:rect l="0" t="0" r="0" b="0"/>
              <a:pathLst>
                <a:path w="25401" h="10936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6" y="8728"/>
                  </a:lnTo>
                  <a:lnTo>
                    <a:pt x="1881" y="10052"/>
                  </a:lnTo>
                  <a:lnTo>
                    <a:pt x="3371" y="1093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"/>
          <p:cNvGrpSpPr/>
          <p:nvPr/>
        </p:nvGrpSpPr>
        <p:grpSpPr>
          <a:xfrm>
            <a:off x="6213949" y="567438"/>
            <a:ext cx="720252" cy="461263"/>
            <a:chOff x="6213949" y="567438"/>
            <a:chExt cx="720252" cy="461263"/>
          </a:xfrm>
        </p:grpSpPr>
        <p:sp>
          <p:nvSpPr>
            <p:cNvPr id="24" name="SMARTInkShape-20"/>
            <p:cNvSpPr/>
            <p:nvPr>
              <p:custDataLst>
                <p:tags r:id="rId102"/>
              </p:custDataLst>
            </p:nvPr>
          </p:nvSpPr>
          <p:spPr>
            <a:xfrm>
              <a:off x="6213949" y="567438"/>
              <a:ext cx="72552" cy="430825"/>
            </a:xfrm>
            <a:custGeom>
              <a:avLst/>
              <a:gdLst/>
              <a:ahLst/>
              <a:cxnLst/>
              <a:rect l="0" t="0" r="0" b="0"/>
              <a:pathLst>
                <a:path w="72552" h="430825">
                  <a:moveTo>
                    <a:pt x="72551" y="23112"/>
                  </a:moveTo>
                  <a:lnTo>
                    <a:pt x="72551" y="23112"/>
                  </a:lnTo>
                  <a:lnTo>
                    <a:pt x="60618" y="9297"/>
                  </a:lnTo>
                  <a:lnTo>
                    <a:pt x="58246" y="5435"/>
                  </a:lnTo>
                  <a:lnTo>
                    <a:pt x="53137" y="2861"/>
                  </a:lnTo>
                  <a:lnTo>
                    <a:pt x="38052" y="0"/>
                  </a:lnTo>
                  <a:lnTo>
                    <a:pt x="25233" y="2492"/>
                  </a:lnTo>
                  <a:lnTo>
                    <a:pt x="19839" y="5132"/>
                  </a:lnTo>
                  <a:lnTo>
                    <a:pt x="11964" y="15591"/>
                  </a:lnTo>
                  <a:lnTo>
                    <a:pt x="6818" y="29647"/>
                  </a:lnTo>
                  <a:lnTo>
                    <a:pt x="4626" y="54133"/>
                  </a:lnTo>
                  <a:lnTo>
                    <a:pt x="11731" y="93654"/>
                  </a:lnTo>
                  <a:lnTo>
                    <a:pt x="29884" y="138803"/>
                  </a:lnTo>
                  <a:lnTo>
                    <a:pt x="47680" y="175924"/>
                  </a:lnTo>
                  <a:lnTo>
                    <a:pt x="52560" y="201095"/>
                  </a:lnTo>
                  <a:lnTo>
                    <a:pt x="49944" y="245006"/>
                  </a:lnTo>
                  <a:lnTo>
                    <a:pt x="44629" y="259550"/>
                  </a:lnTo>
                  <a:lnTo>
                    <a:pt x="29719" y="280385"/>
                  </a:lnTo>
                  <a:lnTo>
                    <a:pt x="19647" y="285622"/>
                  </a:lnTo>
                  <a:lnTo>
                    <a:pt x="9527" y="287244"/>
                  </a:lnTo>
                  <a:lnTo>
                    <a:pt x="2678" y="285613"/>
                  </a:lnTo>
                  <a:lnTo>
                    <a:pt x="1274" y="283485"/>
                  </a:lnTo>
                  <a:lnTo>
                    <a:pt x="1044" y="280655"/>
                  </a:lnTo>
                  <a:lnTo>
                    <a:pt x="1596" y="277357"/>
                  </a:lnTo>
                  <a:lnTo>
                    <a:pt x="4081" y="274453"/>
                  </a:lnTo>
                  <a:lnTo>
                    <a:pt x="12486" y="269345"/>
                  </a:lnTo>
                  <a:lnTo>
                    <a:pt x="35861" y="265874"/>
                  </a:lnTo>
                  <a:lnTo>
                    <a:pt x="55016" y="268216"/>
                  </a:lnTo>
                  <a:lnTo>
                    <a:pt x="58744" y="271887"/>
                  </a:lnTo>
                  <a:lnTo>
                    <a:pt x="62887" y="283492"/>
                  </a:lnTo>
                  <a:lnTo>
                    <a:pt x="59084" y="298057"/>
                  </a:lnTo>
                  <a:lnTo>
                    <a:pt x="37878" y="343814"/>
                  </a:lnTo>
                  <a:lnTo>
                    <a:pt x="8666" y="389046"/>
                  </a:lnTo>
                  <a:lnTo>
                    <a:pt x="1824" y="403061"/>
                  </a:lnTo>
                  <a:lnTo>
                    <a:pt x="0" y="409761"/>
                  </a:lnTo>
                  <a:lnTo>
                    <a:pt x="195" y="414934"/>
                  </a:lnTo>
                  <a:lnTo>
                    <a:pt x="1736" y="419088"/>
                  </a:lnTo>
                  <a:lnTo>
                    <a:pt x="4174" y="422562"/>
                  </a:lnTo>
                  <a:lnTo>
                    <a:pt x="12528" y="428305"/>
                  </a:lnTo>
                  <a:lnTo>
                    <a:pt x="17719" y="430824"/>
                  </a:lnTo>
                  <a:lnTo>
                    <a:pt x="59851" y="429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/>
            <p:cNvSpPr/>
            <p:nvPr>
              <p:custDataLst>
                <p:tags r:id="rId103"/>
              </p:custDataLst>
            </p:nvPr>
          </p:nvSpPr>
          <p:spPr>
            <a:xfrm>
              <a:off x="6496050" y="705112"/>
              <a:ext cx="186886" cy="241039"/>
            </a:xfrm>
            <a:custGeom>
              <a:avLst/>
              <a:gdLst/>
              <a:ahLst/>
              <a:cxnLst/>
              <a:rect l="0" t="0" r="0" b="0"/>
              <a:pathLst>
                <a:path w="186886" h="2410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18950" y="6557"/>
                  </a:lnTo>
                  <a:lnTo>
                    <a:pt x="55980" y="36624"/>
                  </a:lnTo>
                  <a:lnTo>
                    <a:pt x="94590" y="66955"/>
                  </a:lnTo>
                  <a:lnTo>
                    <a:pt x="131743" y="103145"/>
                  </a:lnTo>
                  <a:lnTo>
                    <a:pt x="160547" y="144128"/>
                  </a:lnTo>
                  <a:lnTo>
                    <a:pt x="180684" y="182691"/>
                  </a:lnTo>
                  <a:lnTo>
                    <a:pt x="186885" y="214656"/>
                  </a:lnTo>
                  <a:lnTo>
                    <a:pt x="184150" y="241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/>
            <p:cNvSpPr/>
            <p:nvPr>
              <p:custDataLst>
                <p:tags r:id="rId104"/>
              </p:custDataLst>
            </p:nvPr>
          </p:nvSpPr>
          <p:spPr>
            <a:xfrm>
              <a:off x="6544678" y="688492"/>
              <a:ext cx="160923" cy="244959"/>
            </a:xfrm>
            <a:custGeom>
              <a:avLst/>
              <a:gdLst/>
              <a:ahLst/>
              <a:cxnLst/>
              <a:rect l="0" t="0" r="0" b="0"/>
              <a:pathLst>
                <a:path w="160923" h="244959">
                  <a:moveTo>
                    <a:pt x="160922" y="3658"/>
                  </a:moveTo>
                  <a:lnTo>
                    <a:pt x="160922" y="3658"/>
                  </a:lnTo>
                  <a:lnTo>
                    <a:pt x="157551" y="287"/>
                  </a:lnTo>
                  <a:lnTo>
                    <a:pt x="155147" y="0"/>
                  </a:lnTo>
                  <a:lnTo>
                    <a:pt x="148713" y="1562"/>
                  </a:lnTo>
                  <a:lnTo>
                    <a:pt x="137156" y="13150"/>
                  </a:lnTo>
                  <a:lnTo>
                    <a:pt x="109500" y="57868"/>
                  </a:lnTo>
                  <a:lnTo>
                    <a:pt x="90888" y="93568"/>
                  </a:lnTo>
                  <a:lnTo>
                    <a:pt x="68204" y="132839"/>
                  </a:lnTo>
                  <a:lnTo>
                    <a:pt x="41022" y="173873"/>
                  </a:lnTo>
                  <a:lnTo>
                    <a:pt x="9924" y="218922"/>
                  </a:lnTo>
                  <a:lnTo>
                    <a:pt x="0" y="236146"/>
                  </a:lnTo>
                  <a:lnTo>
                    <a:pt x="724" y="239083"/>
                  </a:lnTo>
                  <a:lnTo>
                    <a:pt x="14872" y="244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/>
            <p:cNvSpPr/>
            <p:nvPr>
              <p:custDataLst>
                <p:tags r:id="rId105"/>
              </p:custDataLst>
            </p:nvPr>
          </p:nvSpPr>
          <p:spPr>
            <a:xfrm>
              <a:off x="6781800" y="889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63" y="10831"/>
                  </a:lnTo>
                  <a:lnTo>
                    <a:pt x="5467" y="14927"/>
                  </a:lnTo>
                  <a:lnTo>
                    <a:pt x="6334" y="62120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/>
            <p:cNvSpPr/>
            <p:nvPr>
              <p:custDataLst>
                <p:tags r:id="rId106"/>
              </p:custDataLst>
            </p:nvPr>
          </p:nvSpPr>
          <p:spPr>
            <a:xfrm>
              <a:off x="6889750" y="9842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"/>
          <p:cNvGrpSpPr/>
          <p:nvPr/>
        </p:nvGrpSpPr>
        <p:grpSpPr>
          <a:xfrm>
            <a:off x="7169150" y="704850"/>
            <a:ext cx="781051" cy="381001"/>
            <a:chOff x="7169150" y="704850"/>
            <a:chExt cx="781051" cy="381001"/>
          </a:xfrm>
        </p:grpSpPr>
        <p:sp>
          <p:nvSpPr>
            <p:cNvPr id="30" name="SMARTInkShape-25"/>
            <p:cNvSpPr/>
            <p:nvPr>
              <p:custDataLst>
                <p:tags r:id="rId97"/>
              </p:custDataLst>
            </p:nvPr>
          </p:nvSpPr>
          <p:spPr>
            <a:xfrm>
              <a:off x="7169150" y="70485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44996" y="30507"/>
                  </a:lnTo>
                  <a:lnTo>
                    <a:pt x="90967" y="77183"/>
                  </a:lnTo>
                  <a:lnTo>
                    <a:pt x="130356" y="119452"/>
                  </a:lnTo>
                  <a:lnTo>
                    <a:pt x="159431" y="161844"/>
                  </a:lnTo>
                  <a:lnTo>
                    <a:pt x="176199" y="197375"/>
                  </a:lnTo>
                  <a:lnTo>
                    <a:pt x="18415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/>
            <p:cNvSpPr/>
            <p:nvPr>
              <p:custDataLst>
                <p:tags r:id="rId98"/>
              </p:custDataLst>
            </p:nvPr>
          </p:nvSpPr>
          <p:spPr>
            <a:xfrm>
              <a:off x="7239000" y="719217"/>
              <a:ext cx="133351" cy="252334"/>
            </a:xfrm>
            <a:custGeom>
              <a:avLst/>
              <a:gdLst/>
              <a:ahLst/>
              <a:cxnLst/>
              <a:rect l="0" t="0" r="0" b="0"/>
              <a:pathLst>
                <a:path w="133351" h="252334">
                  <a:moveTo>
                    <a:pt x="133350" y="23733"/>
                  </a:moveTo>
                  <a:lnTo>
                    <a:pt x="133350" y="23733"/>
                  </a:lnTo>
                  <a:lnTo>
                    <a:pt x="126608" y="13620"/>
                  </a:lnTo>
                  <a:lnTo>
                    <a:pt x="125327" y="9935"/>
                  </a:lnTo>
                  <a:lnTo>
                    <a:pt x="125180" y="6774"/>
                  </a:lnTo>
                  <a:lnTo>
                    <a:pt x="125786" y="3960"/>
                  </a:lnTo>
                  <a:lnTo>
                    <a:pt x="124780" y="2084"/>
                  </a:lnTo>
                  <a:lnTo>
                    <a:pt x="122697" y="834"/>
                  </a:lnTo>
                  <a:lnTo>
                    <a:pt x="119899" y="0"/>
                  </a:lnTo>
                  <a:lnTo>
                    <a:pt x="116621" y="1561"/>
                  </a:lnTo>
                  <a:lnTo>
                    <a:pt x="109217" y="8940"/>
                  </a:lnTo>
                  <a:lnTo>
                    <a:pt x="86906" y="54572"/>
                  </a:lnTo>
                  <a:lnTo>
                    <a:pt x="69259" y="97076"/>
                  </a:lnTo>
                  <a:lnTo>
                    <a:pt x="48744" y="143536"/>
                  </a:lnTo>
                  <a:lnTo>
                    <a:pt x="24791" y="188582"/>
                  </a:lnTo>
                  <a:lnTo>
                    <a:pt x="7345" y="225683"/>
                  </a:lnTo>
                  <a:lnTo>
                    <a:pt x="0" y="2523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/>
            <p:cNvSpPr/>
            <p:nvPr>
              <p:custDataLst>
                <p:tags r:id="rId99"/>
              </p:custDataLst>
            </p:nvPr>
          </p:nvSpPr>
          <p:spPr>
            <a:xfrm>
              <a:off x="7505700" y="927100"/>
              <a:ext cx="120651" cy="123531"/>
            </a:xfrm>
            <a:custGeom>
              <a:avLst/>
              <a:gdLst/>
              <a:ahLst/>
              <a:cxnLst/>
              <a:rect l="0" t="0" r="0" b="0"/>
              <a:pathLst>
                <a:path w="120651" h="123531">
                  <a:moveTo>
                    <a:pt x="0" y="0"/>
                  </a:moveTo>
                  <a:lnTo>
                    <a:pt x="0" y="0"/>
                  </a:lnTo>
                  <a:lnTo>
                    <a:pt x="42755" y="706"/>
                  </a:lnTo>
                  <a:lnTo>
                    <a:pt x="81351" y="8838"/>
                  </a:lnTo>
                  <a:lnTo>
                    <a:pt x="97873" y="18298"/>
                  </a:lnTo>
                  <a:lnTo>
                    <a:pt x="103471" y="26006"/>
                  </a:lnTo>
                  <a:lnTo>
                    <a:pt x="104964" y="30038"/>
                  </a:lnTo>
                  <a:lnTo>
                    <a:pt x="104548" y="34136"/>
                  </a:lnTo>
                  <a:lnTo>
                    <a:pt x="100324" y="42453"/>
                  </a:lnTo>
                  <a:lnTo>
                    <a:pt x="53634" y="82099"/>
                  </a:lnTo>
                  <a:lnTo>
                    <a:pt x="28168" y="105495"/>
                  </a:lnTo>
                  <a:lnTo>
                    <a:pt x="25834" y="109136"/>
                  </a:lnTo>
                  <a:lnTo>
                    <a:pt x="24984" y="112268"/>
                  </a:lnTo>
                  <a:lnTo>
                    <a:pt x="25318" y="118994"/>
                  </a:lnTo>
                  <a:lnTo>
                    <a:pt x="42230" y="123530"/>
                  </a:lnTo>
                  <a:lnTo>
                    <a:pt x="84451" y="121228"/>
                  </a:lnTo>
                  <a:lnTo>
                    <a:pt x="1206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/>
            <p:cNvSpPr/>
            <p:nvPr>
              <p:custDataLst>
                <p:tags r:id="rId100"/>
              </p:custDataLst>
            </p:nvPr>
          </p:nvSpPr>
          <p:spPr>
            <a:xfrm>
              <a:off x="7691195" y="1041400"/>
              <a:ext cx="36756" cy="44451"/>
            </a:xfrm>
            <a:custGeom>
              <a:avLst/>
              <a:gdLst/>
              <a:ahLst/>
              <a:cxnLst/>
              <a:rect l="0" t="0" r="0" b="0"/>
              <a:pathLst>
                <a:path w="36756" h="44451">
                  <a:moveTo>
                    <a:pt x="36755" y="0"/>
                  </a:moveTo>
                  <a:lnTo>
                    <a:pt x="36755" y="0"/>
                  </a:lnTo>
                  <a:lnTo>
                    <a:pt x="22940" y="8789"/>
                  </a:lnTo>
                  <a:lnTo>
                    <a:pt x="7811" y="23474"/>
                  </a:lnTo>
                  <a:lnTo>
                    <a:pt x="1681" y="33845"/>
                  </a:lnTo>
                  <a:lnTo>
                    <a:pt x="0" y="39266"/>
                  </a:lnTo>
                  <a:lnTo>
                    <a:pt x="1668" y="40994"/>
                  </a:lnTo>
                  <a:lnTo>
                    <a:pt x="17705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"/>
            <p:cNvSpPr/>
            <p:nvPr>
              <p:custDataLst>
                <p:tags r:id="rId101"/>
              </p:custDataLst>
            </p:nvPr>
          </p:nvSpPr>
          <p:spPr>
            <a:xfrm>
              <a:off x="7893050" y="10541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7092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7"/>
          <p:cNvGrpSpPr/>
          <p:nvPr/>
        </p:nvGrpSpPr>
        <p:grpSpPr>
          <a:xfrm>
            <a:off x="8185150" y="1028700"/>
            <a:ext cx="234951" cy="38101"/>
            <a:chOff x="8185150" y="1028700"/>
            <a:chExt cx="234951" cy="38101"/>
          </a:xfrm>
        </p:grpSpPr>
        <p:sp>
          <p:nvSpPr>
            <p:cNvPr id="36" name="SMARTInkShape-30"/>
            <p:cNvSpPr/>
            <p:nvPr>
              <p:custDataLst>
                <p:tags r:id="rId95"/>
              </p:custDataLst>
            </p:nvPr>
          </p:nvSpPr>
          <p:spPr>
            <a:xfrm>
              <a:off x="8185150" y="10287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/>
            <p:cNvSpPr/>
            <p:nvPr>
              <p:custDataLst>
                <p:tags r:id="rId96"/>
              </p:custDataLst>
            </p:nvPr>
          </p:nvSpPr>
          <p:spPr>
            <a:xfrm>
              <a:off x="8401050" y="10350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"/>
          <p:cNvGrpSpPr/>
          <p:nvPr/>
        </p:nvGrpSpPr>
        <p:grpSpPr>
          <a:xfrm>
            <a:off x="8667750" y="748117"/>
            <a:ext cx="617785" cy="401234"/>
            <a:chOff x="8667750" y="748117"/>
            <a:chExt cx="617785" cy="401234"/>
          </a:xfrm>
        </p:grpSpPr>
        <p:sp>
          <p:nvSpPr>
            <p:cNvPr id="39" name="SMARTInkShape-32"/>
            <p:cNvSpPr/>
            <p:nvPr>
              <p:custDataLst>
                <p:tags r:id="rId91"/>
              </p:custDataLst>
            </p:nvPr>
          </p:nvSpPr>
          <p:spPr>
            <a:xfrm>
              <a:off x="8667750" y="775583"/>
              <a:ext cx="209551" cy="240418"/>
            </a:xfrm>
            <a:custGeom>
              <a:avLst/>
              <a:gdLst/>
              <a:ahLst/>
              <a:cxnLst/>
              <a:rect l="0" t="0" r="0" b="0"/>
              <a:pathLst>
                <a:path w="209551" h="240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2750"/>
                  </a:lnTo>
                  <a:lnTo>
                    <a:pt x="57381" y="36502"/>
                  </a:lnTo>
                  <a:lnTo>
                    <a:pt x="97200" y="74400"/>
                  </a:lnTo>
                  <a:lnTo>
                    <a:pt x="138396" y="119495"/>
                  </a:lnTo>
                  <a:lnTo>
                    <a:pt x="171769" y="164136"/>
                  </a:lnTo>
                  <a:lnTo>
                    <a:pt x="191300" y="202999"/>
                  </a:lnTo>
                  <a:lnTo>
                    <a:pt x="209550" y="240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/>
            <p:cNvSpPr/>
            <p:nvPr>
              <p:custDataLst>
                <p:tags r:id="rId92"/>
              </p:custDataLst>
            </p:nvPr>
          </p:nvSpPr>
          <p:spPr>
            <a:xfrm>
              <a:off x="8743855" y="786756"/>
              <a:ext cx="165196" cy="286395"/>
            </a:xfrm>
            <a:custGeom>
              <a:avLst/>
              <a:gdLst/>
              <a:ahLst/>
              <a:cxnLst/>
              <a:rect l="0" t="0" r="0" b="0"/>
              <a:pathLst>
                <a:path w="165196" h="286395">
                  <a:moveTo>
                    <a:pt x="165195" y="26044"/>
                  </a:moveTo>
                  <a:lnTo>
                    <a:pt x="165195" y="26044"/>
                  </a:lnTo>
                  <a:lnTo>
                    <a:pt x="159420" y="11541"/>
                  </a:lnTo>
                  <a:lnTo>
                    <a:pt x="152986" y="2900"/>
                  </a:lnTo>
                  <a:lnTo>
                    <a:pt x="149294" y="737"/>
                  </a:lnTo>
                  <a:lnTo>
                    <a:pt x="145423" y="0"/>
                  </a:lnTo>
                  <a:lnTo>
                    <a:pt x="141430" y="215"/>
                  </a:lnTo>
                  <a:lnTo>
                    <a:pt x="131349" y="7979"/>
                  </a:lnTo>
                  <a:lnTo>
                    <a:pt x="95644" y="55493"/>
                  </a:lnTo>
                  <a:lnTo>
                    <a:pt x="66663" y="101876"/>
                  </a:lnTo>
                  <a:lnTo>
                    <a:pt x="46143" y="139710"/>
                  </a:lnTo>
                  <a:lnTo>
                    <a:pt x="27147" y="176281"/>
                  </a:lnTo>
                  <a:lnTo>
                    <a:pt x="11412" y="209938"/>
                  </a:lnTo>
                  <a:lnTo>
                    <a:pt x="0" y="250570"/>
                  </a:lnTo>
                  <a:lnTo>
                    <a:pt x="95" y="2863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/>
            <p:cNvSpPr/>
            <p:nvPr>
              <p:custDataLst>
                <p:tags r:id="rId93"/>
              </p:custDataLst>
            </p:nvPr>
          </p:nvSpPr>
          <p:spPr>
            <a:xfrm>
              <a:off x="8973194" y="1002994"/>
              <a:ext cx="88257" cy="82857"/>
            </a:xfrm>
            <a:custGeom>
              <a:avLst/>
              <a:gdLst/>
              <a:ahLst/>
              <a:cxnLst/>
              <a:rect l="0" t="0" r="0" b="0"/>
              <a:pathLst>
                <a:path w="88257" h="82857">
                  <a:moveTo>
                    <a:pt x="5706" y="13006"/>
                  </a:moveTo>
                  <a:lnTo>
                    <a:pt x="5706" y="13006"/>
                  </a:lnTo>
                  <a:lnTo>
                    <a:pt x="1342" y="23145"/>
                  </a:lnTo>
                  <a:lnTo>
                    <a:pt x="238" y="30683"/>
                  </a:lnTo>
                  <a:lnTo>
                    <a:pt x="2616" y="59374"/>
                  </a:lnTo>
                  <a:lnTo>
                    <a:pt x="0" y="68026"/>
                  </a:lnTo>
                  <a:lnTo>
                    <a:pt x="491" y="68031"/>
                  </a:lnTo>
                  <a:lnTo>
                    <a:pt x="2918" y="66154"/>
                  </a:lnTo>
                  <a:lnTo>
                    <a:pt x="25370" y="22158"/>
                  </a:lnTo>
                  <a:lnTo>
                    <a:pt x="41810" y="2976"/>
                  </a:lnTo>
                  <a:lnTo>
                    <a:pt x="46709" y="675"/>
                  </a:lnTo>
                  <a:lnTo>
                    <a:pt x="57797" y="0"/>
                  </a:lnTo>
                  <a:lnTo>
                    <a:pt x="62305" y="1513"/>
                  </a:lnTo>
                  <a:lnTo>
                    <a:pt x="69196" y="6957"/>
                  </a:lnTo>
                  <a:lnTo>
                    <a:pt x="77043" y="21327"/>
                  </a:lnTo>
                  <a:lnTo>
                    <a:pt x="86741" y="68351"/>
                  </a:lnTo>
                  <a:lnTo>
                    <a:pt x="88256" y="828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/>
            <p:cNvSpPr/>
            <p:nvPr>
              <p:custDataLst>
                <p:tags r:id="rId94"/>
              </p:custDataLst>
            </p:nvPr>
          </p:nvSpPr>
          <p:spPr>
            <a:xfrm>
              <a:off x="9220200" y="748117"/>
              <a:ext cx="65335" cy="401234"/>
            </a:xfrm>
            <a:custGeom>
              <a:avLst/>
              <a:gdLst/>
              <a:ahLst/>
              <a:cxnLst/>
              <a:rect l="0" t="0" r="0" b="0"/>
              <a:pathLst>
                <a:path w="65335" h="401234">
                  <a:moveTo>
                    <a:pt x="0" y="32933"/>
                  </a:moveTo>
                  <a:lnTo>
                    <a:pt x="0" y="32933"/>
                  </a:lnTo>
                  <a:lnTo>
                    <a:pt x="0" y="16078"/>
                  </a:lnTo>
                  <a:lnTo>
                    <a:pt x="1411" y="10407"/>
                  </a:lnTo>
                  <a:lnTo>
                    <a:pt x="6741" y="2225"/>
                  </a:lnTo>
                  <a:lnTo>
                    <a:pt x="10139" y="467"/>
                  </a:lnTo>
                  <a:lnTo>
                    <a:pt x="13815" y="0"/>
                  </a:lnTo>
                  <a:lnTo>
                    <a:pt x="17676" y="394"/>
                  </a:lnTo>
                  <a:lnTo>
                    <a:pt x="33224" y="7691"/>
                  </a:lnTo>
                  <a:lnTo>
                    <a:pt x="54608" y="22161"/>
                  </a:lnTo>
                  <a:lnTo>
                    <a:pt x="59689" y="28574"/>
                  </a:lnTo>
                  <a:lnTo>
                    <a:pt x="65334" y="43225"/>
                  </a:lnTo>
                  <a:lnTo>
                    <a:pt x="64080" y="61026"/>
                  </a:lnTo>
                  <a:lnTo>
                    <a:pt x="47923" y="106535"/>
                  </a:lnTo>
                  <a:lnTo>
                    <a:pt x="30787" y="149286"/>
                  </a:lnTo>
                  <a:lnTo>
                    <a:pt x="16057" y="186649"/>
                  </a:lnTo>
                  <a:lnTo>
                    <a:pt x="14897" y="201440"/>
                  </a:lnTo>
                  <a:lnTo>
                    <a:pt x="23661" y="241595"/>
                  </a:lnTo>
                  <a:lnTo>
                    <a:pt x="33917" y="282861"/>
                  </a:lnTo>
                  <a:lnTo>
                    <a:pt x="44590" y="329690"/>
                  </a:lnTo>
                  <a:lnTo>
                    <a:pt x="35863" y="373798"/>
                  </a:lnTo>
                  <a:lnTo>
                    <a:pt x="26052" y="385747"/>
                  </a:lnTo>
                  <a:lnTo>
                    <a:pt x="6350" y="4012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9"/>
          <p:cNvGrpSpPr/>
          <p:nvPr/>
        </p:nvGrpSpPr>
        <p:grpSpPr>
          <a:xfrm>
            <a:off x="2947694" y="1916069"/>
            <a:ext cx="798807" cy="336713"/>
            <a:chOff x="2947694" y="1916069"/>
            <a:chExt cx="798807" cy="336713"/>
          </a:xfrm>
        </p:grpSpPr>
        <p:sp>
          <p:nvSpPr>
            <p:cNvPr id="44" name="SMARTInkShape-36"/>
            <p:cNvSpPr/>
            <p:nvPr>
              <p:custDataLst>
                <p:tags r:id="rId86"/>
              </p:custDataLst>
            </p:nvPr>
          </p:nvSpPr>
          <p:spPr>
            <a:xfrm>
              <a:off x="2947694" y="1916069"/>
              <a:ext cx="271192" cy="336713"/>
            </a:xfrm>
            <a:custGeom>
              <a:avLst/>
              <a:gdLst/>
              <a:ahLst/>
              <a:cxnLst/>
              <a:rect l="0" t="0" r="0" b="0"/>
              <a:pathLst>
                <a:path w="271192" h="336713">
                  <a:moveTo>
                    <a:pt x="5056" y="141331"/>
                  </a:moveTo>
                  <a:lnTo>
                    <a:pt x="5056" y="141331"/>
                  </a:lnTo>
                  <a:lnTo>
                    <a:pt x="30" y="120608"/>
                  </a:lnTo>
                  <a:lnTo>
                    <a:pt x="0" y="108838"/>
                  </a:lnTo>
                  <a:lnTo>
                    <a:pt x="4950" y="61765"/>
                  </a:lnTo>
                  <a:lnTo>
                    <a:pt x="4985" y="60770"/>
                  </a:lnTo>
                  <a:lnTo>
                    <a:pt x="8406" y="69483"/>
                  </a:lnTo>
                  <a:lnTo>
                    <a:pt x="11519" y="104352"/>
                  </a:lnTo>
                  <a:lnTo>
                    <a:pt x="15594" y="151071"/>
                  </a:lnTo>
                  <a:lnTo>
                    <a:pt x="16796" y="184230"/>
                  </a:lnTo>
                  <a:lnTo>
                    <a:pt x="17329" y="219664"/>
                  </a:lnTo>
                  <a:lnTo>
                    <a:pt x="16861" y="255168"/>
                  </a:lnTo>
                  <a:lnTo>
                    <a:pt x="13336" y="299395"/>
                  </a:lnTo>
                  <a:lnTo>
                    <a:pt x="11272" y="320887"/>
                  </a:lnTo>
                  <a:lnTo>
                    <a:pt x="9906" y="323124"/>
                  </a:lnTo>
                  <a:lnTo>
                    <a:pt x="8289" y="323910"/>
                  </a:lnTo>
                  <a:lnTo>
                    <a:pt x="6493" y="296560"/>
                  </a:lnTo>
                  <a:lnTo>
                    <a:pt x="5694" y="250539"/>
                  </a:lnTo>
                  <a:lnTo>
                    <a:pt x="5482" y="225425"/>
                  </a:lnTo>
                  <a:lnTo>
                    <a:pt x="5340" y="199510"/>
                  </a:lnTo>
                  <a:lnTo>
                    <a:pt x="5245" y="173062"/>
                  </a:lnTo>
                  <a:lnTo>
                    <a:pt x="5182" y="146257"/>
                  </a:lnTo>
                  <a:lnTo>
                    <a:pt x="5140" y="119215"/>
                  </a:lnTo>
                  <a:lnTo>
                    <a:pt x="8856" y="77879"/>
                  </a:lnTo>
                  <a:lnTo>
                    <a:pt x="19369" y="30333"/>
                  </a:lnTo>
                  <a:lnTo>
                    <a:pt x="21653" y="25705"/>
                  </a:lnTo>
                  <a:lnTo>
                    <a:pt x="23882" y="23324"/>
                  </a:lnTo>
                  <a:lnTo>
                    <a:pt x="26074" y="22443"/>
                  </a:lnTo>
                  <a:lnTo>
                    <a:pt x="34153" y="28990"/>
                  </a:lnTo>
                  <a:lnTo>
                    <a:pt x="52483" y="56069"/>
                  </a:lnTo>
                  <a:lnTo>
                    <a:pt x="75788" y="103603"/>
                  </a:lnTo>
                  <a:lnTo>
                    <a:pt x="93642" y="142907"/>
                  </a:lnTo>
                  <a:lnTo>
                    <a:pt x="115689" y="186246"/>
                  </a:lnTo>
                  <a:lnTo>
                    <a:pt x="137717" y="229497"/>
                  </a:lnTo>
                  <a:lnTo>
                    <a:pt x="158561" y="269416"/>
                  </a:lnTo>
                  <a:lnTo>
                    <a:pt x="186162" y="312867"/>
                  </a:lnTo>
                  <a:lnTo>
                    <a:pt x="203611" y="329517"/>
                  </a:lnTo>
                  <a:lnTo>
                    <a:pt x="217010" y="335977"/>
                  </a:lnTo>
                  <a:lnTo>
                    <a:pt x="222559" y="336712"/>
                  </a:lnTo>
                  <a:lnTo>
                    <a:pt x="227669" y="335084"/>
                  </a:lnTo>
                  <a:lnTo>
                    <a:pt x="237110" y="327632"/>
                  </a:lnTo>
                  <a:lnTo>
                    <a:pt x="253729" y="298053"/>
                  </a:lnTo>
                  <a:lnTo>
                    <a:pt x="262097" y="266254"/>
                  </a:lnTo>
                  <a:lnTo>
                    <a:pt x="267463" y="227191"/>
                  </a:lnTo>
                  <a:lnTo>
                    <a:pt x="269848" y="181608"/>
                  </a:lnTo>
                  <a:lnTo>
                    <a:pt x="270484" y="156893"/>
                  </a:lnTo>
                  <a:lnTo>
                    <a:pt x="270908" y="131245"/>
                  </a:lnTo>
                  <a:lnTo>
                    <a:pt x="271191" y="104973"/>
                  </a:lnTo>
                  <a:lnTo>
                    <a:pt x="269623" y="62613"/>
                  </a:lnTo>
                  <a:lnTo>
                    <a:pt x="266655" y="20405"/>
                  </a:lnTo>
                  <a:lnTo>
                    <a:pt x="265256" y="6447"/>
                  </a:lnTo>
                  <a:lnTo>
                    <a:pt x="263895" y="2725"/>
                  </a:lnTo>
                  <a:lnTo>
                    <a:pt x="262282" y="244"/>
                  </a:lnTo>
                  <a:lnTo>
                    <a:pt x="261207" y="0"/>
                  </a:lnTo>
                  <a:lnTo>
                    <a:pt x="260490" y="1249"/>
                  </a:lnTo>
                  <a:lnTo>
                    <a:pt x="259056" y="79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"/>
            <p:cNvSpPr/>
            <p:nvPr>
              <p:custDataLst>
                <p:tags r:id="rId87"/>
              </p:custDataLst>
            </p:nvPr>
          </p:nvSpPr>
          <p:spPr>
            <a:xfrm>
              <a:off x="3281169" y="2084467"/>
              <a:ext cx="81594" cy="144794"/>
            </a:xfrm>
            <a:custGeom>
              <a:avLst/>
              <a:gdLst/>
              <a:ahLst/>
              <a:cxnLst/>
              <a:rect l="0" t="0" r="0" b="0"/>
              <a:pathLst>
                <a:path w="81594" h="144794">
                  <a:moveTo>
                    <a:pt x="46231" y="23733"/>
                  </a:moveTo>
                  <a:lnTo>
                    <a:pt x="46231" y="23733"/>
                  </a:lnTo>
                  <a:lnTo>
                    <a:pt x="39324" y="6773"/>
                  </a:lnTo>
                  <a:lnTo>
                    <a:pt x="37393" y="3960"/>
                  </a:lnTo>
                  <a:lnTo>
                    <a:pt x="34694" y="2084"/>
                  </a:lnTo>
                  <a:lnTo>
                    <a:pt x="27933" y="0"/>
                  </a:lnTo>
                  <a:lnTo>
                    <a:pt x="24155" y="856"/>
                  </a:lnTo>
                  <a:lnTo>
                    <a:pt x="16193" y="5569"/>
                  </a:lnTo>
                  <a:lnTo>
                    <a:pt x="9832" y="18012"/>
                  </a:lnTo>
                  <a:lnTo>
                    <a:pt x="0" y="58116"/>
                  </a:lnTo>
                  <a:lnTo>
                    <a:pt x="156" y="94363"/>
                  </a:lnTo>
                  <a:lnTo>
                    <a:pt x="11413" y="125172"/>
                  </a:lnTo>
                  <a:lnTo>
                    <a:pt x="22289" y="137726"/>
                  </a:lnTo>
                  <a:lnTo>
                    <a:pt x="28153" y="142062"/>
                  </a:lnTo>
                  <a:lnTo>
                    <a:pt x="34179" y="144246"/>
                  </a:lnTo>
                  <a:lnTo>
                    <a:pt x="46519" y="144793"/>
                  </a:lnTo>
                  <a:lnTo>
                    <a:pt x="59059" y="138921"/>
                  </a:lnTo>
                  <a:lnTo>
                    <a:pt x="65366" y="134392"/>
                  </a:lnTo>
                  <a:lnTo>
                    <a:pt x="74256" y="118070"/>
                  </a:lnTo>
                  <a:lnTo>
                    <a:pt x="81346" y="85081"/>
                  </a:lnTo>
                  <a:lnTo>
                    <a:pt x="81593" y="61582"/>
                  </a:lnTo>
                  <a:lnTo>
                    <a:pt x="73799" y="30636"/>
                  </a:lnTo>
                  <a:lnTo>
                    <a:pt x="66480" y="17158"/>
                  </a:lnTo>
                  <a:lnTo>
                    <a:pt x="63964" y="14411"/>
                  </a:lnTo>
                  <a:lnTo>
                    <a:pt x="62286" y="13990"/>
                  </a:lnTo>
                  <a:lnTo>
                    <a:pt x="58931" y="17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"/>
            <p:cNvSpPr/>
            <p:nvPr>
              <p:custDataLst>
                <p:tags r:id="rId88"/>
              </p:custDataLst>
            </p:nvPr>
          </p:nvSpPr>
          <p:spPr>
            <a:xfrm>
              <a:off x="3419580" y="2083649"/>
              <a:ext cx="173754" cy="123360"/>
            </a:xfrm>
            <a:custGeom>
              <a:avLst/>
              <a:gdLst/>
              <a:ahLst/>
              <a:cxnLst/>
              <a:rect l="0" t="0" r="0" b="0"/>
              <a:pathLst>
                <a:path w="173754" h="123360">
                  <a:moveTo>
                    <a:pt x="9420" y="18201"/>
                  </a:moveTo>
                  <a:lnTo>
                    <a:pt x="9420" y="18201"/>
                  </a:lnTo>
                  <a:lnTo>
                    <a:pt x="6049" y="11459"/>
                  </a:lnTo>
                  <a:lnTo>
                    <a:pt x="4351" y="10178"/>
                  </a:lnTo>
                  <a:lnTo>
                    <a:pt x="2512" y="10030"/>
                  </a:lnTo>
                  <a:lnTo>
                    <a:pt x="582" y="10637"/>
                  </a:lnTo>
                  <a:lnTo>
                    <a:pt x="0" y="12453"/>
                  </a:lnTo>
                  <a:lnTo>
                    <a:pt x="8376" y="53882"/>
                  </a:lnTo>
                  <a:lnTo>
                    <a:pt x="16190" y="95903"/>
                  </a:lnTo>
                  <a:lnTo>
                    <a:pt x="20896" y="107063"/>
                  </a:lnTo>
                  <a:lnTo>
                    <a:pt x="30773" y="119868"/>
                  </a:lnTo>
                  <a:lnTo>
                    <a:pt x="36079" y="123359"/>
                  </a:lnTo>
                  <a:lnTo>
                    <a:pt x="39187" y="122173"/>
                  </a:lnTo>
                  <a:lnTo>
                    <a:pt x="46403" y="115210"/>
                  </a:lnTo>
                  <a:lnTo>
                    <a:pt x="50551" y="105061"/>
                  </a:lnTo>
                  <a:lnTo>
                    <a:pt x="53806" y="94200"/>
                  </a:lnTo>
                  <a:lnTo>
                    <a:pt x="70333" y="68463"/>
                  </a:lnTo>
                  <a:lnTo>
                    <a:pt x="74828" y="65234"/>
                  </a:lnTo>
                  <a:lnTo>
                    <a:pt x="77014" y="65079"/>
                  </a:lnTo>
                  <a:lnTo>
                    <a:pt x="81325" y="66787"/>
                  </a:lnTo>
                  <a:lnTo>
                    <a:pt x="108386" y="83112"/>
                  </a:lnTo>
                  <a:lnTo>
                    <a:pt x="112792" y="84053"/>
                  </a:lnTo>
                  <a:lnTo>
                    <a:pt x="137629" y="82150"/>
                  </a:lnTo>
                  <a:lnTo>
                    <a:pt x="147776" y="78138"/>
                  </a:lnTo>
                  <a:lnTo>
                    <a:pt x="156989" y="70945"/>
                  </a:lnTo>
                  <a:lnTo>
                    <a:pt x="165788" y="60693"/>
                  </a:lnTo>
                  <a:lnTo>
                    <a:pt x="170639" y="49081"/>
                  </a:lnTo>
                  <a:lnTo>
                    <a:pt x="173753" y="24379"/>
                  </a:lnTo>
                  <a:lnTo>
                    <a:pt x="170922" y="8821"/>
                  </a:lnTo>
                  <a:lnTo>
                    <a:pt x="168593" y="5598"/>
                  </a:lnTo>
                  <a:lnTo>
                    <a:pt x="165630" y="3449"/>
                  </a:lnTo>
                  <a:lnTo>
                    <a:pt x="156599" y="424"/>
                  </a:lnTo>
                  <a:lnTo>
                    <a:pt x="154105" y="0"/>
                  </a:lnTo>
                  <a:lnTo>
                    <a:pt x="152444" y="422"/>
                  </a:lnTo>
                  <a:lnTo>
                    <a:pt x="151336" y="1410"/>
                  </a:lnTo>
                  <a:lnTo>
                    <a:pt x="149120" y="55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/>
            <p:cNvSpPr/>
            <p:nvPr>
              <p:custDataLst>
                <p:tags r:id="rId89"/>
              </p:custDataLst>
            </p:nvPr>
          </p:nvSpPr>
          <p:spPr>
            <a:xfrm>
              <a:off x="3714750" y="2015642"/>
              <a:ext cx="6351" cy="22709"/>
            </a:xfrm>
            <a:custGeom>
              <a:avLst/>
              <a:gdLst/>
              <a:ahLst/>
              <a:cxnLst/>
              <a:rect l="0" t="0" r="0" b="0"/>
              <a:pathLst>
                <a:path w="6351" h="2270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883" y="1562"/>
                  </a:lnTo>
                  <a:lnTo>
                    <a:pt x="0" y="227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"/>
            <p:cNvSpPr/>
            <p:nvPr>
              <p:custDataLst>
                <p:tags r:id="rId90"/>
              </p:custDataLst>
            </p:nvPr>
          </p:nvSpPr>
          <p:spPr>
            <a:xfrm>
              <a:off x="3740150" y="2152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0"/>
          <p:cNvGrpSpPr/>
          <p:nvPr/>
        </p:nvGrpSpPr>
        <p:grpSpPr>
          <a:xfrm>
            <a:off x="4133443" y="1860650"/>
            <a:ext cx="1702208" cy="476386"/>
            <a:chOff x="4133443" y="1860650"/>
            <a:chExt cx="1702208" cy="476386"/>
          </a:xfrm>
        </p:grpSpPr>
        <p:sp>
          <p:nvSpPr>
            <p:cNvPr id="50" name="SMARTInkShape-41"/>
            <p:cNvSpPr/>
            <p:nvPr>
              <p:custDataLst>
                <p:tags r:id="rId75"/>
              </p:custDataLst>
            </p:nvPr>
          </p:nvSpPr>
          <p:spPr>
            <a:xfrm>
              <a:off x="4133443" y="1860650"/>
              <a:ext cx="159158" cy="476386"/>
            </a:xfrm>
            <a:custGeom>
              <a:avLst/>
              <a:gdLst/>
              <a:ahLst/>
              <a:cxnLst/>
              <a:rect l="0" t="0" r="0" b="0"/>
              <a:pathLst>
                <a:path w="159158" h="476386">
                  <a:moveTo>
                    <a:pt x="114707" y="12600"/>
                  </a:moveTo>
                  <a:lnTo>
                    <a:pt x="114707" y="12600"/>
                  </a:lnTo>
                  <a:lnTo>
                    <a:pt x="114707" y="9229"/>
                  </a:lnTo>
                  <a:lnTo>
                    <a:pt x="110944" y="5692"/>
                  </a:lnTo>
                  <a:lnTo>
                    <a:pt x="103772" y="1044"/>
                  </a:lnTo>
                  <a:lnTo>
                    <a:pt x="79018" y="0"/>
                  </a:lnTo>
                  <a:lnTo>
                    <a:pt x="33912" y="17910"/>
                  </a:lnTo>
                  <a:lnTo>
                    <a:pt x="15038" y="32518"/>
                  </a:lnTo>
                  <a:lnTo>
                    <a:pt x="7380" y="41678"/>
                  </a:lnTo>
                  <a:lnTo>
                    <a:pt x="3506" y="52335"/>
                  </a:lnTo>
                  <a:lnTo>
                    <a:pt x="1019" y="69681"/>
                  </a:lnTo>
                  <a:lnTo>
                    <a:pt x="4442" y="77010"/>
                  </a:lnTo>
                  <a:lnTo>
                    <a:pt x="11373" y="84971"/>
                  </a:lnTo>
                  <a:lnTo>
                    <a:pt x="56503" y="114224"/>
                  </a:lnTo>
                  <a:lnTo>
                    <a:pt x="69083" y="123383"/>
                  </a:lnTo>
                  <a:lnTo>
                    <a:pt x="79377" y="134509"/>
                  </a:lnTo>
                  <a:lnTo>
                    <a:pt x="84894" y="148391"/>
                  </a:lnTo>
                  <a:lnTo>
                    <a:pt x="86365" y="156044"/>
                  </a:lnTo>
                  <a:lnTo>
                    <a:pt x="84236" y="172073"/>
                  </a:lnTo>
                  <a:lnTo>
                    <a:pt x="73223" y="196964"/>
                  </a:lnTo>
                  <a:lnTo>
                    <a:pt x="56554" y="218450"/>
                  </a:lnTo>
                  <a:lnTo>
                    <a:pt x="43000" y="228267"/>
                  </a:lnTo>
                  <a:lnTo>
                    <a:pt x="12226" y="239357"/>
                  </a:lnTo>
                  <a:lnTo>
                    <a:pt x="10403" y="239266"/>
                  </a:lnTo>
                  <a:lnTo>
                    <a:pt x="9188" y="238500"/>
                  </a:lnTo>
                  <a:lnTo>
                    <a:pt x="8377" y="237283"/>
                  </a:lnTo>
                  <a:lnTo>
                    <a:pt x="9248" y="236472"/>
                  </a:lnTo>
                  <a:lnTo>
                    <a:pt x="17922" y="235330"/>
                  </a:lnTo>
                  <a:lnTo>
                    <a:pt x="32878" y="235698"/>
                  </a:lnTo>
                  <a:lnTo>
                    <a:pt x="42120" y="238284"/>
                  </a:lnTo>
                  <a:lnTo>
                    <a:pt x="49050" y="243667"/>
                  </a:lnTo>
                  <a:lnTo>
                    <a:pt x="51885" y="247078"/>
                  </a:lnTo>
                  <a:lnTo>
                    <a:pt x="55036" y="256512"/>
                  </a:lnTo>
                  <a:lnTo>
                    <a:pt x="55731" y="268467"/>
                  </a:lnTo>
                  <a:lnTo>
                    <a:pt x="45200" y="310712"/>
                  </a:lnTo>
                  <a:lnTo>
                    <a:pt x="30377" y="347952"/>
                  </a:lnTo>
                  <a:lnTo>
                    <a:pt x="15950" y="386895"/>
                  </a:lnTo>
                  <a:lnTo>
                    <a:pt x="550" y="431499"/>
                  </a:lnTo>
                  <a:lnTo>
                    <a:pt x="0" y="447839"/>
                  </a:lnTo>
                  <a:lnTo>
                    <a:pt x="2252" y="454453"/>
                  </a:lnTo>
                  <a:lnTo>
                    <a:pt x="10399" y="465566"/>
                  </a:lnTo>
                  <a:lnTo>
                    <a:pt x="26720" y="473328"/>
                  </a:lnTo>
                  <a:lnTo>
                    <a:pt x="36999" y="476385"/>
                  </a:lnTo>
                  <a:lnTo>
                    <a:pt x="78434" y="473946"/>
                  </a:lnTo>
                  <a:lnTo>
                    <a:pt x="110110" y="467880"/>
                  </a:lnTo>
                  <a:lnTo>
                    <a:pt x="159157" y="457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2"/>
            <p:cNvSpPr/>
            <p:nvPr>
              <p:custDataLst>
                <p:tags r:id="rId76"/>
              </p:custDataLst>
            </p:nvPr>
          </p:nvSpPr>
          <p:spPr>
            <a:xfrm>
              <a:off x="4388471" y="1901930"/>
              <a:ext cx="132730" cy="333271"/>
            </a:xfrm>
            <a:custGeom>
              <a:avLst/>
              <a:gdLst/>
              <a:ahLst/>
              <a:cxnLst/>
              <a:rect l="0" t="0" r="0" b="0"/>
              <a:pathLst>
                <a:path w="132730" h="333271">
                  <a:moveTo>
                    <a:pt x="132729" y="9420"/>
                  </a:moveTo>
                  <a:lnTo>
                    <a:pt x="132729" y="9420"/>
                  </a:lnTo>
                  <a:lnTo>
                    <a:pt x="132729" y="6049"/>
                  </a:lnTo>
                  <a:lnTo>
                    <a:pt x="130847" y="2512"/>
                  </a:lnTo>
                  <a:lnTo>
                    <a:pt x="129358" y="582"/>
                  </a:lnTo>
                  <a:lnTo>
                    <a:pt x="126954" y="0"/>
                  </a:lnTo>
                  <a:lnTo>
                    <a:pt x="120520" y="1235"/>
                  </a:lnTo>
                  <a:lnTo>
                    <a:pt x="105593" y="9268"/>
                  </a:lnTo>
                  <a:lnTo>
                    <a:pt x="75105" y="52795"/>
                  </a:lnTo>
                  <a:lnTo>
                    <a:pt x="53496" y="90551"/>
                  </a:lnTo>
                  <a:lnTo>
                    <a:pt x="33544" y="133202"/>
                  </a:lnTo>
                  <a:lnTo>
                    <a:pt x="16680" y="176618"/>
                  </a:lnTo>
                  <a:lnTo>
                    <a:pt x="4481" y="217080"/>
                  </a:lnTo>
                  <a:lnTo>
                    <a:pt x="0" y="250586"/>
                  </a:lnTo>
                  <a:lnTo>
                    <a:pt x="2477" y="278177"/>
                  </a:lnTo>
                  <a:lnTo>
                    <a:pt x="12986" y="299847"/>
                  </a:lnTo>
                  <a:lnTo>
                    <a:pt x="34589" y="315123"/>
                  </a:lnTo>
                  <a:lnTo>
                    <a:pt x="63711" y="325204"/>
                  </a:lnTo>
                  <a:lnTo>
                    <a:pt x="109457" y="330880"/>
                  </a:lnTo>
                  <a:lnTo>
                    <a:pt x="132729" y="333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"/>
            <p:cNvSpPr/>
            <p:nvPr>
              <p:custDataLst>
                <p:tags r:id="rId77"/>
              </p:custDataLst>
            </p:nvPr>
          </p:nvSpPr>
          <p:spPr>
            <a:xfrm>
              <a:off x="4623683" y="1930400"/>
              <a:ext cx="81668" cy="127001"/>
            </a:xfrm>
            <a:custGeom>
              <a:avLst/>
              <a:gdLst/>
              <a:ahLst/>
              <a:cxnLst/>
              <a:rect l="0" t="0" r="0" b="0"/>
              <a:pathLst>
                <a:path w="81668" h="127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6763" y="45503"/>
                  </a:lnTo>
                  <a:lnTo>
                    <a:pt x="56563" y="91286"/>
                  </a:lnTo>
                  <a:lnTo>
                    <a:pt x="81667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"/>
            <p:cNvSpPr/>
            <p:nvPr>
              <p:custDataLst>
                <p:tags r:id="rId78"/>
              </p:custDataLst>
            </p:nvPr>
          </p:nvSpPr>
          <p:spPr>
            <a:xfrm>
              <a:off x="4719001" y="1934268"/>
              <a:ext cx="113350" cy="288233"/>
            </a:xfrm>
            <a:custGeom>
              <a:avLst/>
              <a:gdLst/>
              <a:ahLst/>
              <a:cxnLst/>
              <a:rect l="0" t="0" r="0" b="0"/>
              <a:pathLst>
                <a:path w="113350" h="288233">
                  <a:moveTo>
                    <a:pt x="113349" y="15182"/>
                  </a:moveTo>
                  <a:lnTo>
                    <a:pt x="113349" y="15182"/>
                  </a:lnTo>
                  <a:lnTo>
                    <a:pt x="99043" y="876"/>
                  </a:lnTo>
                  <a:lnTo>
                    <a:pt x="95345" y="0"/>
                  </a:lnTo>
                  <a:lnTo>
                    <a:pt x="64829" y="5387"/>
                  </a:lnTo>
                  <a:lnTo>
                    <a:pt x="52744" y="12945"/>
                  </a:lnTo>
                  <a:lnTo>
                    <a:pt x="43375" y="23360"/>
                  </a:lnTo>
                  <a:lnTo>
                    <a:pt x="31610" y="49174"/>
                  </a:lnTo>
                  <a:lnTo>
                    <a:pt x="25863" y="81242"/>
                  </a:lnTo>
                  <a:lnTo>
                    <a:pt x="22753" y="123190"/>
                  </a:lnTo>
                  <a:lnTo>
                    <a:pt x="13642" y="164767"/>
                  </a:lnTo>
                  <a:lnTo>
                    <a:pt x="1852" y="210504"/>
                  </a:lnTo>
                  <a:lnTo>
                    <a:pt x="0" y="255697"/>
                  </a:lnTo>
                  <a:lnTo>
                    <a:pt x="4192" y="273888"/>
                  </a:lnTo>
                  <a:lnTo>
                    <a:pt x="7920" y="281387"/>
                  </a:lnTo>
                  <a:lnTo>
                    <a:pt x="18099" y="2882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"/>
            <p:cNvSpPr/>
            <p:nvPr>
              <p:custDataLst>
                <p:tags r:id="rId79"/>
              </p:custDataLst>
            </p:nvPr>
          </p:nvSpPr>
          <p:spPr>
            <a:xfrm>
              <a:off x="4832350" y="22034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"/>
            <p:cNvSpPr/>
            <p:nvPr>
              <p:custDataLst>
                <p:tags r:id="rId80"/>
              </p:custDataLst>
            </p:nvPr>
          </p:nvSpPr>
          <p:spPr>
            <a:xfrm>
              <a:off x="4972050" y="22161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69458" y="12209"/>
                  </a:lnTo>
                  <a:lnTo>
                    <a:pt x="21936" y="4973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7"/>
            <p:cNvSpPr/>
            <p:nvPr>
              <p:custDataLst>
                <p:tags r:id="rId81"/>
              </p:custDataLst>
            </p:nvPr>
          </p:nvSpPr>
          <p:spPr>
            <a:xfrm>
              <a:off x="5192627" y="1986514"/>
              <a:ext cx="135024" cy="172487"/>
            </a:xfrm>
            <a:custGeom>
              <a:avLst/>
              <a:gdLst/>
              <a:ahLst/>
              <a:cxnLst/>
              <a:rect l="0" t="0" r="0" b="0"/>
              <a:pathLst>
                <a:path w="135024" h="172487">
                  <a:moveTo>
                    <a:pt x="8023" y="20086"/>
                  </a:moveTo>
                  <a:lnTo>
                    <a:pt x="8023" y="20086"/>
                  </a:lnTo>
                  <a:lnTo>
                    <a:pt x="1281" y="13344"/>
                  </a:lnTo>
                  <a:lnTo>
                    <a:pt x="0" y="9947"/>
                  </a:lnTo>
                  <a:lnTo>
                    <a:pt x="460" y="2409"/>
                  </a:lnTo>
                  <a:lnTo>
                    <a:pt x="2275" y="540"/>
                  </a:lnTo>
                  <a:lnTo>
                    <a:pt x="4897" y="0"/>
                  </a:lnTo>
                  <a:lnTo>
                    <a:pt x="8056" y="345"/>
                  </a:lnTo>
                  <a:lnTo>
                    <a:pt x="47075" y="39700"/>
                  </a:lnTo>
                  <a:lnTo>
                    <a:pt x="82582" y="84951"/>
                  </a:lnTo>
                  <a:lnTo>
                    <a:pt x="110391" y="122091"/>
                  </a:lnTo>
                  <a:lnTo>
                    <a:pt x="135023" y="172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"/>
            <p:cNvSpPr/>
            <p:nvPr>
              <p:custDataLst>
                <p:tags r:id="rId82"/>
              </p:custDataLst>
            </p:nvPr>
          </p:nvSpPr>
          <p:spPr>
            <a:xfrm>
              <a:off x="5238750" y="194945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133350" y="0"/>
                  </a:moveTo>
                  <a:lnTo>
                    <a:pt x="133350" y="0"/>
                  </a:lnTo>
                  <a:lnTo>
                    <a:pt x="112302" y="12209"/>
                  </a:lnTo>
                  <a:lnTo>
                    <a:pt x="84141" y="43752"/>
                  </a:lnTo>
                  <a:lnTo>
                    <a:pt x="63266" y="78580"/>
                  </a:lnTo>
                  <a:lnTo>
                    <a:pt x="40226" y="119866"/>
                  </a:lnTo>
                  <a:lnTo>
                    <a:pt x="21091" y="162672"/>
                  </a:lnTo>
                  <a:lnTo>
                    <a:pt x="10326" y="20177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9"/>
            <p:cNvSpPr/>
            <p:nvPr>
              <p:custDataLst>
                <p:tags r:id="rId83"/>
              </p:custDataLst>
            </p:nvPr>
          </p:nvSpPr>
          <p:spPr>
            <a:xfrm>
              <a:off x="5378450" y="2152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392" y="560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"/>
            <p:cNvSpPr/>
            <p:nvPr>
              <p:custDataLst>
                <p:tags r:id="rId84"/>
              </p:custDataLst>
            </p:nvPr>
          </p:nvSpPr>
          <p:spPr>
            <a:xfrm>
              <a:off x="5467350" y="1933092"/>
              <a:ext cx="133396" cy="371959"/>
            </a:xfrm>
            <a:custGeom>
              <a:avLst/>
              <a:gdLst/>
              <a:ahLst/>
              <a:cxnLst/>
              <a:rect l="0" t="0" r="0" b="0"/>
              <a:pathLst>
                <a:path w="133396" h="371959">
                  <a:moveTo>
                    <a:pt x="88900" y="3658"/>
                  </a:moveTo>
                  <a:lnTo>
                    <a:pt x="88900" y="3658"/>
                  </a:lnTo>
                  <a:lnTo>
                    <a:pt x="88900" y="0"/>
                  </a:lnTo>
                  <a:lnTo>
                    <a:pt x="88900" y="1562"/>
                  </a:lnTo>
                  <a:lnTo>
                    <a:pt x="106576" y="40102"/>
                  </a:lnTo>
                  <a:lnTo>
                    <a:pt x="122124" y="81641"/>
                  </a:lnTo>
                  <a:lnTo>
                    <a:pt x="130242" y="118986"/>
                  </a:lnTo>
                  <a:lnTo>
                    <a:pt x="133395" y="139810"/>
                  </a:lnTo>
                  <a:lnTo>
                    <a:pt x="125609" y="185525"/>
                  </a:lnTo>
                  <a:lnTo>
                    <a:pt x="108743" y="231949"/>
                  </a:lnTo>
                  <a:lnTo>
                    <a:pt x="89488" y="273748"/>
                  </a:lnTo>
                  <a:lnTo>
                    <a:pt x="67289" y="307848"/>
                  </a:lnTo>
                  <a:lnTo>
                    <a:pt x="21915" y="354120"/>
                  </a:lnTo>
                  <a:lnTo>
                    <a:pt x="0" y="371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"/>
            <p:cNvSpPr/>
            <p:nvPr>
              <p:custDataLst>
                <p:tags r:id="rId85"/>
              </p:custDataLst>
            </p:nvPr>
          </p:nvSpPr>
          <p:spPr>
            <a:xfrm>
              <a:off x="5803900" y="22606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1"/>
          <p:cNvGrpSpPr/>
          <p:nvPr/>
        </p:nvGrpSpPr>
        <p:grpSpPr>
          <a:xfrm>
            <a:off x="6096228" y="1930400"/>
            <a:ext cx="1619023" cy="476251"/>
            <a:chOff x="6096228" y="1930400"/>
            <a:chExt cx="1619023" cy="476251"/>
          </a:xfrm>
        </p:grpSpPr>
        <p:sp>
          <p:nvSpPr>
            <p:cNvPr id="62" name="SMARTInkShape-52"/>
            <p:cNvSpPr/>
            <p:nvPr>
              <p:custDataLst>
                <p:tags r:id="rId64"/>
              </p:custDataLst>
            </p:nvPr>
          </p:nvSpPr>
          <p:spPr>
            <a:xfrm>
              <a:off x="6096228" y="1930400"/>
              <a:ext cx="107723" cy="342901"/>
            </a:xfrm>
            <a:custGeom>
              <a:avLst/>
              <a:gdLst/>
              <a:ahLst/>
              <a:cxnLst/>
              <a:rect l="0" t="0" r="0" b="0"/>
              <a:pathLst>
                <a:path w="107723" h="342901">
                  <a:moveTo>
                    <a:pt x="101372" y="0"/>
                  </a:moveTo>
                  <a:lnTo>
                    <a:pt x="101372" y="0"/>
                  </a:lnTo>
                  <a:lnTo>
                    <a:pt x="98001" y="0"/>
                  </a:lnTo>
                  <a:lnTo>
                    <a:pt x="97008" y="705"/>
                  </a:lnTo>
                  <a:lnTo>
                    <a:pt x="96346" y="1881"/>
                  </a:lnTo>
                  <a:lnTo>
                    <a:pt x="95284" y="5467"/>
                  </a:lnTo>
                  <a:lnTo>
                    <a:pt x="93257" y="5958"/>
                  </a:lnTo>
                  <a:lnTo>
                    <a:pt x="91728" y="6088"/>
                  </a:lnTo>
                  <a:lnTo>
                    <a:pt x="82836" y="13015"/>
                  </a:lnTo>
                  <a:lnTo>
                    <a:pt x="54272" y="60319"/>
                  </a:lnTo>
                  <a:lnTo>
                    <a:pt x="38810" y="95247"/>
                  </a:lnTo>
                  <a:lnTo>
                    <a:pt x="22532" y="138993"/>
                  </a:lnTo>
                  <a:lnTo>
                    <a:pt x="9652" y="184777"/>
                  </a:lnTo>
                  <a:lnTo>
                    <a:pt x="1341" y="228878"/>
                  </a:lnTo>
                  <a:lnTo>
                    <a:pt x="0" y="267294"/>
                  </a:lnTo>
                  <a:lnTo>
                    <a:pt x="9952" y="310542"/>
                  </a:lnTo>
                  <a:lnTo>
                    <a:pt x="17848" y="320622"/>
                  </a:lnTo>
                  <a:lnTo>
                    <a:pt x="39791" y="335586"/>
                  </a:lnTo>
                  <a:lnTo>
                    <a:pt x="66006" y="341296"/>
                  </a:lnTo>
                  <a:lnTo>
                    <a:pt x="107722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"/>
            <p:cNvSpPr/>
            <p:nvPr>
              <p:custDataLst>
                <p:tags r:id="rId65"/>
              </p:custDataLst>
            </p:nvPr>
          </p:nvSpPr>
          <p:spPr>
            <a:xfrm>
              <a:off x="6331833" y="2002942"/>
              <a:ext cx="107068" cy="124309"/>
            </a:xfrm>
            <a:custGeom>
              <a:avLst/>
              <a:gdLst/>
              <a:ahLst/>
              <a:cxnLst/>
              <a:rect l="0" t="0" r="0" b="0"/>
              <a:pathLst>
                <a:path w="107068" h="1243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2749" y="13150"/>
                  </a:lnTo>
                  <a:lnTo>
                    <a:pt x="32739" y="54105"/>
                  </a:lnTo>
                  <a:lnTo>
                    <a:pt x="77105" y="96039"/>
                  </a:lnTo>
                  <a:lnTo>
                    <a:pt x="107067" y="124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"/>
            <p:cNvSpPr/>
            <p:nvPr>
              <p:custDataLst>
                <p:tags r:id="rId66"/>
              </p:custDataLst>
            </p:nvPr>
          </p:nvSpPr>
          <p:spPr>
            <a:xfrm>
              <a:off x="6434922" y="1987550"/>
              <a:ext cx="73829" cy="260351"/>
            </a:xfrm>
            <a:custGeom>
              <a:avLst/>
              <a:gdLst/>
              <a:ahLst/>
              <a:cxnLst/>
              <a:rect l="0" t="0" r="0" b="0"/>
              <a:pathLst>
                <a:path w="73829" h="260351">
                  <a:moveTo>
                    <a:pt x="73828" y="0"/>
                  </a:moveTo>
                  <a:lnTo>
                    <a:pt x="73828" y="0"/>
                  </a:lnTo>
                  <a:lnTo>
                    <a:pt x="67086" y="0"/>
                  </a:lnTo>
                  <a:lnTo>
                    <a:pt x="52780" y="6742"/>
                  </a:lnTo>
                  <a:lnTo>
                    <a:pt x="43071" y="19459"/>
                  </a:lnTo>
                  <a:lnTo>
                    <a:pt x="25339" y="56368"/>
                  </a:lnTo>
                  <a:lnTo>
                    <a:pt x="9660" y="103406"/>
                  </a:lnTo>
                  <a:lnTo>
                    <a:pt x="4956" y="145095"/>
                  </a:lnTo>
                  <a:lnTo>
                    <a:pt x="113" y="187316"/>
                  </a:lnTo>
                  <a:lnTo>
                    <a:pt x="0" y="232021"/>
                  </a:lnTo>
                  <a:lnTo>
                    <a:pt x="3978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"/>
            <p:cNvSpPr/>
            <p:nvPr>
              <p:custDataLst>
                <p:tags r:id="rId67"/>
              </p:custDataLst>
            </p:nvPr>
          </p:nvSpPr>
          <p:spPr>
            <a:xfrm>
              <a:off x="6508749" y="2219739"/>
              <a:ext cx="120652" cy="83295"/>
            </a:xfrm>
            <a:custGeom>
              <a:avLst/>
              <a:gdLst/>
              <a:ahLst/>
              <a:cxnLst/>
              <a:rect l="0" t="0" r="0" b="0"/>
              <a:pathLst>
                <a:path w="120652" h="83295">
                  <a:moveTo>
                    <a:pt x="1" y="28161"/>
                  </a:moveTo>
                  <a:lnTo>
                    <a:pt x="1" y="28161"/>
                  </a:lnTo>
                  <a:lnTo>
                    <a:pt x="0" y="24790"/>
                  </a:lnTo>
                  <a:lnTo>
                    <a:pt x="6742" y="12581"/>
                  </a:lnTo>
                  <a:lnTo>
                    <a:pt x="10845" y="9307"/>
                  </a:lnTo>
                  <a:lnTo>
                    <a:pt x="35321" y="252"/>
                  </a:lnTo>
                  <a:lnTo>
                    <a:pt x="46039" y="0"/>
                  </a:lnTo>
                  <a:lnTo>
                    <a:pt x="51859" y="920"/>
                  </a:lnTo>
                  <a:lnTo>
                    <a:pt x="54329" y="4356"/>
                  </a:lnTo>
                  <a:lnTo>
                    <a:pt x="54564" y="9469"/>
                  </a:lnTo>
                  <a:lnTo>
                    <a:pt x="53309" y="15699"/>
                  </a:lnTo>
                  <a:lnTo>
                    <a:pt x="26001" y="60439"/>
                  </a:lnTo>
                  <a:lnTo>
                    <a:pt x="17053" y="78673"/>
                  </a:lnTo>
                  <a:lnTo>
                    <a:pt x="21246" y="80886"/>
                  </a:lnTo>
                  <a:lnTo>
                    <a:pt x="52000" y="83294"/>
                  </a:lnTo>
                  <a:lnTo>
                    <a:pt x="120651" y="726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"/>
            <p:cNvSpPr/>
            <p:nvPr>
              <p:custDataLst>
                <p:tags r:id="rId68"/>
              </p:custDataLst>
            </p:nvPr>
          </p:nvSpPr>
          <p:spPr>
            <a:xfrm>
              <a:off x="6635750" y="23050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44907" y="202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"/>
            <p:cNvSpPr/>
            <p:nvPr>
              <p:custDataLst>
                <p:tags r:id="rId69"/>
              </p:custDataLst>
            </p:nvPr>
          </p:nvSpPr>
          <p:spPr>
            <a:xfrm>
              <a:off x="6845300" y="2006600"/>
              <a:ext cx="203201" cy="254001"/>
            </a:xfrm>
            <a:custGeom>
              <a:avLst/>
              <a:gdLst/>
              <a:ahLst/>
              <a:cxnLst/>
              <a:rect l="0" t="0" r="0" b="0"/>
              <a:pathLst>
                <a:path w="203201" h="254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49542" y="44258"/>
                  </a:lnTo>
                  <a:lnTo>
                    <a:pt x="85940" y="86256"/>
                  </a:lnTo>
                  <a:lnTo>
                    <a:pt x="112985" y="118064"/>
                  </a:lnTo>
                  <a:lnTo>
                    <a:pt x="139116" y="151015"/>
                  </a:lnTo>
                  <a:lnTo>
                    <a:pt x="170885" y="194558"/>
                  </a:lnTo>
                  <a:lnTo>
                    <a:pt x="195353" y="238600"/>
                  </a:lnTo>
                  <a:lnTo>
                    <a:pt x="20320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"/>
            <p:cNvSpPr/>
            <p:nvPr>
              <p:custDataLst>
                <p:tags r:id="rId70"/>
              </p:custDataLst>
            </p:nvPr>
          </p:nvSpPr>
          <p:spPr>
            <a:xfrm>
              <a:off x="6915150" y="2014715"/>
              <a:ext cx="133351" cy="277636"/>
            </a:xfrm>
            <a:custGeom>
              <a:avLst/>
              <a:gdLst/>
              <a:ahLst/>
              <a:cxnLst/>
              <a:rect l="0" t="0" r="0" b="0"/>
              <a:pathLst>
                <a:path w="133351" h="277636">
                  <a:moveTo>
                    <a:pt x="133350" y="10935"/>
                  </a:moveTo>
                  <a:lnTo>
                    <a:pt x="133350" y="10935"/>
                  </a:lnTo>
                  <a:lnTo>
                    <a:pt x="133350" y="4193"/>
                  </a:lnTo>
                  <a:lnTo>
                    <a:pt x="131938" y="2207"/>
                  </a:lnTo>
                  <a:lnTo>
                    <a:pt x="129587" y="883"/>
                  </a:lnTo>
                  <a:lnTo>
                    <a:pt x="126608" y="0"/>
                  </a:lnTo>
                  <a:lnTo>
                    <a:pt x="117653" y="2782"/>
                  </a:lnTo>
                  <a:lnTo>
                    <a:pt x="112302" y="5500"/>
                  </a:lnTo>
                  <a:lnTo>
                    <a:pt x="94657" y="26180"/>
                  </a:lnTo>
                  <a:lnTo>
                    <a:pt x="72653" y="61391"/>
                  </a:lnTo>
                  <a:lnTo>
                    <a:pt x="58396" y="92627"/>
                  </a:lnTo>
                  <a:lnTo>
                    <a:pt x="44298" y="126970"/>
                  </a:lnTo>
                  <a:lnTo>
                    <a:pt x="28625" y="161049"/>
                  </a:lnTo>
                  <a:lnTo>
                    <a:pt x="14048" y="208597"/>
                  </a:lnTo>
                  <a:lnTo>
                    <a:pt x="5260" y="250594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9"/>
            <p:cNvSpPr/>
            <p:nvPr>
              <p:custDataLst>
                <p:tags r:id="rId71"/>
              </p:custDataLst>
            </p:nvPr>
          </p:nvSpPr>
          <p:spPr>
            <a:xfrm>
              <a:off x="7082277" y="2226204"/>
              <a:ext cx="131324" cy="89556"/>
            </a:xfrm>
            <a:custGeom>
              <a:avLst/>
              <a:gdLst/>
              <a:ahLst/>
              <a:cxnLst/>
              <a:rect l="0" t="0" r="0" b="0"/>
              <a:pathLst>
                <a:path w="131324" h="89556">
                  <a:moveTo>
                    <a:pt x="17023" y="8996"/>
                  </a:moveTo>
                  <a:lnTo>
                    <a:pt x="17023" y="8996"/>
                  </a:lnTo>
                  <a:lnTo>
                    <a:pt x="13652" y="8996"/>
                  </a:lnTo>
                  <a:lnTo>
                    <a:pt x="0" y="14463"/>
                  </a:lnTo>
                  <a:lnTo>
                    <a:pt x="31249" y="396"/>
                  </a:lnTo>
                  <a:lnTo>
                    <a:pt x="43101" y="0"/>
                  </a:lnTo>
                  <a:lnTo>
                    <a:pt x="53308" y="2176"/>
                  </a:lnTo>
                  <a:lnTo>
                    <a:pt x="56029" y="3744"/>
                  </a:lnTo>
                  <a:lnTo>
                    <a:pt x="57844" y="5494"/>
                  </a:lnTo>
                  <a:lnTo>
                    <a:pt x="58348" y="8778"/>
                  </a:lnTo>
                  <a:lnTo>
                    <a:pt x="57026" y="18071"/>
                  </a:lnTo>
                  <a:lnTo>
                    <a:pt x="34278" y="59955"/>
                  </a:lnTo>
                  <a:lnTo>
                    <a:pt x="28689" y="72567"/>
                  </a:lnTo>
                  <a:lnTo>
                    <a:pt x="28329" y="77482"/>
                  </a:lnTo>
                  <a:lnTo>
                    <a:pt x="29498" y="81465"/>
                  </a:lnTo>
                  <a:lnTo>
                    <a:pt x="31690" y="84825"/>
                  </a:lnTo>
                  <a:lnTo>
                    <a:pt x="35268" y="87065"/>
                  </a:lnTo>
                  <a:lnTo>
                    <a:pt x="44887" y="89555"/>
                  </a:lnTo>
                  <a:lnTo>
                    <a:pt x="83518" y="85377"/>
                  </a:lnTo>
                  <a:lnTo>
                    <a:pt x="131323" y="724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"/>
            <p:cNvSpPr/>
            <p:nvPr>
              <p:custDataLst>
                <p:tags r:id="rId72"/>
              </p:custDataLst>
            </p:nvPr>
          </p:nvSpPr>
          <p:spPr>
            <a:xfrm>
              <a:off x="7258050" y="1993900"/>
              <a:ext cx="109756" cy="336551"/>
            </a:xfrm>
            <a:custGeom>
              <a:avLst/>
              <a:gdLst/>
              <a:ahLst/>
              <a:cxnLst/>
              <a:rect l="0" t="0" r="0" b="0"/>
              <a:pathLst>
                <a:path w="109756" h="336551">
                  <a:moveTo>
                    <a:pt x="50800" y="0"/>
                  </a:moveTo>
                  <a:lnTo>
                    <a:pt x="50800" y="0"/>
                  </a:lnTo>
                  <a:lnTo>
                    <a:pt x="68112" y="44043"/>
                  </a:lnTo>
                  <a:lnTo>
                    <a:pt x="88777" y="83527"/>
                  </a:lnTo>
                  <a:lnTo>
                    <a:pt x="104603" y="114499"/>
                  </a:lnTo>
                  <a:lnTo>
                    <a:pt x="109755" y="150842"/>
                  </a:lnTo>
                  <a:lnTo>
                    <a:pt x="106635" y="189102"/>
                  </a:lnTo>
                  <a:lnTo>
                    <a:pt x="98193" y="224921"/>
                  </a:lnTo>
                  <a:lnTo>
                    <a:pt x="79860" y="257774"/>
                  </a:lnTo>
                  <a:lnTo>
                    <a:pt x="41772" y="30027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"/>
            <p:cNvSpPr/>
            <p:nvPr>
              <p:custDataLst>
                <p:tags r:id="rId73"/>
              </p:custDataLst>
            </p:nvPr>
          </p:nvSpPr>
          <p:spPr>
            <a:xfrm>
              <a:off x="7404100" y="231775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82550" y="6742"/>
                  </a:lnTo>
                  <a:lnTo>
                    <a:pt x="72437" y="24419"/>
                  </a:lnTo>
                  <a:lnTo>
                    <a:pt x="32021" y="620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"/>
            <p:cNvSpPr/>
            <p:nvPr>
              <p:custDataLst>
                <p:tags r:id="rId74"/>
              </p:custDataLst>
            </p:nvPr>
          </p:nvSpPr>
          <p:spPr>
            <a:xfrm>
              <a:off x="7689849" y="2292350"/>
              <a:ext cx="25402" cy="19051"/>
            </a:xfrm>
            <a:custGeom>
              <a:avLst/>
              <a:gdLst/>
              <a:ahLst/>
              <a:cxnLst/>
              <a:rect l="0" t="0" r="0" b="0"/>
              <a:pathLst>
                <a:path w="254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254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2"/>
          <p:cNvGrpSpPr/>
          <p:nvPr/>
        </p:nvGrpSpPr>
        <p:grpSpPr>
          <a:xfrm>
            <a:off x="7962900" y="2247900"/>
            <a:ext cx="527051" cy="146051"/>
            <a:chOff x="7962900" y="2247900"/>
            <a:chExt cx="527051" cy="146051"/>
          </a:xfrm>
        </p:grpSpPr>
        <p:sp>
          <p:nvSpPr>
            <p:cNvPr id="74" name="SMARTInkShape-63"/>
            <p:cNvSpPr/>
            <p:nvPr>
              <p:custDataLst>
                <p:tags r:id="rId61"/>
              </p:custDataLst>
            </p:nvPr>
          </p:nvSpPr>
          <p:spPr>
            <a:xfrm>
              <a:off x="7962900" y="22479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/>
            <p:cNvSpPr/>
            <p:nvPr>
              <p:custDataLst>
                <p:tags r:id="rId62"/>
              </p:custDataLst>
            </p:nvPr>
          </p:nvSpPr>
          <p:spPr>
            <a:xfrm>
              <a:off x="8318500" y="226695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"/>
            <p:cNvSpPr/>
            <p:nvPr>
              <p:custDataLst>
                <p:tags r:id="rId63"/>
              </p:custDataLst>
            </p:nvPr>
          </p:nvSpPr>
          <p:spPr>
            <a:xfrm>
              <a:off x="8343900" y="2292350"/>
              <a:ext cx="146051" cy="101601"/>
            </a:xfrm>
            <a:custGeom>
              <a:avLst/>
              <a:gdLst/>
              <a:ahLst/>
              <a:cxnLst/>
              <a:rect l="0" t="0" r="0" b="0"/>
              <a:pathLst>
                <a:path w="146051" h="101601">
                  <a:moveTo>
                    <a:pt x="146050" y="0"/>
                  </a:moveTo>
                  <a:lnTo>
                    <a:pt x="146050" y="0"/>
                  </a:lnTo>
                  <a:lnTo>
                    <a:pt x="118260" y="33257"/>
                  </a:lnTo>
                  <a:lnTo>
                    <a:pt x="82939" y="59086"/>
                  </a:lnTo>
                  <a:lnTo>
                    <a:pt x="51678" y="7612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3"/>
          <p:cNvGrpSpPr/>
          <p:nvPr/>
        </p:nvGrpSpPr>
        <p:grpSpPr>
          <a:xfrm>
            <a:off x="8856831" y="2020444"/>
            <a:ext cx="1801645" cy="519557"/>
            <a:chOff x="8856831" y="2020444"/>
            <a:chExt cx="1801645" cy="519557"/>
          </a:xfrm>
        </p:grpSpPr>
        <p:sp>
          <p:nvSpPr>
            <p:cNvPr id="78" name="SMARTInkShape-66"/>
            <p:cNvSpPr/>
            <p:nvPr>
              <p:custDataLst>
                <p:tags r:id="rId50"/>
              </p:custDataLst>
            </p:nvPr>
          </p:nvSpPr>
          <p:spPr>
            <a:xfrm>
              <a:off x="8856831" y="2020444"/>
              <a:ext cx="134770" cy="333667"/>
            </a:xfrm>
            <a:custGeom>
              <a:avLst/>
              <a:gdLst/>
              <a:ahLst/>
              <a:cxnLst/>
              <a:rect l="0" t="0" r="0" b="0"/>
              <a:pathLst>
                <a:path w="134770" h="333667">
                  <a:moveTo>
                    <a:pt x="134769" y="11556"/>
                  </a:moveTo>
                  <a:lnTo>
                    <a:pt x="134769" y="11556"/>
                  </a:lnTo>
                  <a:lnTo>
                    <a:pt x="125931" y="2717"/>
                  </a:lnTo>
                  <a:lnTo>
                    <a:pt x="120023" y="572"/>
                  </a:lnTo>
                  <a:lnTo>
                    <a:pt x="116471" y="0"/>
                  </a:lnTo>
                  <a:lnTo>
                    <a:pt x="94618" y="9308"/>
                  </a:lnTo>
                  <a:lnTo>
                    <a:pt x="69171" y="35585"/>
                  </a:lnTo>
                  <a:lnTo>
                    <a:pt x="50346" y="65744"/>
                  </a:lnTo>
                  <a:lnTo>
                    <a:pt x="30925" y="104079"/>
                  </a:lnTo>
                  <a:lnTo>
                    <a:pt x="12887" y="149338"/>
                  </a:lnTo>
                  <a:lnTo>
                    <a:pt x="2988" y="193913"/>
                  </a:lnTo>
                  <a:lnTo>
                    <a:pt x="0" y="235831"/>
                  </a:lnTo>
                  <a:lnTo>
                    <a:pt x="3375" y="273276"/>
                  </a:lnTo>
                  <a:lnTo>
                    <a:pt x="15224" y="301208"/>
                  </a:lnTo>
                  <a:lnTo>
                    <a:pt x="23322" y="312607"/>
                  </a:lnTo>
                  <a:lnTo>
                    <a:pt x="45491" y="327155"/>
                  </a:lnTo>
                  <a:lnTo>
                    <a:pt x="58316" y="332022"/>
                  </a:lnTo>
                  <a:lnTo>
                    <a:pt x="85738" y="333666"/>
                  </a:lnTo>
                  <a:lnTo>
                    <a:pt x="128419" y="329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7"/>
            <p:cNvSpPr/>
            <p:nvPr>
              <p:custDataLst>
                <p:tags r:id="rId51"/>
              </p:custDataLst>
            </p:nvPr>
          </p:nvSpPr>
          <p:spPr>
            <a:xfrm>
              <a:off x="9056865" y="2082800"/>
              <a:ext cx="99836" cy="114301"/>
            </a:xfrm>
            <a:custGeom>
              <a:avLst/>
              <a:gdLst/>
              <a:ahLst/>
              <a:cxnLst/>
              <a:rect l="0" t="0" r="0" b="0"/>
              <a:pathLst>
                <a:path w="99836" h="1143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8" y="6481"/>
                  </a:lnTo>
                  <a:lnTo>
                    <a:pt x="0" y="15580"/>
                  </a:lnTo>
                  <a:lnTo>
                    <a:pt x="4663" y="28561"/>
                  </a:lnTo>
                  <a:lnTo>
                    <a:pt x="28276" y="59891"/>
                  </a:lnTo>
                  <a:lnTo>
                    <a:pt x="73444" y="97919"/>
                  </a:lnTo>
                  <a:lnTo>
                    <a:pt x="9983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/>
            <p:cNvSpPr/>
            <p:nvPr>
              <p:custDataLst>
                <p:tags r:id="rId52"/>
              </p:custDataLst>
            </p:nvPr>
          </p:nvSpPr>
          <p:spPr>
            <a:xfrm>
              <a:off x="9178261" y="2074777"/>
              <a:ext cx="111790" cy="268374"/>
            </a:xfrm>
            <a:custGeom>
              <a:avLst/>
              <a:gdLst/>
              <a:ahLst/>
              <a:cxnLst/>
              <a:rect l="0" t="0" r="0" b="0"/>
              <a:pathLst>
                <a:path w="111790" h="268374">
                  <a:moveTo>
                    <a:pt x="111789" y="8023"/>
                  </a:moveTo>
                  <a:lnTo>
                    <a:pt x="111789" y="8023"/>
                  </a:lnTo>
                  <a:lnTo>
                    <a:pt x="108418" y="1281"/>
                  </a:lnTo>
                  <a:lnTo>
                    <a:pt x="104603" y="0"/>
                  </a:lnTo>
                  <a:lnTo>
                    <a:pt x="92837" y="459"/>
                  </a:lnTo>
                  <a:lnTo>
                    <a:pt x="73718" y="8055"/>
                  </a:lnTo>
                  <a:lnTo>
                    <a:pt x="62883" y="19091"/>
                  </a:lnTo>
                  <a:lnTo>
                    <a:pt x="40072" y="63103"/>
                  </a:lnTo>
                  <a:lnTo>
                    <a:pt x="22938" y="110468"/>
                  </a:lnTo>
                  <a:lnTo>
                    <a:pt x="10204" y="147973"/>
                  </a:lnTo>
                  <a:lnTo>
                    <a:pt x="0" y="195201"/>
                  </a:lnTo>
                  <a:lnTo>
                    <a:pt x="7871" y="240375"/>
                  </a:lnTo>
                  <a:lnTo>
                    <a:pt x="8643" y="247591"/>
                  </a:lnTo>
                  <a:lnTo>
                    <a:pt x="13266" y="257490"/>
                  </a:lnTo>
                  <a:lnTo>
                    <a:pt x="22889" y="2683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/>
            <p:cNvSpPr/>
            <p:nvPr>
              <p:custDataLst>
                <p:tags r:id="rId53"/>
              </p:custDataLst>
            </p:nvPr>
          </p:nvSpPr>
          <p:spPr>
            <a:xfrm>
              <a:off x="9277450" y="2291165"/>
              <a:ext cx="78455" cy="68619"/>
            </a:xfrm>
            <a:custGeom>
              <a:avLst/>
              <a:gdLst/>
              <a:ahLst/>
              <a:cxnLst/>
              <a:rect l="0" t="0" r="0" b="0"/>
              <a:pathLst>
                <a:path w="78455" h="68619">
                  <a:moveTo>
                    <a:pt x="12600" y="13885"/>
                  </a:moveTo>
                  <a:lnTo>
                    <a:pt x="12600" y="13885"/>
                  </a:lnTo>
                  <a:lnTo>
                    <a:pt x="2474" y="39911"/>
                  </a:lnTo>
                  <a:lnTo>
                    <a:pt x="0" y="68468"/>
                  </a:lnTo>
                  <a:lnTo>
                    <a:pt x="672" y="68618"/>
                  </a:lnTo>
                  <a:lnTo>
                    <a:pt x="3301" y="66903"/>
                  </a:lnTo>
                  <a:lnTo>
                    <a:pt x="15806" y="53573"/>
                  </a:lnTo>
                  <a:lnTo>
                    <a:pt x="48940" y="7506"/>
                  </a:lnTo>
                  <a:lnTo>
                    <a:pt x="59560" y="466"/>
                  </a:lnTo>
                  <a:lnTo>
                    <a:pt x="63663" y="0"/>
                  </a:lnTo>
                  <a:lnTo>
                    <a:pt x="67103" y="1101"/>
                  </a:lnTo>
                  <a:lnTo>
                    <a:pt x="70102" y="3246"/>
                  </a:lnTo>
                  <a:lnTo>
                    <a:pt x="77693" y="16377"/>
                  </a:lnTo>
                  <a:lnTo>
                    <a:pt x="78454" y="27693"/>
                  </a:lnTo>
                  <a:lnTo>
                    <a:pt x="76100" y="64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"/>
            <p:cNvSpPr/>
            <p:nvPr>
              <p:custDataLst>
                <p:tags r:id="rId54"/>
              </p:custDataLst>
            </p:nvPr>
          </p:nvSpPr>
          <p:spPr>
            <a:xfrm>
              <a:off x="9436100" y="23749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"/>
            <p:cNvSpPr/>
            <p:nvPr>
              <p:custDataLst>
                <p:tags r:id="rId55"/>
              </p:custDataLst>
            </p:nvPr>
          </p:nvSpPr>
          <p:spPr>
            <a:xfrm>
              <a:off x="9613900" y="2128811"/>
              <a:ext cx="241301" cy="265140"/>
            </a:xfrm>
            <a:custGeom>
              <a:avLst/>
              <a:gdLst/>
              <a:ahLst/>
              <a:cxnLst/>
              <a:rect l="0" t="0" r="0" b="0"/>
              <a:pathLst>
                <a:path w="241301" h="265140">
                  <a:moveTo>
                    <a:pt x="0" y="30189"/>
                  </a:moveTo>
                  <a:lnTo>
                    <a:pt x="0" y="30189"/>
                  </a:lnTo>
                  <a:lnTo>
                    <a:pt x="8838" y="12512"/>
                  </a:lnTo>
                  <a:lnTo>
                    <a:pt x="14746" y="6340"/>
                  </a:lnTo>
                  <a:lnTo>
                    <a:pt x="21370" y="1951"/>
                  </a:lnTo>
                  <a:lnTo>
                    <a:pt x="26666" y="0"/>
                  </a:lnTo>
                  <a:lnTo>
                    <a:pt x="29772" y="1596"/>
                  </a:lnTo>
                  <a:lnTo>
                    <a:pt x="64665" y="42574"/>
                  </a:lnTo>
                  <a:lnTo>
                    <a:pt x="98182" y="81287"/>
                  </a:lnTo>
                  <a:lnTo>
                    <a:pt x="139079" y="123332"/>
                  </a:lnTo>
                  <a:lnTo>
                    <a:pt x="180359" y="162915"/>
                  </a:lnTo>
                  <a:lnTo>
                    <a:pt x="209994" y="200748"/>
                  </a:lnTo>
                  <a:lnTo>
                    <a:pt x="241300" y="2651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"/>
            <p:cNvSpPr/>
            <p:nvPr>
              <p:custDataLst>
                <p:tags r:id="rId56"/>
              </p:custDataLst>
            </p:nvPr>
          </p:nvSpPr>
          <p:spPr>
            <a:xfrm>
              <a:off x="9753600" y="21336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139700" y="0"/>
                  </a:moveTo>
                  <a:lnTo>
                    <a:pt x="139700" y="0"/>
                  </a:lnTo>
                  <a:lnTo>
                    <a:pt x="122844" y="6742"/>
                  </a:lnTo>
                  <a:lnTo>
                    <a:pt x="95508" y="31161"/>
                  </a:lnTo>
                  <a:lnTo>
                    <a:pt x="68438" y="68578"/>
                  </a:lnTo>
                  <a:lnTo>
                    <a:pt x="42542" y="114315"/>
                  </a:lnTo>
                  <a:lnTo>
                    <a:pt x="27375" y="146997"/>
                  </a:lnTo>
                  <a:lnTo>
                    <a:pt x="10698" y="193368"/>
                  </a:lnTo>
                  <a:lnTo>
                    <a:pt x="3170" y="23203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"/>
            <p:cNvSpPr/>
            <p:nvPr>
              <p:custDataLst>
                <p:tags r:id="rId57"/>
              </p:custDataLst>
            </p:nvPr>
          </p:nvSpPr>
          <p:spPr>
            <a:xfrm>
              <a:off x="9950742" y="2362200"/>
              <a:ext cx="98249" cy="69851"/>
            </a:xfrm>
            <a:custGeom>
              <a:avLst/>
              <a:gdLst/>
              <a:ahLst/>
              <a:cxnLst/>
              <a:rect l="0" t="0" r="0" b="0"/>
              <a:pathLst>
                <a:path w="98249" h="69851">
                  <a:moveTo>
                    <a:pt x="25108" y="0"/>
                  </a:moveTo>
                  <a:lnTo>
                    <a:pt x="25108" y="0"/>
                  </a:lnTo>
                  <a:lnTo>
                    <a:pt x="21738" y="0"/>
                  </a:lnTo>
                  <a:lnTo>
                    <a:pt x="18201" y="3763"/>
                  </a:lnTo>
                  <a:lnTo>
                    <a:pt x="10181" y="17677"/>
                  </a:lnTo>
                  <a:lnTo>
                    <a:pt x="0" y="61618"/>
                  </a:lnTo>
                  <a:lnTo>
                    <a:pt x="6537" y="56200"/>
                  </a:lnTo>
                  <a:lnTo>
                    <a:pt x="53664" y="12902"/>
                  </a:lnTo>
                  <a:lnTo>
                    <a:pt x="73863" y="8291"/>
                  </a:lnTo>
                  <a:lnTo>
                    <a:pt x="90981" y="10296"/>
                  </a:lnTo>
                  <a:lnTo>
                    <a:pt x="94422" y="13214"/>
                  </a:lnTo>
                  <a:lnTo>
                    <a:pt x="98248" y="22101"/>
                  </a:lnTo>
                  <a:lnTo>
                    <a:pt x="94958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4"/>
            <p:cNvSpPr/>
            <p:nvPr>
              <p:custDataLst>
                <p:tags r:id="rId58"/>
              </p:custDataLst>
            </p:nvPr>
          </p:nvSpPr>
          <p:spPr>
            <a:xfrm>
              <a:off x="10166350" y="2117529"/>
              <a:ext cx="106422" cy="352622"/>
            </a:xfrm>
            <a:custGeom>
              <a:avLst/>
              <a:gdLst/>
              <a:ahLst/>
              <a:cxnLst/>
              <a:rect l="0" t="0" r="0" b="0"/>
              <a:pathLst>
                <a:path w="106422" h="3526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2603" y="3989"/>
                  </a:lnTo>
                  <a:lnTo>
                    <a:pt x="29886" y="8017"/>
                  </a:lnTo>
                  <a:lnTo>
                    <a:pt x="63263" y="46308"/>
                  </a:lnTo>
                  <a:lnTo>
                    <a:pt x="85267" y="75136"/>
                  </a:lnTo>
                  <a:lnTo>
                    <a:pt x="99750" y="114289"/>
                  </a:lnTo>
                  <a:lnTo>
                    <a:pt x="106421" y="159207"/>
                  </a:lnTo>
                  <a:lnTo>
                    <a:pt x="104684" y="205040"/>
                  </a:lnTo>
                  <a:lnTo>
                    <a:pt x="86037" y="249400"/>
                  </a:lnTo>
                  <a:lnTo>
                    <a:pt x="58700" y="289812"/>
                  </a:lnTo>
                  <a:lnTo>
                    <a:pt x="23743" y="332130"/>
                  </a:lnTo>
                  <a:lnTo>
                    <a:pt x="6350" y="352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5"/>
            <p:cNvSpPr/>
            <p:nvPr>
              <p:custDataLst>
                <p:tags r:id="rId59"/>
              </p:custDataLst>
            </p:nvPr>
          </p:nvSpPr>
          <p:spPr>
            <a:xfrm>
              <a:off x="10382250" y="2046465"/>
              <a:ext cx="115411" cy="493536"/>
            </a:xfrm>
            <a:custGeom>
              <a:avLst/>
              <a:gdLst/>
              <a:ahLst/>
              <a:cxnLst/>
              <a:rect l="0" t="0" r="0" b="0"/>
              <a:pathLst>
                <a:path w="115411" h="493536">
                  <a:moveTo>
                    <a:pt x="69850" y="10935"/>
                  </a:moveTo>
                  <a:lnTo>
                    <a:pt x="69850" y="10935"/>
                  </a:lnTo>
                  <a:lnTo>
                    <a:pt x="69850" y="4193"/>
                  </a:lnTo>
                  <a:lnTo>
                    <a:pt x="71261" y="2207"/>
                  </a:lnTo>
                  <a:lnTo>
                    <a:pt x="73613" y="883"/>
                  </a:lnTo>
                  <a:lnTo>
                    <a:pt x="76591" y="0"/>
                  </a:lnTo>
                  <a:lnTo>
                    <a:pt x="83665" y="901"/>
                  </a:lnTo>
                  <a:lnTo>
                    <a:pt x="87527" y="2129"/>
                  </a:lnTo>
                  <a:lnTo>
                    <a:pt x="103074" y="17341"/>
                  </a:lnTo>
                  <a:lnTo>
                    <a:pt x="114345" y="49836"/>
                  </a:lnTo>
                  <a:lnTo>
                    <a:pt x="115410" y="90743"/>
                  </a:lnTo>
                  <a:lnTo>
                    <a:pt x="107887" y="130772"/>
                  </a:lnTo>
                  <a:lnTo>
                    <a:pt x="92704" y="177155"/>
                  </a:lnTo>
                  <a:lnTo>
                    <a:pt x="74233" y="216525"/>
                  </a:lnTo>
                  <a:lnTo>
                    <a:pt x="53781" y="248474"/>
                  </a:lnTo>
                  <a:lnTo>
                    <a:pt x="50478" y="263263"/>
                  </a:lnTo>
                  <a:lnTo>
                    <a:pt x="52067" y="276892"/>
                  </a:lnTo>
                  <a:lnTo>
                    <a:pt x="66468" y="304770"/>
                  </a:lnTo>
                  <a:lnTo>
                    <a:pt x="98099" y="348961"/>
                  </a:lnTo>
                  <a:lnTo>
                    <a:pt x="101382" y="356936"/>
                  </a:lnTo>
                  <a:lnTo>
                    <a:pt x="101268" y="373322"/>
                  </a:lnTo>
                  <a:lnTo>
                    <a:pt x="91388" y="400296"/>
                  </a:lnTo>
                  <a:lnTo>
                    <a:pt x="78717" y="420345"/>
                  </a:lnTo>
                  <a:lnTo>
                    <a:pt x="36088" y="461962"/>
                  </a:lnTo>
                  <a:lnTo>
                    <a:pt x="0" y="493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"/>
            <p:cNvSpPr/>
            <p:nvPr>
              <p:custDataLst>
                <p:tags r:id="rId60"/>
              </p:custDataLst>
            </p:nvPr>
          </p:nvSpPr>
          <p:spPr>
            <a:xfrm>
              <a:off x="10648950" y="2533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4"/>
          <p:cNvGrpSpPr/>
          <p:nvPr/>
        </p:nvGrpSpPr>
        <p:grpSpPr>
          <a:xfrm>
            <a:off x="3026952" y="3234932"/>
            <a:ext cx="1049749" cy="708419"/>
            <a:chOff x="3026952" y="3234932"/>
            <a:chExt cx="1049749" cy="708419"/>
          </a:xfrm>
        </p:grpSpPr>
        <p:sp>
          <p:nvSpPr>
            <p:cNvPr id="90" name="SMARTInkShape-77"/>
            <p:cNvSpPr/>
            <p:nvPr>
              <p:custDataLst>
                <p:tags r:id="rId43"/>
              </p:custDataLst>
            </p:nvPr>
          </p:nvSpPr>
          <p:spPr>
            <a:xfrm>
              <a:off x="3026952" y="3234932"/>
              <a:ext cx="293988" cy="507624"/>
            </a:xfrm>
            <a:custGeom>
              <a:avLst/>
              <a:gdLst/>
              <a:ahLst/>
              <a:cxnLst/>
              <a:rect l="0" t="0" r="0" b="0"/>
              <a:pathLst>
                <a:path w="293988" h="507624">
                  <a:moveTo>
                    <a:pt x="211548" y="48018"/>
                  </a:moveTo>
                  <a:lnTo>
                    <a:pt x="211548" y="48018"/>
                  </a:lnTo>
                  <a:lnTo>
                    <a:pt x="211548" y="21503"/>
                  </a:lnTo>
                  <a:lnTo>
                    <a:pt x="207785" y="11304"/>
                  </a:lnTo>
                  <a:lnTo>
                    <a:pt x="204806" y="6609"/>
                  </a:lnTo>
                  <a:lnTo>
                    <a:pt x="200703" y="3478"/>
                  </a:lnTo>
                  <a:lnTo>
                    <a:pt x="190500" y="0"/>
                  </a:lnTo>
                  <a:lnTo>
                    <a:pt x="166114" y="1413"/>
                  </a:lnTo>
                  <a:lnTo>
                    <a:pt x="136546" y="13043"/>
                  </a:lnTo>
                  <a:lnTo>
                    <a:pt x="102072" y="46749"/>
                  </a:lnTo>
                  <a:lnTo>
                    <a:pt x="73757" y="84143"/>
                  </a:lnTo>
                  <a:lnTo>
                    <a:pt x="45885" y="128985"/>
                  </a:lnTo>
                  <a:lnTo>
                    <a:pt x="35489" y="152796"/>
                  </a:lnTo>
                  <a:lnTo>
                    <a:pt x="26442" y="177136"/>
                  </a:lnTo>
                  <a:lnTo>
                    <a:pt x="19000" y="201125"/>
                  </a:lnTo>
                  <a:lnTo>
                    <a:pt x="6967" y="248475"/>
                  </a:lnTo>
                  <a:lnTo>
                    <a:pt x="679" y="293508"/>
                  </a:lnTo>
                  <a:lnTo>
                    <a:pt x="0" y="337041"/>
                  </a:lnTo>
                  <a:lnTo>
                    <a:pt x="6755" y="379908"/>
                  </a:lnTo>
                  <a:lnTo>
                    <a:pt x="18694" y="416834"/>
                  </a:lnTo>
                  <a:lnTo>
                    <a:pt x="43164" y="461626"/>
                  </a:lnTo>
                  <a:lnTo>
                    <a:pt x="63333" y="483727"/>
                  </a:lnTo>
                  <a:lnTo>
                    <a:pt x="86408" y="498253"/>
                  </a:lnTo>
                  <a:lnTo>
                    <a:pt x="126569" y="507623"/>
                  </a:lnTo>
                  <a:lnTo>
                    <a:pt x="151437" y="502289"/>
                  </a:lnTo>
                  <a:lnTo>
                    <a:pt x="196147" y="475868"/>
                  </a:lnTo>
                  <a:lnTo>
                    <a:pt x="235756" y="435127"/>
                  </a:lnTo>
                  <a:lnTo>
                    <a:pt x="262766" y="393708"/>
                  </a:lnTo>
                  <a:lnTo>
                    <a:pt x="281175" y="348512"/>
                  </a:lnTo>
                  <a:lnTo>
                    <a:pt x="292197" y="321247"/>
                  </a:lnTo>
                  <a:lnTo>
                    <a:pt x="293987" y="309121"/>
                  </a:lnTo>
                  <a:lnTo>
                    <a:pt x="290694" y="305221"/>
                  </a:lnTo>
                  <a:lnTo>
                    <a:pt x="287176" y="303442"/>
                  </a:lnTo>
                  <a:lnTo>
                    <a:pt x="271314" y="302205"/>
                  </a:lnTo>
                  <a:lnTo>
                    <a:pt x="248910" y="303936"/>
                  </a:lnTo>
                  <a:lnTo>
                    <a:pt x="224102" y="310863"/>
                  </a:lnTo>
                  <a:lnTo>
                    <a:pt x="219917" y="313560"/>
                  </a:lnTo>
                  <a:lnTo>
                    <a:pt x="217128" y="316768"/>
                  </a:lnTo>
                  <a:lnTo>
                    <a:pt x="211548" y="327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8"/>
            <p:cNvSpPr/>
            <p:nvPr>
              <p:custDataLst>
                <p:tags r:id="rId44"/>
              </p:custDataLst>
            </p:nvPr>
          </p:nvSpPr>
          <p:spPr>
            <a:xfrm>
              <a:off x="3426956" y="3515056"/>
              <a:ext cx="104530" cy="197013"/>
            </a:xfrm>
            <a:custGeom>
              <a:avLst/>
              <a:gdLst/>
              <a:ahLst/>
              <a:cxnLst/>
              <a:rect l="0" t="0" r="0" b="0"/>
              <a:pathLst>
                <a:path w="104530" h="197013">
                  <a:moveTo>
                    <a:pt x="71894" y="21894"/>
                  </a:moveTo>
                  <a:lnTo>
                    <a:pt x="71894" y="21894"/>
                  </a:lnTo>
                  <a:lnTo>
                    <a:pt x="50695" y="695"/>
                  </a:lnTo>
                  <a:lnTo>
                    <a:pt x="48589" y="0"/>
                  </a:lnTo>
                  <a:lnTo>
                    <a:pt x="46479" y="242"/>
                  </a:lnTo>
                  <a:lnTo>
                    <a:pt x="44367" y="1110"/>
                  </a:lnTo>
                  <a:lnTo>
                    <a:pt x="34654" y="9072"/>
                  </a:lnTo>
                  <a:lnTo>
                    <a:pt x="18729" y="35955"/>
                  </a:lnTo>
                  <a:lnTo>
                    <a:pt x="3876" y="82449"/>
                  </a:lnTo>
                  <a:lnTo>
                    <a:pt x="0" y="124502"/>
                  </a:lnTo>
                  <a:lnTo>
                    <a:pt x="5201" y="162598"/>
                  </a:lnTo>
                  <a:lnTo>
                    <a:pt x="12619" y="180385"/>
                  </a:lnTo>
                  <a:lnTo>
                    <a:pt x="22972" y="190641"/>
                  </a:lnTo>
                  <a:lnTo>
                    <a:pt x="36511" y="195671"/>
                  </a:lnTo>
                  <a:lnTo>
                    <a:pt x="44071" y="197012"/>
                  </a:lnTo>
                  <a:lnTo>
                    <a:pt x="51934" y="195083"/>
                  </a:lnTo>
                  <a:lnTo>
                    <a:pt x="68197" y="185415"/>
                  </a:lnTo>
                  <a:lnTo>
                    <a:pt x="89848" y="160734"/>
                  </a:lnTo>
                  <a:lnTo>
                    <a:pt x="102927" y="127708"/>
                  </a:lnTo>
                  <a:lnTo>
                    <a:pt x="104529" y="94482"/>
                  </a:lnTo>
                  <a:lnTo>
                    <a:pt x="97164" y="65666"/>
                  </a:lnTo>
                  <a:lnTo>
                    <a:pt x="82674" y="42625"/>
                  </a:lnTo>
                  <a:lnTo>
                    <a:pt x="71041" y="32754"/>
                  </a:lnTo>
                  <a:lnTo>
                    <a:pt x="64975" y="29133"/>
                  </a:lnTo>
                  <a:lnTo>
                    <a:pt x="54472" y="26993"/>
                  </a:lnTo>
                  <a:lnTo>
                    <a:pt x="49697" y="27410"/>
                  </a:lnTo>
                  <a:lnTo>
                    <a:pt x="46512" y="29099"/>
                  </a:lnTo>
                  <a:lnTo>
                    <a:pt x="44389" y="31636"/>
                  </a:lnTo>
                  <a:lnTo>
                    <a:pt x="40144" y="40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9"/>
            <p:cNvSpPr/>
            <p:nvPr>
              <p:custDataLst>
                <p:tags r:id="rId45"/>
              </p:custDataLst>
            </p:nvPr>
          </p:nvSpPr>
          <p:spPr>
            <a:xfrm>
              <a:off x="3588769" y="3290447"/>
              <a:ext cx="281377" cy="405254"/>
            </a:xfrm>
            <a:custGeom>
              <a:avLst/>
              <a:gdLst/>
              <a:ahLst/>
              <a:cxnLst/>
              <a:rect l="0" t="0" r="0" b="0"/>
              <a:pathLst>
                <a:path w="281377" h="405254">
                  <a:moveTo>
                    <a:pt x="125981" y="271903"/>
                  </a:moveTo>
                  <a:lnTo>
                    <a:pt x="125981" y="271903"/>
                  </a:lnTo>
                  <a:lnTo>
                    <a:pt x="91967" y="237197"/>
                  </a:lnTo>
                  <a:lnTo>
                    <a:pt x="83582" y="232254"/>
                  </a:lnTo>
                  <a:lnTo>
                    <a:pt x="78665" y="232065"/>
                  </a:lnTo>
                  <a:lnTo>
                    <a:pt x="67557" y="235617"/>
                  </a:lnTo>
                  <a:lnTo>
                    <a:pt x="42662" y="259035"/>
                  </a:lnTo>
                  <a:lnTo>
                    <a:pt x="16313" y="296156"/>
                  </a:lnTo>
                  <a:lnTo>
                    <a:pt x="746" y="335063"/>
                  </a:lnTo>
                  <a:lnTo>
                    <a:pt x="0" y="356889"/>
                  </a:lnTo>
                  <a:lnTo>
                    <a:pt x="4373" y="374585"/>
                  </a:lnTo>
                  <a:lnTo>
                    <a:pt x="11020" y="387154"/>
                  </a:lnTo>
                  <a:lnTo>
                    <a:pt x="16179" y="389659"/>
                  </a:lnTo>
                  <a:lnTo>
                    <a:pt x="29438" y="388680"/>
                  </a:lnTo>
                  <a:lnTo>
                    <a:pt x="52768" y="373453"/>
                  </a:lnTo>
                  <a:lnTo>
                    <a:pt x="94345" y="331076"/>
                  </a:lnTo>
                  <a:lnTo>
                    <a:pt x="123618" y="288345"/>
                  </a:lnTo>
                  <a:lnTo>
                    <a:pt x="123700" y="288509"/>
                  </a:lnTo>
                  <a:lnTo>
                    <a:pt x="121150" y="296186"/>
                  </a:lnTo>
                  <a:lnTo>
                    <a:pt x="120787" y="311554"/>
                  </a:lnTo>
                  <a:lnTo>
                    <a:pt x="128529" y="338586"/>
                  </a:lnTo>
                  <a:lnTo>
                    <a:pt x="131913" y="341758"/>
                  </a:lnTo>
                  <a:lnTo>
                    <a:pt x="141317" y="345283"/>
                  </a:lnTo>
                  <a:lnTo>
                    <a:pt x="156315" y="341205"/>
                  </a:lnTo>
                  <a:lnTo>
                    <a:pt x="174741" y="330220"/>
                  </a:lnTo>
                  <a:lnTo>
                    <a:pt x="215314" y="284912"/>
                  </a:lnTo>
                  <a:lnTo>
                    <a:pt x="235534" y="251579"/>
                  </a:lnTo>
                  <a:lnTo>
                    <a:pt x="253929" y="208542"/>
                  </a:lnTo>
                  <a:lnTo>
                    <a:pt x="261374" y="184507"/>
                  </a:lnTo>
                  <a:lnTo>
                    <a:pt x="267748" y="159311"/>
                  </a:lnTo>
                  <a:lnTo>
                    <a:pt x="273409" y="133342"/>
                  </a:lnTo>
                  <a:lnTo>
                    <a:pt x="277183" y="108973"/>
                  </a:lnTo>
                  <a:lnTo>
                    <a:pt x="281376" y="63082"/>
                  </a:lnTo>
                  <a:lnTo>
                    <a:pt x="277595" y="30457"/>
                  </a:lnTo>
                  <a:lnTo>
                    <a:pt x="273624" y="17806"/>
                  </a:lnTo>
                  <a:lnTo>
                    <a:pt x="267448" y="9371"/>
                  </a:lnTo>
                  <a:lnTo>
                    <a:pt x="259804" y="3748"/>
                  </a:lnTo>
                  <a:lnTo>
                    <a:pt x="251179" y="0"/>
                  </a:lnTo>
                  <a:lnTo>
                    <a:pt x="241196" y="1735"/>
                  </a:lnTo>
                  <a:lnTo>
                    <a:pt x="218816" y="14950"/>
                  </a:lnTo>
                  <a:lnTo>
                    <a:pt x="196639" y="48105"/>
                  </a:lnTo>
                  <a:lnTo>
                    <a:pt x="177846" y="94121"/>
                  </a:lnTo>
                  <a:lnTo>
                    <a:pt x="171846" y="120220"/>
                  </a:lnTo>
                  <a:lnTo>
                    <a:pt x="167141" y="147498"/>
                  </a:lnTo>
                  <a:lnTo>
                    <a:pt x="165415" y="174150"/>
                  </a:lnTo>
                  <a:lnTo>
                    <a:pt x="165676" y="200384"/>
                  </a:lnTo>
                  <a:lnTo>
                    <a:pt x="167261" y="226340"/>
                  </a:lnTo>
                  <a:lnTo>
                    <a:pt x="171140" y="250700"/>
                  </a:lnTo>
                  <a:lnTo>
                    <a:pt x="182976" y="296581"/>
                  </a:lnTo>
                  <a:lnTo>
                    <a:pt x="201407" y="331084"/>
                  </a:lnTo>
                  <a:lnTo>
                    <a:pt x="237465" y="370342"/>
                  </a:lnTo>
                  <a:lnTo>
                    <a:pt x="278381" y="405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"/>
            <p:cNvSpPr/>
            <p:nvPr>
              <p:custDataLst>
                <p:tags r:id="rId46"/>
              </p:custDataLst>
            </p:nvPr>
          </p:nvSpPr>
          <p:spPr>
            <a:xfrm>
              <a:off x="3130550" y="3797300"/>
              <a:ext cx="793751" cy="101601"/>
            </a:xfrm>
            <a:custGeom>
              <a:avLst/>
              <a:gdLst/>
              <a:ahLst/>
              <a:cxnLst/>
              <a:rect l="0" t="0" r="0" b="0"/>
              <a:pathLst>
                <a:path w="793751" h="101601">
                  <a:moveTo>
                    <a:pt x="0" y="101600"/>
                  </a:moveTo>
                  <a:lnTo>
                    <a:pt x="0" y="101600"/>
                  </a:lnTo>
                  <a:lnTo>
                    <a:pt x="37081" y="91487"/>
                  </a:lnTo>
                  <a:lnTo>
                    <a:pt x="60704" y="87097"/>
                  </a:lnTo>
                  <a:lnTo>
                    <a:pt x="89153" y="82759"/>
                  </a:lnTo>
                  <a:lnTo>
                    <a:pt x="120818" y="78456"/>
                  </a:lnTo>
                  <a:lnTo>
                    <a:pt x="158157" y="73471"/>
                  </a:lnTo>
                  <a:lnTo>
                    <a:pt x="199276" y="68030"/>
                  </a:lnTo>
                  <a:lnTo>
                    <a:pt x="242918" y="62287"/>
                  </a:lnTo>
                  <a:lnTo>
                    <a:pt x="291062" y="55636"/>
                  </a:lnTo>
                  <a:lnTo>
                    <a:pt x="342208" y="48379"/>
                  </a:lnTo>
                  <a:lnTo>
                    <a:pt x="395355" y="40719"/>
                  </a:lnTo>
                  <a:lnTo>
                    <a:pt x="447720" y="34202"/>
                  </a:lnTo>
                  <a:lnTo>
                    <a:pt x="499563" y="28446"/>
                  </a:lnTo>
                  <a:lnTo>
                    <a:pt x="551059" y="23197"/>
                  </a:lnTo>
                  <a:lnTo>
                    <a:pt x="596678" y="18993"/>
                  </a:lnTo>
                  <a:lnTo>
                    <a:pt x="638380" y="15484"/>
                  </a:lnTo>
                  <a:lnTo>
                    <a:pt x="677470" y="12440"/>
                  </a:lnTo>
                  <a:lnTo>
                    <a:pt x="707763" y="9704"/>
                  </a:lnTo>
                  <a:lnTo>
                    <a:pt x="752711" y="4783"/>
                  </a:lnTo>
                  <a:lnTo>
                    <a:pt x="793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1"/>
            <p:cNvSpPr/>
            <p:nvPr>
              <p:custDataLst>
                <p:tags r:id="rId47"/>
              </p:custDataLst>
            </p:nvPr>
          </p:nvSpPr>
          <p:spPr>
            <a:xfrm>
              <a:off x="3308350" y="3803650"/>
              <a:ext cx="596901" cy="139701"/>
            </a:xfrm>
            <a:custGeom>
              <a:avLst/>
              <a:gdLst/>
              <a:ahLst/>
              <a:cxnLst/>
              <a:rect l="0" t="0" r="0" b="0"/>
              <a:pathLst>
                <a:path w="596901" h="139701">
                  <a:moveTo>
                    <a:pt x="0" y="139700"/>
                  </a:moveTo>
                  <a:lnTo>
                    <a:pt x="0" y="139700"/>
                  </a:lnTo>
                  <a:lnTo>
                    <a:pt x="32403" y="133925"/>
                  </a:lnTo>
                  <a:lnTo>
                    <a:pt x="77901" y="127490"/>
                  </a:lnTo>
                  <a:lnTo>
                    <a:pt x="107673" y="121682"/>
                  </a:lnTo>
                  <a:lnTo>
                    <a:pt x="140927" y="114283"/>
                  </a:lnTo>
                  <a:lnTo>
                    <a:pt x="176501" y="105822"/>
                  </a:lnTo>
                  <a:lnTo>
                    <a:pt x="215034" y="95948"/>
                  </a:lnTo>
                  <a:lnTo>
                    <a:pt x="255539" y="85132"/>
                  </a:lnTo>
                  <a:lnTo>
                    <a:pt x="297359" y="73688"/>
                  </a:lnTo>
                  <a:lnTo>
                    <a:pt x="340056" y="62531"/>
                  </a:lnTo>
                  <a:lnTo>
                    <a:pt x="383337" y="51565"/>
                  </a:lnTo>
                  <a:lnTo>
                    <a:pt x="427008" y="40727"/>
                  </a:lnTo>
                  <a:lnTo>
                    <a:pt x="465294" y="31384"/>
                  </a:lnTo>
                  <a:lnTo>
                    <a:pt x="499991" y="23040"/>
                  </a:lnTo>
                  <a:lnTo>
                    <a:pt x="532294" y="15360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"/>
            <p:cNvSpPr/>
            <p:nvPr>
              <p:custDataLst>
                <p:tags r:id="rId48"/>
              </p:custDataLst>
            </p:nvPr>
          </p:nvSpPr>
          <p:spPr>
            <a:xfrm>
              <a:off x="4070350" y="34988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3"/>
            <p:cNvSpPr/>
            <p:nvPr>
              <p:custDataLst>
                <p:tags r:id="rId49"/>
              </p:custDataLst>
            </p:nvPr>
          </p:nvSpPr>
          <p:spPr>
            <a:xfrm>
              <a:off x="4055829" y="3733800"/>
              <a:ext cx="8172" cy="3659"/>
            </a:xfrm>
            <a:custGeom>
              <a:avLst/>
              <a:gdLst/>
              <a:ahLst/>
              <a:cxnLst/>
              <a:rect l="0" t="0" r="0" b="0"/>
              <a:pathLst>
                <a:path w="8172" h="3659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3658"/>
                  </a:lnTo>
                  <a:lnTo>
                    <a:pt x="0" y="3144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5"/>
          <p:cNvGrpSpPr/>
          <p:nvPr/>
        </p:nvGrpSpPr>
        <p:grpSpPr>
          <a:xfrm>
            <a:off x="4692650" y="3308350"/>
            <a:ext cx="342901" cy="466325"/>
            <a:chOff x="4692650" y="3308350"/>
            <a:chExt cx="342901" cy="466325"/>
          </a:xfrm>
        </p:grpSpPr>
        <p:sp>
          <p:nvSpPr>
            <p:cNvPr id="98" name="SMARTInkShape-84"/>
            <p:cNvSpPr/>
            <p:nvPr>
              <p:custDataLst>
                <p:tags r:id="rId41"/>
              </p:custDataLst>
            </p:nvPr>
          </p:nvSpPr>
          <p:spPr>
            <a:xfrm>
              <a:off x="4692650" y="3308350"/>
              <a:ext cx="196851" cy="234951"/>
            </a:xfrm>
            <a:custGeom>
              <a:avLst/>
              <a:gdLst/>
              <a:ahLst/>
              <a:cxnLst/>
              <a:rect l="0" t="0" r="0" b="0"/>
              <a:pathLst>
                <a:path w="196851" h="234951">
                  <a:moveTo>
                    <a:pt x="0" y="0"/>
                  </a:moveTo>
                  <a:lnTo>
                    <a:pt x="0" y="0"/>
                  </a:lnTo>
                  <a:lnTo>
                    <a:pt x="39345" y="30507"/>
                  </a:lnTo>
                  <a:lnTo>
                    <a:pt x="83345" y="72818"/>
                  </a:lnTo>
                  <a:lnTo>
                    <a:pt x="116025" y="113690"/>
                  </a:lnTo>
                  <a:lnTo>
                    <a:pt x="146639" y="156374"/>
                  </a:lnTo>
                  <a:lnTo>
                    <a:pt x="169743" y="194735"/>
                  </a:lnTo>
                  <a:lnTo>
                    <a:pt x="19685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"/>
            <p:cNvSpPr/>
            <p:nvPr>
              <p:custDataLst>
                <p:tags r:id="rId42"/>
              </p:custDataLst>
            </p:nvPr>
          </p:nvSpPr>
          <p:spPr>
            <a:xfrm>
              <a:off x="4886832" y="3336441"/>
              <a:ext cx="148719" cy="438234"/>
            </a:xfrm>
            <a:custGeom>
              <a:avLst/>
              <a:gdLst/>
              <a:ahLst/>
              <a:cxnLst/>
              <a:rect l="0" t="0" r="0" b="0"/>
              <a:pathLst>
                <a:path w="148719" h="438234">
                  <a:moveTo>
                    <a:pt x="148718" y="3659"/>
                  </a:moveTo>
                  <a:lnTo>
                    <a:pt x="148718" y="3659"/>
                  </a:lnTo>
                  <a:lnTo>
                    <a:pt x="145347" y="288"/>
                  </a:lnTo>
                  <a:lnTo>
                    <a:pt x="142943" y="0"/>
                  </a:lnTo>
                  <a:lnTo>
                    <a:pt x="136509" y="1563"/>
                  </a:lnTo>
                  <a:lnTo>
                    <a:pt x="97011" y="27894"/>
                  </a:lnTo>
                  <a:lnTo>
                    <a:pt x="55509" y="72589"/>
                  </a:lnTo>
                  <a:lnTo>
                    <a:pt x="23398" y="120085"/>
                  </a:lnTo>
                  <a:lnTo>
                    <a:pt x="7680" y="160877"/>
                  </a:lnTo>
                  <a:lnTo>
                    <a:pt x="0" y="185389"/>
                  </a:lnTo>
                  <a:lnTo>
                    <a:pt x="184" y="188312"/>
                  </a:lnTo>
                  <a:lnTo>
                    <a:pt x="2177" y="193004"/>
                  </a:lnTo>
                  <a:lnTo>
                    <a:pt x="2666" y="200483"/>
                  </a:lnTo>
                  <a:lnTo>
                    <a:pt x="6038" y="200501"/>
                  </a:lnTo>
                  <a:lnTo>
                    <a:pt x="7032" y="201915"/>
                  </a:lnTo>
                  <a:lnTo>
                    <a:pt x="15809" y="241936"/>
                  </a:lnTo>
                  <a:lnTo>
                    <a:pt x="23922" y="288342"/>
                  </a:lnTo>
                  <a:lnTo>
                    <a:pt x="30210" y="330563"/>
                  </a:lnTo>
                  <a:lnTo>
                    <a:pt x="36542" y="374353"/>
                  </a:lnTo>
                  <a:lnTo>
                    <a:pt x="44298" y="416777"/>
                  </a:lnTo>
                  <a:lnTo>
                    <a:pt x="46746" y="438233"/>
                  </a:lnTo>
                  <a:lnTo>
                    <a:pt x="47575" y="437309"/>
                  </a:lnTo>
                  <a:lnTo>
                    <a:pt x="66168" y="39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6"/>
          <p:cNvGrpSpPr/>
          <p:nvPr/>
        </p:nvGrpSpPr>
        <p:grpSpPr>
          <a:xfrm>
            <a:off x="5461000" y="3517900"/>
            <a:ext cx="336551" cy="234951"/>
            <a:chOff x="5461000" y="3517900"/>
            <a:chExt cx="336551" cy="234951"/>
          </a:xfrm>
        </p:grpSpPr>
        <p:sp>
          <p:nvSpPr>
            <p:cNvPr id="101" name="SMARTInkShape-86"/>
            <p:cNvSpPr/>
            <p:nvPr>
              <p:custDataLst>
                <p:tags r:id="rId39"/>
              </p:custDataLst>
            </p:nvPr>
          </p:nvSpPr>
          <p:spPr>
            <a:xfrm>
              <a:off x="5461000" y="3517900"/>
              <a:ext cx="273051" cy="86274"/>
            </a:xfrm>
            <a:custGeom>
              <a:avLst/>
              <a:gdLst/>
              <a:ahLst/>
              <a:cxnLst/>
              <a:rect l="0" t="0" r="0" b="0"/>
              <a:pathLst>
                <a:path w="273051" h="86274">
                  <a:moveTo>
                    <a:pt x="0" y="76200"/>
                  </a:moveTo>
                  <a:lnTo>
                    <a:pt x="0" y="76200"/>
                  </a:lnTo>
                  <a:lnTo>
                    <a:pt x="0" y="58523"/>
                  </a:lnTo>
                  <a:lnTo>
                    <a:pt x="6742" y="42975"/>
                  </a:lnTo>
                  <a:lnTo>
                    <a:pt x="17676" y="24963"/>
                  </a:lnTo>
                  <a:lnTo>
                    <a:pt x="33256" y="14387"/>
                  </a:lnTo>
                  <a:lnTo>
                    <a:pt x="43337" y="9591"/>
                  </a:lnTo>
                  <a:lnTo>
                    <a:pt x="52175" y="7805"/>
                  </a:lnTo>
                  <a:lnTo>
                    <a:pt x="67639" y="9584"/>
                  </a:lnTo>
                  <a:lnTo>
                    <a:pt x="91616" y="25260"/>
                  </a:lnTo>
                  <a:lnTo>
                    <a:pt x="133031" y="63487"/>
                  </a:lnTo>
                  <a:lnTo>
                    <a:pt x="152305" y="79175"/>
                  </a:lnTo>
                  <a:lnTo>
                    <a:pt x="165058" y="84578"/>
                  </a:lnTo>
                  <a:lnTo>
                    <a:pt x="177781" y="86273"/>
                  </a:lnTo>
                  <a:lnTo>
                    <a:pt x="190491" y="84675"/>
                  </a:lnTo>
                  <a:lnTo>
                    <a:pt x="196139" y="81144"/>
                  </a:lnTo>
                  <a:lnTo>
                    <a:pt x="233552" y="40055"/>
                  </a:lnTo>
                  <a:lnTo>
                    <a:pt x="265503" y="4435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7"/>
            <p:cNvSpPr/>
            <p:nvPr>
              <p:custDataLst>
                <p:tags r:id="rId40"/>
              </p:custDataLst>
            </p:nvPr>
          </p:nvSpPr>
          <p:spPr>
            <a:xfrm>
              <a:off x="5557394" y="3632200"/>
              <a:ext cx="240157" cy="120651"/>
            </a:xfrm>
            <a:custGeom>
              <a:avLst/>
              <a:gdLst/>
              <a:ahLst/>
              <a:cxnLst/>
              <a:rect l="0" t="0" r="0" b="0"/>
              <a:pathLst>
                <a:path w="240157" h="120651">
                  <a:moveTo>
                    <a:pt x="11556" y="120650"/>
                  </a:moveTo>
                  <a:lnTo>
                    <a:pt x="11556" y="120650"/>
                  </a:lnTo>
                  <a:lnTo>
                    <a:pt x="8185" y="117279"/>
                  </a:lnTo>
                  <a:lnTo>
                    <a:pt x="2718" y="105070"/>
                  </a:lnTo>
                  <a:lnTo>
                    <a:pt x="0" y="88047"/>
                  </a:lnTo>
                  <a:lnTo>
                    <a:pt x="2566" y="69597"/>
                  </a:lnTo>
                  <a:lnTo>
                    <a:pt x="11165" y="50725"/>
                  </a:lnTo>
                  <a:lnTo>
                    <a:pt x="22651" y="35098"/>
                  </a:lnTo>
                  <a:lnTo>
                    <a:pt x="34596" y="29710"/>
                  </a:lnTo>
                  <a:lnTo>
                    <a:pt x="48607" y="28021"/>
                  </a:lnTo>
                  <a:lnTo>
                    <a:pt x="61890" y="29622"/>
                  </a:lnTo>
                  <a:lnTo>
                    <a:pt x="74849" y="36449"/>
                  </a:lnTo>
                  <a:lnTo>
                    <a:pt x="119494" y="67637"/>
                  </a:lnTo>
                  <a:lnTo>
                    <a:pt x="147492" y="85124"/>
                  </a:lnTo>
                  <a:lnTo>
                    <a:pt x="150863" y="86383"/>
                  </a:lnTo>
                  <a:lnTo>
                    <a:pt x="164016" y="80255"/>
                  </a:lnTo>
                  <a:lnTo>
                    <a:pt x="191093" y="60068"/>
                  </a:lnTo>
                  <a:lnTo>
                    <a:pt x="227359" y="13516"/>
                  </a:lnTo>
                  <a:lnTo>
                    <a:pt x="2401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7"/>
          <p:cNvGrpSpPr/>
          <p:nvPr/>
        </p:nvGrpSpPr>
        <p:grpSpPr>
          <a:xfrm>
            <a:off x="6191250" y="3265404"/>
            <a:ext cx="1758951" cy="1465347"/>
            <a:chOff x="6191250" y="3265404"/>
            <a:chExt cx="1758951" cy="1465347"/>
          </a:xfrm>
        </p:grpSpPr>
        <p:sp>
          <p:nvSpPr>
            <p:cNvPr id="104" name="SMARTInkShape-88"/>
            <p:cNvSpPr/>
            <p:nvPr>
              <p:custDataLst>
                <p:tags r:id="rId17"/>
              </p:custDataLst>
            </p:nvPr>
          </p:nvSpPr>
          <p:spPr>
            <a:xfrm>
              <a:off x="6237653" y="3265404"/>
              <a:ext cx="105998" cy="460837"/>
            </a:xfrm>
            <a:custGeom>
              <a:avLst/>
              <a:gdLst/>
              <a:ahLst/>
              <a:cxnLst/>
              <a:rect l="0" t="0" r="0" b="0"/>
              <a:pathLst>
                <a:path w="105998" h="460837">
                  <a:moveTo>
                    <a:pt x="105997" y="23896"/>
                  </a:moveTo>
                  <a:lnTo>
                    <a:pt x="105997" y="23896"/>
                  </a:lnTo>
                  <a:lnTo>
                    <a:pt x="88321" y="752"/>
                  </a:lnTo>
                  <a:lnTo>
                    <a:pt x="81513" y="0"/>
                  </a:lnTo>
                  <a:lnTo>
                    <a:pt x="62659" y="4809"/>
                  </a:lnTo>
                  <a:lnTo>
                    <a:pt x="34987" y="22787"/>
                  </a:lnTo>
                  <a:lnTo>
                    <a:pt x="21285" y="45511"/>
                  </a:lnTo>
                  <a:lnTo>
                    <a:pt x="11197" y="75836"/>
                  </a:lnTo>
                  <a:lnTo>
                    <a:pt x="4362" y="112832"/>
                  </a:lnTo>
                  <a:lnTo>
                    <a:pt x="853" y="154675"/>
                  </a:lnTo>
                  <a:lnTo>
                    <a:pt x="0" y="199142"/>
                  </a:lnTo>
                  <a:lnTo>
                    <a:pt x="1972" y="244776"/>
                  </a:lnTo>
                  <a:lnTo>
                    <a:pt x="7082" y="289046"/>
                  </a:lnTo>
                  <a:lnTo>
                    <a:pt x="13351" y="331535"/>
                  </a:lnTo>
                  <a:lnTo>
                    <a:pt x="18490" y="371585"/>
                  </a:lnTo>
                  <a:lnTo>
                    <a:pt x="25007" y="406789"/>
                  </a:lnTo>
                  <a:lnTo>
                    <a:pt x="32846" y="446850"/>
                  </a:lnTo>
                  <a:lnTo>
                    <a:pt x="33974" y="460231"/>
                  </a:lnTo>
                  <a:lnTo>
                    <a:pt x="33287" y="460836"/>
                  </a:lnTo>
                  <a:lnTo>
                    <a:pt x="29797" y="455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9"/>
            <p:cNvSpPr/>
            <p:nvPr>
              <p:custDataLst>
                <p:tags r:id="rId18"/>
              </p:custDataLst>
            </p:nvPr>
          </p:nvSpPr>
          <p:spPr>
            <a:xfrm>
              <a:off x="6191250" y="3543300"/>
              <a:ext cx="209551" cy="63501"/>
            </a:xfrm>
            <a:custGeom>
              <a:avLst/>
              <a:gdLst/>
              <a:ahLst/>
              <a:cxnLst/>
              <a:rect l="0" t="0" r="0" b="0"/>
              <a:pathLst>
                <a:path w="209551" h="63501">
                  <a:moveTo>
                    <a:pt x="0" y="63500"/>
                  </a:moveTo>
                  <a:lnTo>
                    <a:pt x="0" y="63500"/>
                  </a:lnTo>
                  <a:lnTo>
                    <a:pt x="0" y="58033"/>
                  </a:lnTo>
                  <a:lnTo>
                    <a:pt x="3371" y="54040"/>
                  </a:lnTo>
                  <a:lnTo>
                    <a:pt x="37590" y="41301"/>
                  </a:lnTo>
                  <a:lnTo>
                    <a:pt x="82007" y="29327"/>
                  </a:lnTo>
                  <a:lnTo>
                    <a:pt x="116881" y="21031"/>
                  </a:lnTo>
                  <a:lnTo>
                    <a:pt x="153546" y="1264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0"/>
            <p:cNvSpPr/>
            <p:nvPr>
              <p:custDataLst>
                <p:tags r:id="rId19"/>
              </p:custDataLst>
            </p:nvPr>
          </p:nvSpPr>
          <p:spPr>
            <a:xfrm>
              <a:off x="6617582" y="3307921"/>
              <a:ext cx="138819" cy="419530"/>
            </a:xfrm>
            <a:custGeom>
              <a:avLst/>
              <a:gdLst/>
              <a:ahLst/>
              <a:cxnLst/>
              <a:rect l="0" t="0" r="0" b="0"/>
              <a:pathLst>
                <a:path w="138819" h="419530">
                  <a:moveTo>
                    <a:pt x="138818" y="25829"/>
                  </a:moveTo>
                  <a:lnTo>
                    <a:pt x="138818" y="25829"/>
                  </a:lnTo>
                  <a:lnTo>
                    <a:pt x="138817" y="15716"/>
                  </a:lnTo>
                  <a:lnTo>
                    <a:pt x="135055" y="6988"/>
                  </a:lnTo>
                  <a:lnTo>
                    <a:pt x="132076" y="2685"/>
                  </a:lnTo>
                  <a:lnTo>
                    <a:pt x="127973" y="522"/>
                  </a:lnTo>
                  <a:lnTo>
                    <a:pt x="117770" y="0"/>
                  </a:lnTo>
                  <a:lnTo>
                    <a:pt x="93384" y="13786"/>
                  </a:lnTo>
                  <a:lnTo>
                    <a:pt x="63815" y="49228"/>
                  </a:lnTo>
                  <a:lnTo>
                    <a:pt x="41278" y="88910"/>
                  </a:lnTo>
                  <a:lnTo>
                    <a:pt x="19972" y="136415"/>
                  </a:lnTo>
                  <a:lnTo>
                    <a:pt x="12315" y="160936"/>
                  </a:lnTo>
                  <a:lnTo>
                    <a:pt x="5799" y="185751"/>
                  </a:lnTo>
                  <a:lnTo>
                    <a:pt x="2160" y="210760"/>
                  </a:lnTo>
                  <a:lnTo>
                    <a:pt x="440" y="235900"/>
                  </a:lnTo>
                  <a:lnTo>
                    <a:pt x="0" y="261126"/>
                  </a:lnTo>
                  <a:lnTo>
                    <a:pt x="5154" y="307970"/>
                  </a:lnTo>
                  <a:lnTo>
                    <a:pt x="16617" y="349486"/>
                  </a:lnTo>
                  <a:lnTo>
                    <a:pt x="35824" y="382049"/>
                  </a:lnTo>
                  <a:lnTo>
                    <a:pt x="58470" y="403106"/>
                  </a:lnTo>
                  <a:lnTo>
                    <a:pt x="70436" y="410697"/>
                  </a:lnTo>
                  <a:lnTo>
                    <a:pt x="96902" y="417250"/>
                  </a:lnTo>
                  <a:lnTo>
                    <a:pt x="138818" y="419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1"/>
            <p:cNvSpPr/>
            <p:nvPr>
              <p:custDataLst>
                <p:tags r:id="rId20"/>
              </p:custDataLst>
            </p:nvPr>
          </p:nvSpPr>
          <p:spPr>
            <a:xfrm>
              <a:off x="6864350" y="3448933"/>
              <a:ext cx="222251" cy="227718"/>
            </a:xfrm>
            <a:custGeom>
              <a:avLst/>
              <a:gdLst/>
              <a:ahLst/>
              <a:cxnLst/>
              <a:rect l="0" t="0" r="0" b="0"/>
              <a:pathLst>
                <a:path w="222251" h="2277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46272" y="29080"/>
                  </a:lnTo>
                  <a:lnTo>
                    <a:pt x="89831" y="59501"/>
                  </a:lnTo>
                  <a:lnTo>
                    <a:pt x="135115" y="98696"/>
                  </a:lnTo>
                  <a:lnTo>
                    <a:pt x="173070" y="144960"/>
                  </a:lnTo>
                  <a:lnTo>
                    <a:pt x="199917" y="184303"/>
                  </a:lnTo>
                  <a:lnTo>
                    <a:pt x="222250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2"/>
            <p:cNvSpPr/>
            <p:nvPr>
              <p:custDataLst>
                <p:tags r:id="rId21"/>
              </p:custDataLst>
            </p:nvPr>
          </p:nvSpPr>
          <p:spPr>
            <a:xfrm>
              <a:off x="6940550" y="3425629"/>
              <a:ext cx="215901" cy="308172"/>
            </a:xfrm>
            <a:custGeom>
              <a:avLst/>
              <a:gdLst/>
              <a:ahLst/>
              <a:cxnLst/>
              <a:rect l="0" t="0" r="0" b="0"/>
              <a:pathLst>
                <a:path w="215901" h="308172">
                  <a:moveTo>
                    <a:pt x="215900" y="3371"/>
                  </a:moveTo>
                  <a:lnTo>
                    <a:pt x="215900" y="3371"/>
                  </a:lnTo>
                  <a:lnTo>
                    <a:pt x="209158" y="0"/>
                  </a:lnTo>
                  <a:lnTo>
                    <a:pt x="205760" y="418"/>
                  </a:lnTo>
                  <a:lnTo>
                    <a:pt x="198224" y="4645"/>
                  </a:lnTo>
                  <a:lnTo>
                    <a:pt x="162005" y="45472"/>
                  </a:lnTo>
                  <a:lnTo>
                    <a:pt x="130551" y="88282"/>
                  </a:lnTo>
                  <a:lnTo>
                    <a:pt x="106706" y="125776"/>
                  </a:lnTo>
                  <a:lnTo>
                    <a:pt x="81997" y="165958"/>
                  </a:lnTo>
                  <a:lnTo>
                    <a:pt x="58786" y="205454"/>
                  </a:lnTo>
                  <a:lnTo>
                    <a:pt x="38122" y="242058"/>
                  </a:lnTo>
                  <a:lnTo>
                    <a:pt x="15999" y="283643"/>
                  </a:lnTo>
                  <a:lnTo>
                    <a:pt x="3369" y="306122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3"/>
            <p:cNvSpPr/>
            <p:nvPr>
              <p:custDataLst>
                <p:tags r:id="rId22"/>
              </p:custDataLst>
            </p:nvPr>
          </p:nvSpPr>
          <p:spPr>
            <a:xfrm>
              <a:off x="7251700" y="3317348"/>
              <a:ext cx="170630" cy="473603"/>
            </a:xfrm>
            <a:custGeom>
              <a:avLst/>
              <a:gdLst/>
              <a:ahLst/>
              <a:cxnLst/>
              <a:rect l="0" t="0" r="0" b="0"/>
              <a:pathLst>
                <a:path w="170630" h="473603">
                  <a:moveTo>
                    <a:pt x="44450" y="16402"/>
                  </a:moveTo>
                  <a:lnTo>
                    <a:pt x="44450" y="16402"/>
                  </a:lnTo>
                  <a:lnTo>
                    <a:pt x="63317" y="3310"/>
                  </a:lnTo>
                  <a:lnTo>
                    <a:pt x="73061" y="0"/>
                  </a:lnTo>
                  <a:lnTo>
                    <a:pt x="78340" y="1234"/>
                  </a:lnTo>
                  <a:lnTo>
                    <a:pt x="89850" y="8249"/>
                  </a:lnTo>
                  <a:lnTo>
                    <a:pt x="118344" y="40954"/>
                  </a:lnTo>
                  <a:lnTo>
                    <a:pt x="141498" y="76232"/>
                  </a:lnTo>
                  <a:lnTo>
                    <a:pt x="161666" y="119899"/>
                  </a:lnTo>
                  <a:lnTo>
                    <a:pt x="167044" y="145372"/>
                  </a:lnTo>
                  <a:lnTo>
                    <a:pt x="170629" y="172232"/>
                  </a:lnTo>
                  <a:lnTo>
                    <a:pt x="169491" y="200016"/>
                  </a:lnTo>
                  <a:lnTo>
                    <a:pt x="165205" y="228417"/>
                  </a:lnTo>
                  <a:lnTo>
                    <a:pt x="158820" y="257228"/>
                  </a:lnTo>
                  <a:lnTo>
                    <a:pt x="149624" y="284197"/>
                  </a:lnTo>
                  <a:lnTo>
                    <a:pt x="138555" y="309938"/>
                  </a:lnTo>
                  <a:lnTo>
                    <a:pt x="126236" y="334859"/>
                  </a:lnTo>
                  <a:lnTo>
                    <a:pt x="95617" y="379483"/>
                  </a:lnTo>
                  <a:lnTo>
                    <a:pt x="62251" y="417660"/>
                  </a:lnTo>
                  <a:lnTo>
                    <a:pt x="20640" y="455459"/>
                  </a:lnTo>
                  <a:lnTo>
                    <a:pt x="0" y="473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4"/>
            <p:cNvSpPr/>
            <p:nvPr>
              <p:custDataLst>
                <p:tags r:id="rId23"/>
              </p:custDataLst>
            </p:nvPr>
          </p:nvSpPr>
          <p:spPr>
            <a:xfrm>
              <a:off x="6325483" y="3963806"/>
              <a:ext cx="29841" cy="341495"/>
            </a:xfrm>
            <a:custGeom>
              <a:avLst/>
              <a:gdLst/>
              <a:ahLst/>
              <a:cxnLst/>
              <a:rect l="0" t="0" r="0" b="0"/>
              <a:pathLst>
                <a:path w="29841" h="341495">
                  <a:moveTo>
                    <a:pt x="5467" y="17644"/>
                  </a:moveTo>
                  <a:lnTo>
                    <a:pt x="5467" y="17644"/>
                  </a:lnTo>
                  <a:lnTo>
                    <a:pt x="5467" y="10902"/>
                  </a:lnTo>
                  <a:lnTo>
                    <a:pt x="3585" y="5711"/>
                  </a:lnTo>
                  <a:lnTo>
                    <a:pt x="0" y="0"/>
                  </a:lnTo>
                  <a:lnTo>
                    <a:pt x="4662" y="35345"/>
                  </a:lnTo>
                  <a:lnTo>
                    <a:pt x="11970" y="80039"/>
                  </a:lnTo>
                  <a:lnTo>
                    <a:pt x="19176" y="117107"/>
                  </a:lnTo>
                  <a:lnTo>
                    <a:pt x="25670" y="157805"/>
                  </a:lnTo>
                  <a:lnTo>
                    <a:pt x="28557" y="201763"/>
                  </a:lnTo>
                  <a:lnTo>
                    <a:pt x="29840" y="243408"/>
                  </a:lnTo>
                  <a:lnTo>
                    <a:pt x="29705" y="280967"/>
                  </a:lnTo>
                  <a:lnTo>
                    <a:pt x="24517" y="341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"/>
            <p:cNvSpPr/>
            <p:nvPr>
              <p:custDataLst>
                <p:tags r:id="rId24"/>
              </p:custDataLst>
            </p:nvPr>
          </p:nvSpPr>
          <p:spPr>
            <a:xfrm>
              <a:off x="6273869" y="3922999"/>
              <a:ext cx="139632" cy="130539"/>
            </a:xfrm>
            <a:custGeom>
              <a:avLst/>
              <a:gdLst/>
              <a:ahLst/>
              <a:cxnLst/>
              <a:rect l="0" t="0" r="0" b="0"/>
              <a:pathLst>
                <a:path w="139632" h="130539">
                  <a:moveTo>
                    <a:pt x="12631" y="64801"/>
                  </a:moveTo>
                  <a:lnTo>
                    <a:pt x="12631" y="64801"/>
                  </a:lnTo>
                  <a:lnTo>
                    <a:pt x="1696" y="107718"/>
                  </a:lnTo>
                  <a:lnTo>
                    <a:pt x="34" y="130538"/>
                  </a:lnTo>
                  <a:lnTo>
                    <a:pt x="0" y="130498"/>
                  </a:lnTo>
                  <a:lnTo>
                    <a:pt x="3306" y="89705"/>
                  </a:lnTo>
                  <a:lnTo>
                    <a:pt x="12174" y="54538"/>
                  </a:lnTo>
                  <a:lnTo>
                    <a:pt x="27782" y="29618"/>
                  </a:lnTo>
                  <a:lnTo>
                    <a:pt x="49262" y="9926"/>
                  </a:lnTo>
                  <a:lnTo>
                    <a:pt x="62778" y="2077"/>
                  </a:lnTo>
                  <a:lnTo>
                    <a:pt x="73959" y="0"/>
                  </a:lnTo>
                  <a:lnTo>
                    <a:pt x="84337" y="2134"/>
                  </a:lnTo>
                  <a:lnTo>
                    <a:pt x="96007" y="7786"/>
                  </a:lnTo>
                  <a:lnTo>
                    <a:pt x="106366" y="20646"/>
                  </a:lnTo>
                  <a:lnTo>
                    <a:pt x="139631" y="71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6"/>
            <p:cNvSpPr/>
            <p:nvPr>
              <p:custDataLst>
                <p:tags r:id="rId25"/>
              </p:custDataLst>
            </p:nvPr>
          </p:nvSpPr>
          <p:spPr>
            <a:xfrm>
              <a:off x="6533569" y="4356133"/>
              <a:ext cx="70432" cy="368268"/>
            </a:xfrm>
            <a:custGeom>
              <a:avLst/>
              <a:gdLst/>
              <a:ahLst/>
              <a:cxnLst/>
              <a:rect l="0" t="0" r="0" b="0"/>
              <a:pathLst>
                <a:path w="70432" h="368268">
                  <a:moveTo>
                    <a:pt x="70431" y="50767"/>
                  </a:moveTo>
                  <a:lnTo>
                    <a:pt x="70431" y="50767"/>
                  </a:lnTo>
                  <a:lnTo>
                    <a:pt x="69726" y="36264"/>
                  </a:lnTo>
                  <a:lnTo>
                    <a:pt x="64656" y="22637"/>
                  </a:lnTo>
                  <a:lnTo>
                    <a:pt x="54530" y="6919"/>
                  </a:lnTo>
                  <a:lnTo>
                    <a:pt x="46665" y="0"/>
                  </a:lnTo>
                  <a:lnTo>
                    <a:pt x="41181" y="1400"/>
                  </a:lnTo>
                  <a:lnTo>
                    <a:pt x="27563" y="12363"/>
                  </a:lnTo>
                  <a:lnTo>
                    <a:pt x="17747" y="32758"/>
                  </a:lnTo>
                  <a:lnTo>
                    <a:pt x="6372" y="75770"/>
                  </a:lnTo>
                  <a:lnTo>
                    <a:pt x="332" y="110563"/>
                  </a:lnTo>
                  <a:lnTo>
                    <a:pt x="0" y="147193"/>
                  </a:lnTo>
                  <a:lnTo>
                    <a:pt x="4085" y="182758"/>
                  </a:lnTo>
                  <a:lnTo>
                    <a:pt x="9900" y="216674"/>
                  </a:lnTo>
                  <a:lnTo>
                    <a:pt x="17845" y="262829"/>
                  </a:lnTo>
                  <a:lnTo>
                    <a:pt x="27411" y="302924"/>
                  </a:lnTo>
                  <a:lnTo>
                    <a:pt x="29477" y="344672"/>
                  </a:lnTo>
                  <a:lnTo>
                    <a:pt x="28312" y="352537"/>
                  </a:lnTo>
                  <a:lnTo>
                    <a:pt x="26124" y="357780"/>
                  </a:lnTo>
                  <a:lnTo>
                    <a:pt x="23254" y="361276"/>
                  </a:lnTo>
                  <a:lnTo>
                    <a:pt x="13281" y="368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7"/>
            <p:cNvSpPr/>
            <p:nvPr>
              <p:custDataLst>
                <p:tags r:id="rId26"/>
              </p:custDataLst>
            </p:nvPr>
          </p:nvSpPr>
          <p:spPr>
            <a:xfrm>
              <a:off x="6483350" y="45847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8440" y="28666"/>
                  </a:lnTo>
                  <a:lnTo>
                    <a:pt x="82199" y="19277"/>
                  </a:lnTo>
                  <a:lnTo>
                    <a:pt x="124814" y="1399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8"/>
            <p:cNvSpPr/>
            <p:nvPr>
              <p:custDataLst>
                <p:tags r:id="rId27"/>
              </p:custDataLst>
            </p:nvPr>
          </p:nvSpPr>
          <p:spPr>
            <a:xfrm>
              <a:off x="6703111" y="4622800"/>
              <a:ext cx="8840" cy="88901"/>
            </a:xfrm>
            <a:custGeom>
              <a:avLst/>
              <a:gdLst/>
              <a:ahLst/>
              <a:cxnLst/>
              <a:rect l="0" t="0" r="0" b="0"/>
              <a:pathLst>
                <a:path w="8840" h="88901">
                  <a:moveTo>
                    <a:pt x="8839" y="0"/>
                  </a:moveTo>
                  <a:lnTo>
                    <a:pt x="8839" y="0"/>
                  </a:lnTo>
                  <a:lnTo>
                    <a:pt x="0" y="42917"/>
                  </a:lnTo>
                  <a:lnTo>
                    <a:pt x="2489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9"/>
            <p:cNvSpPr/>
            <p:nvPr>
              <p:custDataLst>
                <p:tags r:id="rId28"/>
              </p:custDataLst>
            </p:nvPr>
          </p:nvSpPr>
          <p:spPr>
            <a:xfrm>
              <a:off x="6711950" y="44958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0"/>
            <p:cNvSpPr/>
            <p:nvPr>
              <p:custDataLst>
                <p:tags r:id="rId29"/>
              </p:custDataLst>
            </p:nvPr>
          </p:nvSpPr>
          <p:spPr>
            <a:xfrm>
              <a:off x="6791434" y="4561992"/>
              <a:ext cx="111017" cy="137009"/>
            </a:xfrm>
            <a:custGeom>
              <a:avLst/>
              <a:gdLst/>
              <a:ahLst/>
              <a:cxnLst/>
              <a:rect l="0" t="0" r="0" b="0"/>
              <a:pathLst>
                <a:path w="111017" h="137009">
                  <a:moveTo>
                    <a:pt x="9416" y="3658"/>
                  </a:moveTo>
                  <a:lnTo>
                    <a:pt x="9416" y="3658"/>
                  </a:lnTo>
                  <a:lnTo>
                    <a:pt x="12786" y="287"/>
                  </a:lnTo>
                  <a:lnTo>
                    <a:pt x="13779" y="0"/>
                  </a:lnTo>
                  <a:lnTo>
                    <a:pt x="14441" y="513"/>
                  </a:lnTo>
                  <a:lnTo>
                    <a:pt x="14883" y="1562"/>
                  </a:lnTo>
                  <a:lnTo>
                    <a:pt x="10221" y="42198"/>
                  </a:lnTo>
                  <a:lnTo>
                    <a:pt x="9574" y="82480"/>
                  </a:lnTo>
                  <a:lnTo>
                    <a:pt x="7566" y="118763"/>
                  </a:lnTo>
                  <a:lnTo>
                    <a:pt x="4360" y="128900"/>
                  </a:lnTo>
                  <a:lnTo>
                    <a:pt x="584" y="133404"/>
                  </a:lnTo>
                  <a:lnTo>
                    <a:pt x="0" y="133194"/>
                  </a:lnTo>
                  <a:lnTo>
                    <a:pt x="13495" y="86652"/>
                  </a:lnTo>
                  <a:lnTo>
                    <a:pt x="35621" y="42238"/>
                  </a:lnTo>
                  <a:lnTo>
                    <a:pt x="47873" y="29506"/>
                  </a:lnTo>
                  <a:lnTo>
                    <a:pt x="60375" y="22201"/>
                  </a:lnTo>
                  <a:lnTo>
                    <a:pt x="72987" y="18955"/>
                  </a:lnTo>
                  <a:lnTo>
                    <a:pt x="78607" y="20912"/>
                  </a:lnTo>
                  <a:lnTo>
                    <a:pt x="88616" y="30611"/>
                  </a:lnTo>
                  <a:lnTo>
                    <a:pt x="98813" y="55310"/>
                  </a:lnTo>
                  <a:lnTo>
                    <a:pt x="107873" y="98919"/>
                  </a:lnTo>
                  <a:lnTo>
                    <a:pt x="111016" y="137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1"/>
            <p:cNvSpPr/>
            <p:nvPr>
              <p:custDataLst>
                <p:tags r:id="rId30"/>
              </p:custDataLst>
            </p:nvPr>
          </p:nvSpPr>
          <p:spPr>
            <a:xfrm>
              <a:off x="6933312" y="4362329"/>
              <a:ext cx="120910" cy="342822"/>
            </a:xfrm>
            <a:custGeom>
              <a:avLst/>
              <a:gdLst/>
              <a:ahLst/>
              <a:cxnLst/>
              <a:rect l="0" t="0" r="0" b="0"/>
              <a:pathLst>
                <a:path w="120910" h="342822">
                  <a:moveTo>
                    <a:pt x="96138" y="247771"/>
                  </a:moveTo>
                  <a:lnTo>
                    <a:pt x="96138" y="247771"/>
                  </a:lnTo>
                  <a:lnTo>
                    <a:pt x="95432" y="233267"/>
                  </a:lnTo>
                  <a:lnTo>
                    <a:pt x="92767" y="224627"/>
                  </a:lnTo>
                  <a:lnTo>
                    <a:pt x="85467" y="217965"/>
                  </a:lnTo>
                  <a:lnTo>
                    <a:pt x="74463" y="213357"/>
                  </a:lnTo>
                  <a:lnTo>
                    <a:pt x="60163" y="211309"/>
                  </a:lnTo>
                  <a:lnTo>
                    <a:pt x="44401" y="216044"/>
                  </a:lnTo>
                  <a:lnTo>
                    <a:pt x="28693" y="226614"/>
                  </a:lnTo>
                  <a:lnTo>
                    <a:pt x="14657" y="243072"/>
                  </a:lnTo>
                  <a:lnTo>
                    <a:pt x="1596" y="275541"/>
                  </a:lnTo>
                  <a:lnTo>
                    <a:pt x="0" y="308602"/>
                  </a:lnTo>
                  <a:lnTo>
                    <a:pt x="6137" y="324431"/>
                  </a:lnTo>
                  <a:lnTo>
                    <a:pt x="15921" y="335464"/>
                  </a:lnTo>
                  <a:lnTo>
                    <a:pt x="27324" y="342720"/>
                  </a:lnTo>
                  <a:lnTo>
                    <a:pt x="34740" y="342821"/>
                  </a:lnTo>
                  <a:lnTo>
                    <a:pt x="52386" y="337288"/>
                  </a:lnTo>
                  <a:lnTo>
                    <a:pt x="78784" y="318901"/>
                  </a:lnTo>
                  <a:lnTo>
                    <a:pt x="101109" y="288837"/>
                  </a:lnTo>
                  <a:lnTo>
                    <a:pt x="114387" y="243005"/>
                  </a:lnTo>
                  <a:lnTo>
                    <a:pt x="118360" y="203790"/>
                  </a:lnTo>
                  <a:lnTo>
                    <a:pt x="120125" y="158374"/>
                  </a:lnTo>
                  <a:lnTo>
                    <a:pt x="120595" y="132434"/>
                  </a:lnTo>
                  <a:lnTo>
                    <a:pt x="120909" y="105263"/>
                  </a:lnTo>
                  <a:lnTo>
                    <a:pt x="119377" y="58140"/>
                  </a:lnTo>
                  <a:lnTo>
                    <a:pt x="114548" y="10961"/>
                  </a:lnTo>
                  <a:lnTo>
                    <a:pt x="112644" y="3115"/>
                  </a:lnTo>
                  <a:lnTo>
                    <a:pt x="109258" y="0"/>
                  </a:lnTo>
                  <a:lnTo>
                    <a:pt x="104885" y="40"/>
                  </a:lnTo>
                  <a:lnTo>
                    <a:pt x="99853" y="2184"/>
                  </a:lnTo>
                  <a:lnTo>
                    <a:pt x="90499" y="21499"/>
                  </a:lnTo>
                  <a:lnTo>
                    <a:pt x="82343" y="54777"/>
                  </a:lnTo>
                  <a:lnTo>
                    <a:pt x="79180" y="77481"/>
                  </a:lnTo>
                  <a:lnTo>
                    <a:pt x="76366" y="102494"/>
                  </a:lnTo>
                  <a:lnTo>
                    <a:pt x="75195" y="129047"/>
                  </a:lnTo>
                  <a:lnTo>
                    <a:pt x="75121" y="156628"/>
                  </a:lnTo>
                  <a:lnTo>
                    <a:pt x="75776" y="184892"/>
                  </a:lnTo>
                  <a:lnTo>
                    <a:pt x="77624" y="210791"/>
                  </a:lnTo>
                  <a:lnTo>
                    <a:pt x="83440" y="258382"/>
                  </a:lnTo>
                  <a:lnTo>
                    <a:pt x="90730" y="293644"/>
                  </a:lnTo>
                  <a:lnTo>
                    <a:pt x="102488" y="336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2"/>
            <p:cNvSpPr/>
            <p:nvPr>
              <p:custDataLst>
                <p:tags r:id="rId31"/>
              </p:custDataLst>
            </p:nvPr>
          </p:nvSpPr>
          <p:spPr>
            <a:xfrm>
              <a:off x="7182283" y="4354494"/>
              <a:ext cx="123876" cy="376257"/>
            </a:xfrm>
            <a:custGeom>
              <a:avLst/>
              <a:gdLst/>
              <a:ahLst/>
              <a:cxnLst/>
              <a:rect l="0" t="0" r="0" b="0"/>
              <a:pathLst>
                <a:path w="123876" h="376257">
                  <a:moveTo>
                    <a:pt x="120217" y="14306"/>
                  </a:moveTo>
                  <a:lnTo>
                    <a:pt x="120217" y="14306"/>
                  </a:lnTo>
                  <a:lnTo>
                    <a:pt x="123587" y="7564"/>
                  </a:lnTo>
                  <a:lnTo>
                    <a:pt x="123875" y="4872"/>
                  </a:lnTo>
                  <a:lnTo>
                    <a:pt x="122313" y="0"/>
                  </a:lnTo>
                  <a:lnTo>
                    <a:pt x="120203" y="536"/>
                  </a:lnTo>
                  <a:lnTo>
                    <a:pt x="114095" y="6775"/>
                  </a:lnTo>
                  <a:lnTo>
                    <a:pt x="88538" y="51127"/>
                  </a:lnTo>
                  <a:lnTo>
                    <a:pt x="72742" y="88997"/>
                  </a:lnTo>
                  <a:lnTo>
                    <a:pt x="56312" y="131698"/>
                  </a:lnTo>
                  <a:lnTo>
                    <a:pt x="40309" y="177253"/>
                  </a:lnTo>
                  <a:lnTo>
                    <a:pt x="33079" y="201254"/>
                  </a:lnTo>
                  <a:lnTo>
                    <a:pt x="20811" y="248383"/>
                  </a:lnTo>
                  <a:lnTo>
                    <a:pt x="13006" y="290495"/>
                  </a:lnTo>
                  <a:lnTo>
                    <a:pt x="5305" y="326616"/>
                  </a:lnTo>
                  <a:lnTo>
                    <a:pt x="0" y="354193"/>
                  </a:lnTo>
                  <a:lnTo>
                    <a:pt x="562" y="361548"/>
                  </a:lnTo>
                  <a:lnTo>
                    <a:pt x="5917" y="376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3"/>
            <p:cNvSpPr/>
            <p:nvPr>
              <p:custDataLst>
                <p:tags r:id="rId32"/>
              </p:custDataLst>
            </p:nvPr>
          </p:nvSpPr>
          <p:spPr>
            <a:xfrm>
              <a:off x="7302500" y="45847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22199" y="15209"/>
                  </a:lnTo>
                  <a:lnTo>
                    <a:pt x="10968" y="33198"/>
                  </a:lnTo>
                  <a:lnTo>
                    <a:pt x="2375" y="6232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4"/>
            <p:cNvSpPr/>
            <p:nvPr>
              <p:custDataLst>
                <p:tags r:id="rId33"/>
              </p:custDataLst>
            </p:nvPr>
          </p:nvSpPr>
          <p:spPr>
            <a:xfrm>
              <a:off x="7324830" y="4487875"/>
              <a:ext cx="9421" cy="26976"/>
            </a:xfrm>
            <a:custGeom>
              <a:avLst/>
              <a:gdLst/>
              <a:ahLst/>
              <a:cxnLst/>
              <a:rect l="0" t="0" r="0" b="0"/>
              <a:pathLst>
                <a:path w="9421" h="26976">
                  <a:moveTo>
                    <a:pt x="9420" y="26975"/>
                  </a:moveTo>
                  <a:lnTo>
                    <a:pt x="9420" y="26975"/>
                  </a:lnTo>
                  <a:lnTo>
                    <a:pt x="2512" y="4989"/>
                  </a:lnTo>
                  <a:lnTo>
                    <a:pt x="0" y="270"/>
                  </a:lnTo>
                  <a:lnTo>
                    <a:pt x="317" y="0"/>
                  </a:lnTo>
                  <a:lnTo>
                    <a:pt x="3070" y="1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5"/>
            <p:cNvSpPr/>
            <p:nvPr>
              <p:custDataLst>
                <p:tags r:id="rId34"/>
              </p:custDataLst>
            </p:nvPr>
          </p:nvSpPr>
          <p:spPr>
            <a:xfrm>
              <a:off x="7385765" y="4552950"/>
              <a:ext cx="120376" cy="120651"/>
            </a:xfrm>
            <a:custGeom>
              <a:avLst/>
              <a:gdLst/>
              <a:ahLst/>
              <a:cxnLst/>
              <a:rect l="0" t="0" r="0" b="0"/>
              <a:pathLst>
                <a:path w="120376" h="120651">
                  <a:moveTo>
                    <a:pt x="50085" y="0"/>
                  </a:moveTo>
                  <a:lnTo>
                    <a:pt x="50085" y="0"/>
                  </a:lnTo>
                  <a:lnTo>
                    <a:pt x="46714" y="0"/>
                  </a:lnTo>
                  <a:lnTo>
                    <a:pt x="45721" y="705"/>
                  </a:lnTo>
                  <a:lnTo>
                    <a:pt x="45058" y="1881"/>
                  </a:lnTo>
                  <a:lnTo>
                    <a:pt x="42912" y="6480"/>
                  </a:lnTo>
                  <a:lnTo>
                    <a:pt x="34475" y="22381"/>
                  </a:lnTo>
                  <a:lnTo>
                    <a:pt x="19371" y="65358"/>
                  </a:lnTo>
                  <a:lnTo>
                    <a:pt x="894" y="96725"/>
                  </a:lnTo>
                  <a:lnTo>
                    <a:pt x="358" y="96939"/>
                  </a:lnTo>
                  <a:lnTo>
                    <a:pt x="0" y="96376"/>
                  </a:lnTo>
                  <a:lnTo>
                    <a:pt x="2868" y="88841"/>
                  </a:lnTo>
                  <a:lnTo>
                    <a:pt x="31907" y="49845"/>
                  </a:lnTo>
                  <a:lnTo>
                    <a:pt x="69699" y="17163"/>
                  </a:lnTo>
                  <a:lnTo>
                    <a:pt x="85614" y="8098"/>
                  </a:lnTo>
                  <a:lnTo>
                    <a:pt x="92115" y="6810"/>
                  </a:lnTo>
                  <a:lnTo>
                    <a:pt x="97860" y="7362"/>
                  </a:lnTo>
                  <a:lnTo>
                    <a:pt x="103102" y="9141"/>
                  </a:lnTo>
                  <a:lnTo>
                    <a:pt x="112689" y="20525"/>
                  </a:lnTo>
                  <a:lnTo>
                    <a:pt x="117221" y="28501"/>
                  </a:lnTo>
                  <a:lnTo>
                    <a:pt x="120375" y="48650"/>
                  </a:lnTo>
                  <a:lnTo>
                    <a:pt x="116651" y="89338"/>
                  </a:lnTo>
                  <a:lnTo>
                    <a:pt x="107235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6"/>
            <p:cNvSpPr/>
            <p:nvPr>
              <p:custDataLst>
                <p:tags r:id="rId35"/>
              </p:custDataLst>
            </p:nvPr>
          </p:nvSpPr>
          <p:spPr>
            <a:xfrm>
              <a:off x="7550822" y="4395930"/>
              <a:ext cx="115761" cy="277671"/>
            </a:xfrm>
            <a:custGeom>
              <a:avLst/>
              <a:gdLst/>
              <a:ahLst/>
              <a:cxnLst/>
              <a:rect l="0" t="0" r="0" b="0"/>
              <a:pathLst>
                <a:path w="115761" h="277671">
                  <a:moveTo>
                    <a:pt x="88228" y="61770"/>
                  </a:moveTo>
                  <a:lnTo>
                    <a:pt x="88228" y="61770"/>
                  </a:lnTo>
                  <a:lnTo>
                    <a:pt x="88228" y="48286"/>
                  </a:lnTo>
                  <a:lnTo>
                    <a:pt x="94969" y="29788"/>
                  </a:lnTo>
                  <a:lnTo>
                    <a:pt x="115760" y="2162"/>
                  </a:lnTo>
                  <a:lnTo>
                    <a:pt x="115755" y="865"/>
                  </a:lnTo>
                  <a:lnTo>
                    <a:pt x="115046" y="0"/>
                  </a:lnTo>
                  <a:lnTo>
                    <a:pt x="103934" y="5525"/>
                  </a:lnTo>
                  <a:lnTo>
                    <a:pt x="59391" y="48553"/>
                  </a:lnTo>
                  <a:lnTo>
                    <a:pt x="29355" y="90779"/>
                  </a:lnTo>
                  <a:lnTo>
                    <a:pt x="15495" y="122641"/>
                  </a:lnTo>
                  <a:lnTo>
                    <a:pt x="6983" y="155616"/>
                  </a:lnTo>
                  <a:lnTo>
                    <a:pt x="1596" y="202543"/>
                  </a:lnTo>
                  <a:lnTo>
                    <a:pt x="0" y="240985"/>
                  </a:lnTo>
                  <a:lnTo>
                    <a:pt x="5678" y="277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7"/>
            <p:cNvSpPr/>
            <p:nvPr>
              <p:custDataLst>
                <p:tags r:id="rId36"/>
              </p:custDataLst>
            </p:nvPr>
          </p:nvSpPr>
          <p:spPr>
            <a:xfrm>
              <a:off x="7524750" y="457200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47530" y="168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"/>
            <p:cNvSpPr/>
            <p:nvPr>
              <p:custDataLst>
                <p:tags r:id="rId37"/>
              </p:custDataLst>
            </p:nvPr>
          </p:nvSpPr>
          <p:spPr>
            <a:xfrm>
              <a:off x="7676312" y="4541840"/>
              <a:ext cx="96089" cy="125776"/>
            </a:xfrm>
            <a:custGeom>
              <a:avLst/>
              <a:gdLst/>
              <a:ahLst/>
              <a:cxnLst/>
              <a:rect l="0" t="0" r="0" b="0"/>
              <a:pathLst>
                <a:path w="96089" h="125776">
                  <a:moveTo>
                    <a:pt x="57988" y="42860"/>
                  </a:moveTo>
                  <a:lnTo>
                    <a:pt x="57988" y="42860"/>
                  </a:lnTo>
                  <a:lnTo>
                    <a:pt x="63762" y="37791"/>
                  </a:lnTo>
                  <a:lnTo>
                    <a:pt x="81753" y="24562"/>
                  </a:lnTo>
                  <a:lnTo>
                    <a:pt x="90743" y="12823"/>
                  </a:lnTo>
                  <a:lnTo>
                    <a:pt x="94504" y="3778"/>
                  </a:lnTo>
                  <a:lnTo>
                    <a:pt x="93621" y="1988"/>
                  </a:lnTo>
                  <a:lnTo>
                    <a:pt x="91621" y="796"/>
                  </a:lnTo>
                  <a:lnTo>
                    <a:pt x="88877" y="0"/>
                  </a:lnTo>
                  <a:lnTo>
                    <a:pt x="71530" y="5623"/>
                  </a:lnTo>
                  <a:lnTo>
                    <a:pt x="36020" y="31010"/>
                  </a:lnTo>
                  <a:lnTo>
                    <a:pt x="11810" y="58477"/>
                  </a:lnTo>
                  <a:lnTo>
                    <a:pt x="2656" y="76142"/>
                  </a:lnTo>
                  <a:lnTo>
                    <a:pt x="0" y="91518"/>
                  </a:lnTo>
                  <a:lnTo>
                    <a:pt x="280" y="98582"/>
                  </a:lnTo>
                  <a:lnTo>
                    <a:pt x="3288" y="104702"/>
                  </a:lnTo>
                  <a:lnTo>
                    <a:pt x="14157" y="115266"/>
                  </a:lnTo>
                  <a:lnTo>
                    <a:pt x="42884" y="125775"/>
                  </a:lnTo>
                  <a:lnTo>
                    <a:pt x="64210" y="125337"/>
                  </a:lnTo>
                  <a:lnTo>
                    <a:pt x="96088" y="119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9"/>
            <p:cNvSpPr/>
            <p:nvPr>
              <p:custDataLst>
                <p:tags r:id="rId38"/>
              </p:custDataLst>
            </p:nvPr>
          </p:nvSpPr>
          <p:spPr>
            <a:xfrm>
              <a:off x="7830432" y="4527550"/>
              <a:ext cx="119769" cy="137047"/>
            </a:xfrm>
            <a:custGeom>
              <a:avLst/>
              <a:gdLst/>
              <a:ahLst/>
              <a:cxnLst/>
              <a:rect l="0" t="0" r="0" b="0"/>
              <a:pathLst>
                <a:path w="119769" h="137047">
                  <a:moveTo>
                    <a:pt x="5468" y="38100"/>
                  </a:moveTo>
                  <a:lnTo>
                    <a:pt x="5468" y="38100"/>
                  </a:lnTo>
                  <a:lnTo>
                    <a:pt x="2097" y="38100"/>
                  </a:lnTo>
                  <a:lnTo>
                    <a:pt x="1104" y="38805"/>
                  </a:lnTo>
                  <a:lnTo>
                    <a:pt x="441" y="39982"/>
                  </a:lnTo>
                  <a:lnTo>
                    <a:pt x="0" y="41471"/>
                  </a:lnTo>
                  <a:lnTo>
                    <a:pt x="411" y="43169"/>
                  </a:lnTo>
                  <a:lnTo>
                    <a:pt x="2750" y="46938"/>
                  </a:lnTo>
                  <a:lnTo>
                    <a:pt x="17043" y="59081"/>
                  </a:lnTo>
                  <a:lnTo>
                    <a:pt x="35795" y="86482"/>
                  </a:lnTo>
                  <a:lnTo>
                    <a:pt x="38386" y="93638"/>
                  </a:lnTo>
                  <a:lnTo>
                    <a:pt x="37502" y="107233"/>
                  </a:lnTo>
                  <a:lnTo>
                    <a:pt x="32406" y="119626"/>
                  </a:lnTo>
                  <a:lnTo>
                    <a:pt x="22308" y="133125"/>
                  </a:lnTo>
                  <a:lnTo>
                    <a:pt x="16951" y="136778"/>
                  </a:lnTo>
                  <a:lnTo>
                    <a:pt x="15240" y="137046"/>
                  </a:lnTo>
                  <a:lnTo>
                    <a:pt x="14099" y="136520"/>
                  </a:lnTo>
                  <a:lnTo>
                    <a:pt x="13339" y="135463"/>
                  </a:lnTo>
                  <a:lnTo>
                    <a:pt x="29628" y="100279"/>
                  </a:lnTo>
                  <a:lnTo>
                    <a:pt x="60361" y="57046"/>
                  </a:lnTo>
                  <a:lnTo>
                    <a:pt x="102816" y="14498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8"/>
          <p:cNvGrpSpPr/>
          <p:nvPr/>
        </p:nvGrpSpPr>
        <p:grpSpPr>
          <a:xfrm>
            <a:off x="8380070" y="4337050"/>
            <a:ext cx="557751" cy="386776"/>
            <a:chOff x="8380070" y="4337050"/>
            <a:chExt cx="557751" cy="386776"/>
          </a:xfrm>
        </p:grpSpPr>
        <p:sp>
          <p:nvSpPr>
            <p:cNvPr id="127" name="SMARTInkShape-110"/>
            <p:cNvSpPr/>
            <p:nvPr>
              <p:custDataLst>
                <p:tags r:id="rId13"/>
              </p:custDataLst>
            </p:nvPr>
          </p:nvSpPr>
          <p:spPr>
            <a:xfrm>
              <a:off x="8380070" y="4337050"/>
              <a:ext cx="285230" cy="386776"/>
            </a:xfrm>
            <a:custGeom>
              <a:avLst/>
              <a:gdLst/>
              <a:ahLst/>
              <a:cxnLst/>
              <a:rect l="0" t="0" r="0" b="0"/>
              <a:pathLst>
                <a:path w="285230" h="386776">
                  <a:moveTo>
                    <a:pt x="147980" y="0"/>
                  </a:moveTo>
                  <a:lnTo>
                    <a:pt x="147980" y="0"/>
                  </a:lnTo>
                  <a:lnTo>
                    <a:pt x="142512" y="0"/>
                  </a:lnTo>
                  <a:lnTo>
                    <a:pt x="129194" y="35156"/>
                  </a:lnTo>
                  <a:lnTo>
                    <a:pt x="116347" y="66425"/>
                  </a:lnTo>
                  <a:lnTo>
                    <a:pt x="103582" y="108545"/>
                  </a:lnTo>
                  <a:lnTo>
                    <a:pt x="97215" y="132335"/>
                  </a:lnTo>
                  <a:lnTo>
                    <a:pt x="90852" y="157368"/>
                  </a:lnTo>
                  <a:lnTo>
                    <a:pt x="84495" y="183229"/>
                  </a:lnTo>
                  <a:lnTo>
                    <a:pt x="78845" y="208936"/>
                  </a:lnTo>
                  <a:lnTo>
                    <a:pt x="73667" y="234541"/>
                  </a:lnTo>
                  <a:lnTo>
                    <a:pt x="68805" y="260077"/>
                  </a:lnTo>
                  <a:lnTo>
                    <a:pt x="63403" y="305384"/>
                  </a:lnTo>
                  <a:lnTo>
                    <a:pt x="62412" y="343160"/>
                  </a:lnTo>
                  <a:lnTo>
                    <a:pt x="66675" y="369356"/>
                  </a:lnTo>
                  <a:lnTo>
                    <a:pt x="73274" y="382881"/>
                  </a:lnTo>
                  <a:lnTo>
                    <a:pt x="77009" y="386487"/>
                  </a:lnTo>
                  <a:lnTo>
                    <a:pt x="82322" y="386775"/>
                  </a:lnTo>
                  <a:lnTo>
                    <a:pt x="95751" y="381450"/>
                  </a:lnTo>
                  <a:lnTo>
                    <a:pt x="105482" y="368265"/>
                  </a:lnTo>
                  <a:lnTo>
                    <a:pt x="109064" y="359810"/>
                  </a:lnTo>
                  <a:lnTo>
                    <a:pt x="110735" y="324313"/>
                  </a:lnTo>
                  <a:lnTo>
                    <a:pt x="96649" y="279145"/>
                  </a:lnTo>
                  <a:lnTo>
                    <a:pt x="78600" y="254122"/>
                  </a:lnTo>
                  <a:lnTo>
                    <a:pt x="35888" y="218432"/>
                  </a:lnTo>
                  <a:lnTo>
                    <a:pt x="2351" y="198298"/>
                  </a:lnTo>
                  <a:lnTo>
                    <a:pt x="94" y="195699"/>
                  </a:lnTo>
                  <a:lnTo>
                    <a:pt x="0" y="192555"/>
                  </a:lnTo>
                  <a:lnTo>
                    <a:pt x="3659" y="185298"/>
                  </a:lnTo>
                  <a:lnTo>
                    <a:pt x="17515" y="179251"/>
                  </a:lnTo>
                  <a:lnTo>
                    <a:pt x="52879" y="166235"/>
                  </a:lnTo>
                  <a:lnTo>
                    <a:pt x="84546" y="150788"/>
                  </a:lnTo>
                  <a:lnTo>
                    <a:pt x="122139" y="129811"/>
                  </a:lnTo>
                  <a:lnTo>
                    <a:pt x="162365" y="108259"/>
                  </a:lnTo>
                  <a:lnTo>
                    <a:pt x="200940" y="86920"/>
                  </a:lnTo>
                  <a:lnTo>
                    <a:pt x="244341" y="56485"/>
                  </a:lnTo>
                  <a:lnTo>
                    <a:pt x="282168" y="24749"/>
                  </a:lnTo>
                  <a:lnTo>
                    <a:pt x="284005" y="24261"/>
                  </a:lnTo>
                  <a:lnTo>
                    <a:pt x="285229" y="24641"/>
                  </a:lnTo>
                  <a:lnTo>
                    <a:pt x="266635" y="67363"/>
                  </a:lnTo>
                  <a:lnTo>
                    <a:pt x="255749" y="101200"/>
                  </a:lnTo>
                  <a:lnTo>
                    <a:pt x="246206" y="142109"/>
                  </a:lnTo>
                  <a:lnTo>
                    <a:pt x="231618" y="188043"/>
                  </a:lnTo>
                  <a:lnTo>
                    <a:pt x="215491" y="233152"/>
                  </a:lnTo>
                  <a:lnTo>
                    <a:pt x="203619" y="269664"/>
                  </a:lnTo>
                  <a:lnTo>
                    <a:pt x="193904" y="315251"/>
                  </a:lnTo>
                  <a:lnTo>
                    <a:pt x="193412" y="318117"/>
                  </a:lnTo>
                  <a:lnTo>
                    <a:pt x="193790" y="317911"/>
                  </a:lnTo>
                  <a:lnTo>
                    <a:pt x="208096" y="293460"/>
                  </a:lnTo>
                  <a:lnTo>
                    <a:pt x="235172" y="270082"/>
                  </a:lnTo>
                  <a:lnTo>
                    <a:pt x="273376" y="255394"/>
                  </a:lnTo>
                  <a:lnTo>
                    <a:pt x="280966" y="259868"/>
                  </a:lnTo>
                  <a:lnTo>
                    <a:pt x="284615" y="269906"/>
                  </a:lnTo>
                  <a:lnTo>
                    <a:pt x="283703" y="316487"/>
                  </a:lnTo>
                  <a:lnTo>
                    <a:pt x="28133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1"/>
            <p:cNvSpPr/>
            <p:nvPr>
              <p:custDataLst>
                <p:tags r:id="rId14"/>
              </p:custDataLst>
            </p:nvPr>
          </p:nvSpPr>
          <p:spPr>
            <a:xfrm>
              <a:off x="8775700" y="45847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0654" y="455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2"/>
            <p:cNvSpPr/>
            <p:nvPr>
              <p:custDataLst>
                <p:tags r:id="rId15"/>
              </p:custDataLst>
            </p:nvPr>
          </p:nvSpPr>
          <p:spPr>
            <a:xfrm>
              <a:off x="8820150" y="44894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6907" y="13179"/>
                  </a:lnTo>
                  <a:lnTo>
                    <a:pt x="10984" y="131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3"/>
            <p:cNvSpPr/>
            <p:nvPr>
              <p:custDataLst>
                <p:tags r:id="rId16"/>
              </p:custDataLst>
            </p:nvPr>
          </p:nvSpPr>
          <p:spPr>
            <a:xfrm>
              <a:off x="8839200" y="4528956"/>
              <a:ext cx="98621" cy="158961"/>
            </a:xfrm>
            <a:custGeom>
              <a:avLst/>
              <a:gdLst/>
              <a:ahLst/>
              <a:cxnLst/>
              <a:rect l="0" t="0" r="0" b="0"/>
              <a:pathLst>
                <a:path w="98621" h="158961">
                  <a:moveTo>
                    <a:pt x="95250" y="17644"/>
                  </a:moveTo>
                  <a:lnTo>
                    <a:pt x="95250" y="17644"/>
                  </a:lnTo>
                  <a:lnTo>
                    <a:pt x="98620" y="10902"/>
                  </a:lnTo>
                  <a:lnTo>
                    <a:pt x="98203" y="8210"/>
                  </a:lnTo>
                  <a:lnTo>
                    <a:pt x="96513" y="5710"/>
                  </a:lnTo>
                  <a:lnTo>
                    <a:pt x="93975" y="3338"/>
                  </a:lnTo>
                  <a:lnTo>
                    <a:pt x="83630" y="703"/>
                  </a:lnTo>
                  <a:lnTo>
                    <a:pt x="76920" y="0"/>
                  </a:lnTo>
                  <a:lnTo>
                    <a:pt x="53992" y="5752"/>
                  </a:lnTo>
                  <a:lnTo>
                    <a:pt x="36067" y="16394"/>
                  </a:lnTo>
                  <a:lnTo>
                    <a:pt x="33216" y="21750"/>
                  </a:lnTo>
                  <a:lnTo>
                    <a:pt x="31931" y="35226"/>
                  </a:lnTo>
                  <a:lnTo>
                    <a:pt x="35175" y="55309"/>
                  </a:lnTo>
                  <a:lnTo>
                    <a:pt x="55520" y="99273"/>
                  </a:lnTo>
                  <a:lnTo>
                    <a:pt x="61135" y="118971"/>
                  </a:lnTo>
                  <a:lnTo>
                    <a:pt x="58686" y="131822"/>
                  </a:lnTo>
                  <a:lnTo>
                    <a:pt x="56057" y="138213"/>
                  </a:lnTo>
                  <a:lnTo>
                    <a:pt x="47492" y="147195"/>
                  </a:lnTo>
                  <a:lnTo>
                    <a:pt x="24747" y="158710"/>
                  </a:lnTo>
                  <a:lnTo>
                    <a:pt x="19320" y="158960"/>
                  </a:lnTo>
                  <a:lnTo>
                    <a:pt x="0" y="150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9"/>
          <p:cNvGrpSpPr/>
          <p:nvPr/>
        </p:nvGrpSpPr>
        <p:grpSpPr>
          <a:xfrm>
            <a:off x="9476891" y="4353227"/>
            <a:ext cx="1803508" cy="510252"/>
            <a:chOff x="9476891" y="4353227"/>
            <a:chExt cx="1803508" cy="510252"/>
          </a:xfrm>
        </p:grpSpPr>
        <p:sp>
          <p:nvSpPr>
            <p:cNvPr id="132" name="SMARTInkShape-114"/>
            <p:cNvSpPr/>
            <p:nvPr>
              <p:custDataLst>
                <p:tags r:id="rId1"/>
              </p:custDataLst>
            </p:nvPr>
          </p:nvSpPr>
          <p:spPr>
            <a:xfrm>
              <a:off x="9476891" y="4540250"/>
              <a:ext cx="130660" cy="171935"/>
            </a:xfrm>
            <a:custGeom>
              <a:avLst/>
              <a:gdLst/>
              <a:ahLst/>
              <a:cxnLst/>
              <a:rect l="0" t="0" r="0" b="0"/>
              <a:pathLst>
                <a:path w="130660" h="171935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5975"/>
                  </a:lnTo>
                  <a:lnTo>
                    <a:pt x="1563" y="19541"/>
                  </a:lnTo>
                  <a:lnTo>
                    <a:pt x="6408" y="11356"/>
                  </a:lnTo>
                  <a:lnTo>
                    <a:pt x="14053" y="8575"/>
                  </a:lnTo>
                  <a:lnTo>
                    <a:pt x="19055" y="7833"/>
                  </a:lnTo>
                  <a:lnTo>
                    <a:pt x="32139" y="12653"/>
                  </a:lnTo>
                  <a:lnTo>
                    <a:pt x="48066" y="23968"/>
                  </a:lnTo>
                  <a:lnTo>
                    <a:pt x="66905" y="43108"/>
                  </a:lnTo>
                  <a:lnTo>
                    <a:pt x="79510" y="67607"/>
                  </a:lnTo>
                  <a:lnTo>
                    <a:pt x="88693" y="107285"/>
                  </a:lnTo>
                  <a:lnTo>
                    <a:pt x="89430" y="132349"/>
                  </a:lnTo>
                  <a:lnTo>
                    <a:pt x="85053" y="155248"/>
                  </a:lnTo>
                  <a:lnTo>
                    <a:pt x="81205" y="162765"/>
                  </a:lnTo>
                  <a:lnTo>
                    <a:pt x="76524" y="167777"/>
                  </a:lnTo>
                  <a:lnTo>
                    <a:pt x="71285" y="171118"/>
                  </a:lnTo>
                  <a:lnTo>
                    <a:pt x="66382" y="171934"/>
                  </a:lnTo>
                  <a:lnTo>
                    <a:pt x="61701" y="171067"/>
                  </a:lnTo>
                  <a:lnTo>
                    <a:pt x="57171" y="169078"/>
                  </a:lnTo>
                  <a:lnTo>
                    <a:pt x="54855" y="163519"/>
                  </a:lnTo>
                  <a:lnTo>
                    <a:pt x="54164" y="146052"/>
                  </a:lnTo>
                  <a:lnTo>
                    <a:pt x="61113" y="105677"/>
                  </a:lnTo>
                  <a:lnTo>
                    <a:pt x="75481" y="61337"/>
                  </a:lnTo>
                  <a:lnTo>
                    <a:pt x="96514" y="23661"/>
                  </a:lnTo>
                  <a:lnTo>
                    <a:pt x="110545" y="10516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5"/>
            <p:cNvSpPr/>
            <p:nvPr>
              <p:custDataLst>
                <p:tags r:id="rId2"/>
              </p:custDataLst>
            </p:nvPr>
          </p:nvSpPr>
          <p:spPr>
            <a:xfrm>
              <a:off x="9652000" y="4353227"/>
              <a:ext cx="238870" cy="364824"/>
            </a:xfrm>
            <a:custGeom>
              <a:avLst/>
              <a:gdLst/>
              <a:ahLst/>
              <a:cxnLst/>
              <a:rect l="0" t="0" r="0" b="0"/>
              <a:pathLst>
                <a:path w="238870" h="364824">
                  <a:moveTo>
                    <a:pt x="0" y="263223"/>
                  </a:moveTo>
                  <a:lnTo>
                    <a:pt x="0" y="263223"/>
                  </a:lnTo>
                  <a:lnTo>
                    <a:pt x="3370" y="266594"/>
                  </a:lnTo>
                  <a:lnTo>
                    <a:pt x="5069" y="266881"/>
                  </a:lnTo>
                  <a:lnTo>
                    <a:pt x="6907" y="266367"/>
                  </a:lnTo>
                  <a:lnTo>
                    <a:pt x="30804" y="252792"/>
                  </a:lnTo>
                  <a:lnTo>
                    <a:pt x="45659" y="235908"/>
                  </a:lnTo>
                  <a:lnTo>
                    <a:pt x="61440" y="205277"/>
                  </a:lnTo>
                  <a:lnTo>
                    <a:pt x="68188" y="178791"/>
                  </a:lnTo>
                  <a:lnTo>
                    <a:pt x="68036" y="175185"/>
                  </a:lnTo>
                  <a:lnTo>
                    <a:pt x="67230" y="172781"/>
                  </a:lnTo>
                  <a:lnTo>
                    <a:pt x="65986" y="171178"/>
                  </a:lnTo>
                  <a:lnTo>
                    <a:pt x="63040" y="172932"/>
                  </a:lnTo>
                  <a:lnTo>
                    <a:pt x="54124" y="182407"/>
                  </a:lnTo>
                  <a:lnTo>
                    <a:pt x="36222" y="221624"/>
                  </a:lnTo>
                  <a:lnTo>
                    <a:pt x="25471" y="256307"/>
                  </a:lnTo>
                  <a:lnTo>
                    <a:pt x="24960" y="275906"/>
                  </a:lnTo>
                  <a:lnTo>
                    <a:pt x="30849" y="292143"/>
                  </a:lnTo>
                  <a:lnTo>
                    <a:pt x="35383" y="299436"/>
                  </a:lnTo>
                  <a:lnTo>
                    <a:pt x="49827" y="309422"/>
                  </a:lnTo>
                  <a:lnTo>
                    <a:pt x="58618" y="313072"/>
                  </a:lnTo>
                  <a:lnTo>
                    <a:pt x="77794" y="313365"/>
                  </a:lnTo>
                  <a:lnTo>
                    <a:pt x="98780" y="307381"/>
                  </a:lnTo>
                  <a:lnTo>
                    <a:pt x="134396" y="286733"/>
                  </a:lnTo>
                  <a:lnTo>
                    <a:pt x="170348" y="253020"/>
                  </a:lnTo>
                  <a:lnTo>
                    <a:pt x="199503" y="205794"/>
                  </a:lnTo>
                  <a:lnTo>
                    <a:pt x="217315" y="165262"/>
                  </a:lnTo>
                  <a:lnTo>
                    <a:pt x="223898" y="142177"/>
                  </a:lnTo>
                  <a:lnTo>
                    <a:pt x="228992" y="117614"/>
                  </a:lnTo>
                  <a:lnTo>
                    <a:pt x="235830" y="70097"/>
                  </a:lnTo>
                  <a:lnTo>
                    <a:pt x="238869" y="32515"/>
                  </a:lnTo>
                  <a:lnTo>
                    <a:pt x="237209" y="3816"/>
                  </a:lnTo>
                  <a:lnTo>
                    <a:pt x="235044" y="679"/>
                  </a:lnTo>
                  <a:lnTo>
                    <a:pt x="232190" y="0"/>
                  </a:lnTo>
                  <a:lnTo>
                    <a:pt x="228877" y="957"/>
                  </a:lnTo>
                  <a:lnTo>
                    <a:pt x="217472" y="25902"/>
                  </a:lnTo>
                  <a:lnTo>
                    <a:pt x="209307" y="60380"/>
                  </a:lnTo>
                  <a:lnTo>
                    <a:pt x="200269" y="106043"/>
                  </a:lnTo>
                  <a:lnTo>
                    <a:pt x="194897" y="133036"/>
                  </a:lnTo>
                  <a:lnTo>
                    <a:pt x="189198" y="161615"/>
                  </a:lnTo>
                  <a:lnTo>
                    <a:pt x="184693" y="189839"/>
                  </a:lnTo>
                  <a:lnTo>
                    <a:pt x="180984" y="217828"/>
                  </a:lnTo>
                  <a:lnTo>
                    <a:pt x="177805" y="245660"/>
                  </a:lnTo>
                  <a:lnTo>
                    <a:pt x="176393" y="271270"/>
                  </a:lnTo>
                  <a:lnTo>
                    <a:pt x="176703" y="318540"/>
                  </a:lnTo>
                  <a:lnTo>
                    <a:pt x="177800" y="364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6"/>
            <p:cNvSpPr/>
            <p:nvPr>
              <p:custDataLst>
                <p:tags r:id="rId3"/>
              </p:custDataLst>
            </p:nvPr>
          </p:nvSpPr>
          <p:spPr>
            <a:xfrm>
              <a:off x="9926755" y="4354504"/>
              <a:ext cx="381796" cy="343011"/>
            </a:xfrm>
            <a:custGeom>
              <a:avLst/>
              <a:gdLst/>
              <a:ahLst/>
              <a:cxnLst/>
              <a:rect l="0" t="0" r="0" b="0"/>
              <a:pathLst>
                <a:path w="381796" h="343011">
                  <a:moveTo>
                    <a:pt x="87195" y="242896"/>
                  </a:moveTo>
                  <a:lnTo>
                    <a:pt x="87195" y="242896"/>
                  </a:lnTo>
                  <a:lnTo>
                    <a:pt x="86490" y="232757"/>
                  </a:lnTo>
                  <a:lnTo>
                    <a:pt x="72268" y="200497"/>
                  </a:lnTo>
                  <a:lnTo>
                    <a:pt x="68096" y="195829"/>
                  </a:lnTo>
                  <a:lnTo>
                    <a:pt x="65996" y="194585"/>
                  </a:lnTo>
                  <a:lnTo>
                    <a:pt x="58017" y="195083"/>
                  </a:lnTo>
                  <a:lnTo>
                    <a:pt x="52927" y="196204"/>
                  </a:lnTo>
                  <a:lnTo>
                    <a:pt x="41626" y="206857"/>
                  </a:lnTo>
                  <a:lnTo>
                    <a:pt x="17124" y="245812"/>
                  </a:lnTo>
                  <a:lnTo>
                    <a:pt x="1600" y="278489"/>
                  </a:lnTo>
                  <a:lnTo>
                    <a:pt x="0" y="297991"/>
                  </a:lnTo>
                  <a:lnTo>
                    <a:pt x="1548" y="307143"/>
                  </a:lnTo>
                  <a:lnTo>
                    <a:pt x="8913" y="321074"/>
                  </a:lnTo>
                  <a:lnTo>
                    <a:pt x="13839" y="326765"/>
                  </a:lnTo>
                  <a:lnTo>
                    <a:pt x="20652" y="329853"/>
                  </a:lnTo>
                  <a:lnTo>
                    <a:pt x="37630" y="331403"/>
                  </a:lnTo>
                  <a:lnTo>
                    <a:pt x="55053" y="325977"/>
                  </a:lnTo>
                  <a:lnTo>
                    <a:pt x="72203" y="315099"/>
                  </a:lnTo>
                  <a:lnTo>
                    <a:pt x="98684" y="286896"/>
                  </a:lnTo>
                  <a:lnTo>
                    <a:pt x="102884" y="280796"/>
                  </a:lnTo>
                  <a:lnTo>
                    <a:pt x="104005" y="280157"/>
                  </a:lnTo>
                  <a:lnTo>
                    <a:pt x="104751" y="280436"/>
                  </a:lnTo>
                  <a:lnTo>
                    <a:pt x="103699" y="284511"/>
                  </a:lnTo>
                  <a:lnTo>
                    <a:pt x="101585" y="291024"/>
                  </a:lnTo>
                  <a:lnTo>
                    <a:pt x="100645" y="298624"/>
                  </a:lnTo>
                  <a:lnTo>
                    <a:pt x="103489" y="310835"/>
                  </a:lnTo>
                  <a:lnTo>
                    <a:pt x="108784" y="317306"/>
                  </a:lnTo>
                  <a:lnTo>
                    <a:pt x="112170" y="320019"/>
                  </a:lnTo>
                  <a:lnTo>
                    <a:pt x="116546" y="321122"/>
                  </a:lnTo>
                  <a:lnTo>
                    <a:pt x="127051" y="320467"/>
                  </a:lnTo>
                  <a:lnTo>
                    <a:pt x="161180" y="307816"/>
                  </a:lnTo>
                  <a:lnTo>
                    <a:pt x="201894" y="275841"/>
                  </a:lnTo>
                  <a:lnTo>
                    <a:pt x="233363" y="235724"/>
                  </a:lnTo>
                  <a:lnTo>
                    <a:pt x="253052" y="200902"/>
                  </a:lnTo>
                  <a:lnTo>
                    <a:pt x="268860" y="161908"/>
                  </a:lnTo>
                  <a:lnTo>
                    <a:pt x="281059" y="119178"/>
                  </a:lnTo>
                  <a:lnTo>
                    <a:pt x="290479" y="77138"/>
                  </a:lnTo>
                  <a:lnTo>
                    <a:pt x="297017" y="41990"/>
                  </a:lnTo>
                  <a:lnTo>
                    <a:pt x="305553" y="5943"/>
                  </a:lnTo>
                  <a:lnTo>
                    <a:pt x="305439" y="2377"/>
                  </a:lnTo>
                  <a:lnTo>
                    <a:pt x="304658" y="0"/>
                  </a:lnTo>
                  <a:lnTo>
                    <a:pt x="302725" y="1943"/>
                  </a:lnTo>
                  <a:lnTo>
                    <a:pt x="287604" y="36054"/>
                  </a:lnTo>
                  <a:lnTo>
                    <a:pt x="276455" y="67005"/>
                  </a:lnTo>
                  <a:lnTo>
                    <a:pt x="264444" y="106631"/>
                  </a:lnTo>
                  <a:lnTo>
                    <a:pt x="255813" y="150113"/>
                  </a:lnTo>
                  <a:lnTo>
                    <a:pt x="249625" y="194604"/>
                  </a:lnTo>
                  <a:lnTo>
                    <a:pt x="244523" y="237896"/>
                  </a:lnTo>
                  <a:lnTo>
                    <a:pt x="243667" y="275011"/>
                  </a:lnTo>
                  <a:lnTo>
                    <a:pt x="247050" y="305147"/>
                  </a:lnTo>
                  <a:lnTo>
                    <a:pt x="255608" y="325596"/>
                  </a:lnTo>
                  <a:lnTo>
                    <a:pt x="268955" y="342267"/>
                  </a:lnTo>
                  <a:lnTo>
                    <a:pt x="273985" y="343010"/>
                  </a:lnTo>
                  <a:lnTo>
                    <a:pt x="285218" y="338191"/>
                  </a:lnTo>
                  <a:lnTo>
                    <a:pt x="293503" y="327113"/>
                  </a:lnTo>
                  <a:lnTo>
                    <a:pt x="298832" y="312075"/>
                  </a:lnTo>
                  <a:lnTo>
                    <a:pt x="301200" y="293633"/>
                  </a:lnTo>
                  <a:lnTo>
                    <a:pt x="289049" y="253304"/>
                  </a:lnTo>
                  <a:lnTo>
                    <a:pt x="267575" y="208977"/>
                  </a:lnTo>
                  <a:lnTo>
                    <a:pt x="247797" y="186899"/>
                  </a:lnTo>
                  <a:lnTo>
                    <a:pt x="216624" y="166332"/>
                  </a:lnTo>
                  <a:lnTo>
                    <a:pt x="190921" y="156432"/>
                  </a:lnTo>
                  <a:lnTo>
                    <a:pt x="189507" y="157031"/>
                  </a:lnTo>
                  <a:lnTo>
                    <a:pt x="189975" y="158841"/>
                  </a:lnTo>
                  <a:lnTo>
                    <a:pt x="191698" y="161460"/>
                  </a:lnTo>
                  <a:lnTo>
                    <a:pt x="204237" y="168515"/>
                  </a:lnTo>
                  <a:lnTo>
                    <a:pt x="247009" y="177221"/>
                  </a:lnTo>
                  <a:lnTo>
                    <a:pt x="285066" y="182200"/>
                  </a:lnTo>
                  <a:lnTo>
                    <a:pt x="325191" y="180541"/>
                  </a:lnTo>
                  <a:lnTo>
                    <a:pt x="355189" y="181146"/>
                  </a:lnTo>
                  <a:lnTo>
                    <a:pt x="370698" y="186289"/>
                  </a:lnTo>
                  <a:lnTo>
                    <a:pt x="375680" y="189636"/>
                  </a:lnTo>
                  <a:lnTo>
                    <a:pt x="381216" y="197117"/>
                  </a:lnTo>
                  <a:lnTo>
                    <a:pt x="381795" y="208909"/>
                  </a:lnTo>
                  <a:lnTo>
                    <a:pt x="374488" y="254076"/>
                  </a:lnTo>
                  <a:lnTo>
                    <a:pt x="367243" y="299856"/>
                  </a:lnTo>
                  <a:lnTo>
                    <a:pt x="366595" y="306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7"/>
            <p:cNvSpPr/>
            <p:nvPr>
              <p:custDataLst>
                <p:tags r:id="rId4"/>
              </p:custDataLst>
            </p:nvPr>
          </p:nvSpPr>
          <p:spPr>
            <a:xfrm>
              <a:off x="10344150" y="4438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8"/>
            <p:cNvSpPr/>
            <p:nvPr>
              <p:custDataLst>
                <p:tags r:id="rId5"/>
              </p:custDataLst>
            </p:nvPr>
          </p:nvSpPr>
          <p:spPr>
            <a:xfrm>
              <a:off x="10359861" y="4534783"/>
              <a:ext cx="107120" cy="122580"/>
            </a:xfrm>
            <a:custGeom>
              <a:avLst/>
              <a:gdLst/>
              <a:ahLst/>
              <a:cxnLst/>
              <a:rect l="0" t="0" r="0" b="0"/>
              <a:pathLst>
                <a:path w="107120" h="122580">
                  <a:moveTo>
                    <a:pt x="35089" y="5467"/>
                  </a:moveTo>
                  <a:lnTo>
                    <a:pt x="35089" y="5467"/>
                  </a:lnTo>
                  <a:lnTo>
                    <a:pt x="31719" y="2096"/>
                  </a:lnTo>
                  <a:lnTo>
                    <a:pt x="28182" y="441"/>
                  </a:lnTo>
                  <a:lnTo>
                    <a:pt x="26250" y="0"/>
                  </a:lnTo>
                  <a:lnTo>
                    <a:pt x="24257" y="411"/>
                  </a:lnTo>
                  <a:lnTo>
                    <a:pt x="20162" y="2749"/>
                  </a:lnTo>
                  <a:lnTo>
                    <a:pt x="7148" y="28259"/>
                  </a:lnTo>
                  <a:lnTo>
                    <a:pt x="0" y="60354"/>
                  </a:lnTo>
                  <a:lnTo>
                    <a:pt x="3972" y="79720"/>
                  </a:lnTo>
                  <a:lnTo>
                    <a:pt x="18108" y="104609"/>
                  </a:lnTo>
                  <a:lnTo>
                    <a:pt x="23768" y="111778"/>
                  </a:lnTo>
                  <a:lnTo>
                    <a:pt x="39463" y="119744"/>
                  </a:lnTo>
                  <a:lnTo>
                    <a:pt x="57494" y="122579"/>
                  </a:lnTo>
                  <a:lnTo>
                    <a:pt x="74914" y="121487"/>
                  </a:lnTo>
                  <a:lnTo>
                    <a:pt x="90183" y="114887"/>
                  </a:lnTo>
                  <a:lnTo>
                    <a:pt x="97218" y="110163"/>
                  </a:lnTo>
                  <a:lnTo>
                    <a:pt x="101910" y="104192"/>
                  </a:lnTo>
                  <a:lnTo>
                    <a:pt x="107119" y="90032"/>
                  </a:lnTo>
                  <a:lnTo>
                    <a:pt x="106684" y="66193"/>
                  </a:lnTo>
                  <a:lnTo>
                    <a:pt x="90780" y="33559"/>
                  </a:lnTo>
                  <a:lnTo>
                    <a:pt x="77617" y="14731"/>
                  </a:lnTo>
                  <a:lnTo>
                    <a:pt x="69042" y="9585"/>
                  </a:lnTo>
                  <a:lnTo>
                    <a:pt x="54139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9"/>
            <p:cNvSpPr/>
            <p:nvPr>
              <p:custDataLst>
                <p:tags r:id="rId6"/>
              </p:custDataLst>
            </p:nvPr>
          </p:nvSpPr>
          <p:spPr>
            <a:xfrm>
              <a:off x="10504067" y="4515183"/>
              <a:ext cx="113134" cy="133018"/>
            </a:xfrm>
            <a:custGeom>
              <a:avLst/>
              <a:gdLst/>
              <a:ahLst/>
              <a:cxnLst/>
              <a:rect l="0" t="0" r="0" b="0"/>
              <a:pathLst>
                <a:path w="113134" h="133018">
                  <a:moveTo>
                    <a:pt x="17883" y="37767"/>
                  </a:moveTo>
                  <a:lnTo>
                    <a:pt x="17883" y="37767"/>
                  </a:lnTo>
                  <a:lnTo>
                    <a:pt x="16002" y="64447"/>
                  </a:lnTo>
                  <a:lnTo>
                    <a:pt x="8424" y="104321"/>
                  </a:lnTo>
                  <a:lnTo>
                    <a:pt x="4741" y="109680"/>
                  </a:lnTo>
                  <a:lnTo>
                    <a:pt x="2772" y="111109"/>
                  </a:lnTo>
                  <a:lnTo>
                    <a:pt x="1459" y="111356"/>
                  </a:lnTo>
                  <a:lnTo>
                    <a:pt x="583" y="110815"/>
                  </a:lnTo>
                  <a:lnTo>
                    <a:pt x="0" y="109749"/>
                  </a:lnTo>
                  <a:lnTo>
                    <a:pt x="21270" y="69473"/>
                  </a:lnTo>
                  <a:lnTo>
                    <a:pt x="50078" y="23641"/>
                  </a:lnTo>
                  <a:lnTo>
                    <a:pt x="68816" y="4497"/>
                  </a:lnTo>
                  <a:lnTo>
                    <a:pt x="75121" y="1476"/>
                  </a:lnTo>
                  <a:lnTo>
                    <a:pt x="87773" y="0"/>
                  </a:lnTo>
                  <a:lnTo>
                    <a:pt x="93403" y="2006"/>
                  </a:lnTo>
                  <a:lnTo>
                    <a:pt x="103424" y="9878"/>
                  </a:lnTo>
                  <a:lnTo>
                    <a:pt x="108818" y="24196"/>
                  </a:lnTo>
                  <a:lnTo>
                    <a:pt x="112280" y="62133"/>
                  </a:lnTo>
                  <a:lnTo>
                    <a:pt x="112965" y="102186"/>
                  </a:lnTo>
                  <a:lnTo>
                    <a:pt x="113133" y="133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0"/>
            <p:cNvSpPr/>
            <p:nvPr>
              <p:custDataLst>
                <p:tags r:id="rId7"/>
              </p:custDataLst>
            </p:nvPr>
          </p:nvSpPr>
          <p:spPr>
            <a:xfrm>
              <a:off x="10667323" y="4490545"/>
              <a:ext cx="92949" cy="168473"/>
            </a:xfrm>
            <a:custGeom>
              <a:avLst/>
              <a:gdLst/>
              <a:ahLst/>
              <a:cxnLst/>
              <a:rect l="0" t="0" r="0" b="0"/>
              <a:pathLst>
                <a:path w="92949" h="168473">
                  <a:moveTo>
                    <a:pt x="89577" y="43355"/>
                  </a:moveTo>
                  <a:lnTo>
                    <a:pt x="89577" y="43355"/>
                  </a:lnTo>
                  <a:lnTo>
                    <a:pt x="92948" y="29871"/>
                  </a:lnTo>
                  <a:lnTo>
                    <a:pt x="90840" y="17607"/>
                  </a:lnTo>
                  <a:lnTo>
                    <a:pt x="88302" y="11373"/>
                  </a:lnTo>
                  <a:lnTo>
                    <a:pt x="83788" y="7217"/>
                  </a:lnTo>
                  <a:lnTo>
                    <a:pt x="71247" y="2599"/>
                  </a:lnTo>
                  <a:lnTo>
                    <a:pt x="51690" y="0"/>
                  </a:lnTo>
                  <a:lnTo>
                    <a:pt x="38871" y="5036"/>
                  </a:lnTo>
                  <a:lnTo>
                    <a:pt x="32490" y="9342"/>
                  </a:lnTo>
                  <a:lnTo>
                    <a:pt x="23517" y="21653"/>
                  </a:lnTo>
                  <a:lnTo>
                    <a:pt x="20137" y="28887"/>
                  </a:lnTo>
                  <a:lnTo>
                    <a:pt x="19295" y="35826"/>
                  </a:lnTo>
                  <a:lnTo>
                    <a:pt x="22122" y="49181"/>
                  </a:lnTo>
                  <a:lnTo>
                    <a:pt x="43407" y="91130"/>
                  </a:lnTo>
                  <a:lnTo>
                    <a:pt x="57906" y="123321"/>
                  </a:lnTo>
                  <a:lnTo>
                    <a:pt x="58332" y="137457"/>
                  </a:lnTo>
                  <a:lnTo>
                    <a:pt x="54288" y="148913"/>
                  </a:lnTo>
                  <a:lnTo>
                    <a:pt x="51235" y="153944"/>
                  </a:lnTo>
                  <a:lnTo>
                    <a:pt x="42196" y="161415"/>
                  </a:lnTo>
                  <a:lnTo>
                    <a:pt x="30418" y="166382"/>
                  </a:lnTo>
                  <a:lnTo>
                    <a:pt x="10038" y="168472"/>
                  </a:lnTo>
                  <a:lnTo>
                    <a:pt x="1780" y="166460"/>
                  </a:lnTo>
                  <a:lnTo>
                    <a:pt x="0" y="163526"/>
                  </a:lnTo>
                  <a:lnTo>
                    <a:pt x="677" y="144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1"/>
            <p:cNvSpPr/>
            <p:nvPr>
              <p:custDataLst>
                <p:tags r:id="rId8"/>
              </p:custDataLst>
            </p:nvPr>
          </p:nvSpPr>
          <p:spPr>
            <a:xfrm>
              <a:off x="10953750" y="4394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2"/>
            <p:cNvSpPr/>
            <p:nvPr>
              <p:custDataLst>
                <p:tags r:id="rId9"/>
              </p:custDataLst>
            </p:nvPr>
          </p:nvSpPr>
          <p:spPr>
            <a:xfrm>
              <a:off x="10853803" y="4382383"/>
              <a:ext cx="115685" cy="278518"/>
            </a:xfrm>
            <a:custGeom>
              <a:avLst/>
              <a:gdLst/>
              <a:ahLst/>
              <a:cxnLst/>
              <a:rect l="0" t="0" r="0" b="0"/>
              <a:pathLst>
                <a:path w="115685" h="278518">
                  <a:moveTo>
                    <a:pt x="74547" y="5467"/>
                  </a:moveTo>
                  <a:lnTo>
                    <a:pt x="74547" y="5467"/>
                  </a:lnTo>
                  <a:lnTo>
                    <a:pt x="70888" y="5467"/>
                  </a:lnTo>
                  <a:lnTo>
                    <a:pt x="72451" y="5467"/>
                  </a:lnTo>
                  <a:lnTo>
                    <a:pt x="73149" y="4761"/>
                  </a:lnTo>
                  <a:lnTo>
                    <a:pt x="73926" y="2096"/>
                  </a:lnTo>
                  <a:lnTo>
                    <a:pt x="74839" y="1103"/>
                  </a:lnTo>
                  <a:lnTo>
                    <a:pt x="77734" y="0"/>
                  </a:lnTo>
                  <a:lnTo>
                    <a:pt x="78789" y="411"/>
                  </a:lnTo>
                  <a:lnTo>
                    <a:pt x="79490" y="1391"/>
                  </a:lnTo>
                  <a:lnTo>
                    <a:pt x="80481" y="6141"/>
                  </a:lnTo>
                  <a:lnTo>
                    <a:pt x="80619" y="8033"/>
                  </a:lnTo>
                  <a:lnTo>
                    <a:pt x="69998" y="43604"/>
                  </a:lnTo>
                  <a:lnTo>
                    <a:pt x="59825" y="74628"/>
                  </a:lnTo>
                  <a:lnTo>
                    <a:pt x="48248" y="109583"/>
                  </a:lnTo>
                  <a:lnTo>
                    <a:pt x="36753" y="146285"/>
                  </a:lnTo>
                  <a:lnTo>
                    <a:pt x="26940" y="183764"/>
                  </a:lnTo>
                  <a:lnTo>
                    <a:pt x="17874" y="217825"/>
                  </a:lnTo>
                  <a:lnTo>
                    <a:pt x="3930" y="263079"/>
                  </a:lnTo>
                  <a:lnTo>
                    <a:pt x="0" y="273942"/>
                  </a:lnTo>
                  <a:lnTo>
                    <a:pt x="155" y="274056"/>
                  </a:lnTo>
                  <a:lnTo>
                    <a:pt x="34365" y="232964"/>
                  </a:lnTo>
                  <a:lnTo>
                    <a:pt x="79856" y="186606"/>
                  </a:lnTo>
                  <a:lnTo>
                    <a:pt x="95957" y="174873"/>
                  </a:lnTo>
                  <a:lnTo>
                    <a:pt x="107815" y="172010"/>
                  </a:lnTo>
                  <a:lnTo>
                    <a:pt x="111542" y="172940"/>
                  </a:lnTo>
                  <a:lnTo>
                    <a:pt x="114028" y="174971"/>
                  </a:lnTo>
                  <a:lnTo>
                    <a:pt x="115684" y="177736"/>
                  </a:lnTo>
                  <a:lnTo>
                    <a:pt x="115644" y="188335"/>
                  </a:lnTo>
                  <a:lnTo>
                    <a:pt x="107973" y="231338"/>
                  </a:lnTo>
                  <a:lnTo>
                    <a:pt x="99947" y="27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3"/>
            <p:cNvSpPr/>
            <p:nvPr>
              <p:custDataLst>
                <p:tags r:id="rId10"/>
              </p:custDataLst>
            </p:nvPr>
          </p:nvSpPr>
          <p:spPr>
            <a:xfrm>
              <a:off x="11023600" y="45974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8218" y="173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4"/>
            <p:cNvSpPr/>
            <p:nvPr>
              <p:custDataLst>
                <p:tags r:id="rId11"/>
              </p:custDataLst>
            </p:nvPr>
          </p:nvSpPr>
          <p:spPr>
            <a:xfrm>
              <a:off x="11087100" y="4505318"/>
              <a:ext cx="6351" cy="41283"/>
            </a:xfrm>
            <a:custGeom>
              <a:avLst/>
              <a:gdLst/>
              <a:ahLst/>
              <a:cxnLst/>
              <a:rect l="0" t="0" r="0" b="0"/>
              <a:pathLst>
                <a:path w="6351" h="41283">
                  <a:moveTo>
                    <a:pt x="0" y="41282"/>
                  </a:moveTo>
                  <a:lnTo>
                    <a:pt x="0" y="41282"/>
                  </a:lnTo>
                  <a:lnTo>
                    <a:pt x="0" y="526"/>
                  </a:lnTo>
                  <a:lnTo>
                    <a:pt x="705" y="0"/>
                  </a:lnTo>
                  <a:lnTo>
                    <a:pt x="1881" y="355"/>
                  </a:lnTo>
                  <a:lnTo>
                    <a:pt x="6350" y="3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5"/>
            <p:cNvSpPr/>
            <p:nvPr>
              <p:custDataLst>
                <p:tags r:id="rId12"/>
              </p:custDataLst>
            </p:nvPr>
          </p:nvSpPr>
          <p:spPr>
            <a:xfrm>
              <a:off x="11040831" y="4526358"/>
              <a:ext cx="239568" cy="337121"/>
            </a:xfrm>
            <a:custGeom>
              <a:avLst/>
              <a:gdLst/>
              <a:ahLst/>
              <a:cxnLst/>
              <a:rect l="0" t="0" r="0" b="0"/>
              <a:pathLst>
                <a:path w="239568" h="337121">
                  <a:moveTo>
                    <a:pt x="78019" y="71042"/>
                  </a:moveTo>
                  <a:lnTo>
                    <a:pt x="78019" y="71042"/>
                  </a:lnTo>
                  <a:lnTo>
                    <a:pt x="76138" y="83594"/>
                  </a:lnTo>
                  <a:lnTo>
                    <a:pt x="66482" y="121953"/>
                  </a:lnTo>
                  <a:lnTo>
                    <a:pt x="52013" y="169450"/>
                  </a:lnTo>
                  <a:lnTo>
                    <a:pt x="37856" y="213559"/>
                  </a:lnTo>
                  <a:lnTo>
                    <a:pt x="22139" y="260495"/>
                  </a:lnTo>
                  <a:lnTo>
                    <a:pt x="10425" y="300038"/>
                  </a:lnTo>
                  <a:lnTo>
                    <a:pt x="0" y="335285"/>
                  </a:lnTo>
                  <a:lnTo>
                    <a:pt x="1311" y="336809"/>
                  </a:lnTo>
                  <a:lnTo>
                    <a:pt x="3597" y="337120"/>
                  </a:lnTo>
                  <a:lnTo>
                    <a:pt x="11781" y="329940"/>
                  </a:lnTo>
                  <a:lnTo>
                    <a:pt x="37653" y="292221"/>
                  </a:lnTo>
                  <a:lnTo>
                    <a:pt x="68410" y="244761"/>
                  </a:lnTo>
                  <a:lnTo>
                    <a:pt x="90211" y="201402"/>
                  </a:lnTo>
                  <a:lnTo>
                    <a:pt x="100964" y="176999"/>
                  </a:lnTo>
                  <a:lnTo>
                    <a:pt x="112365" y="152263"/>
                  </a:lnTo>
                  <a:lnTo>
                    <a:pt x="124200" y="127306"/>
                  </a:lnTo>
                  <a:lnTo>
                    <a:pt x="147933" y="79820"/>
                  </a:lnTo>
                  <a:lnTo>
                    <a:pt x="170241" y="39901"/>
                  </a:lnTo>
                  <a:lnTo>
                    <a:pt x="192519" y="5919"/>
                  </a:lnTo>
                  <a:lnTo>
                    <a:pt x="198802" y="1521"/>
                  </a:lnTo>
                  <a:lnTo>
                    <a:pt x="205107" y="0"/>
                  </a:lnTo>
                  <a:lnTo>
                    <a:pt x="211427" y="397"/>
                  </a:lnTo>
                  <a:lnTo>
                    <a:pt x="224095" y="10246"/>
                  </a:lnTo>
                  <a:lnTo>
                    <a:pt x="230435" y="17811"/>
                  </a:lnTo>
                  <a:lnTo>
                    <a:pt x="237481" y="39388"/>
                  </a:lnTo>
                  <a:lnTo>
                    <a:pt x="239567" y="79302"/>
                  </a:lnTo>
                  <a:lnTo>
                    <a:pt x="238634" y="93481"/>
                  </a:lnTo>
                  <a:lnTo>
                    <a:pt x="226309" y="118645"/>
                  </a:lnTo>
                  <a:lnTo>
                    <a:pt x="206015" y="140176"/>
                  </a:lnTo>
                  <a:lnTo>
                    <a:pt x="180531" y="156801"/>
                  </a:lnTo>
                  <a:lnTo>
                    <a:pt x="147099" y="163720"/>
                  </a:lnTo>
                  <a:lnTo>
                    <a:pt x="90719" y="166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359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SMARTInkShape-Group635"/>
          <p:cNvGrpSpPr/>
          <p:nvPr/>
        </p:nvGrpSpPr>
        <p:grpSpPr>
          <a:xfrm>
            <a:off x="3614053" y="2320934"/>
            <a:ext cx="907148" cy="413090"/>
            <a:chOff x="3614053" y="2320934"/>
            <a:chExt cx="907148" cy="413090"/>
          </a:xfrm>
        </p:grpSpPr>
        <p:sp>
          <p:nvSpPr>
            <p:cNvPr id="233" name="SMARTInkShape-3593"/>
            <p:cNvSpPr/>
            <p:nvPr>
              <p:custDataLst>
                <p:tags r:id="rId23"/>
              </p:custDataLst>
            </p:nvPr>
          </p:nvSpPr>
          <p:spPr>
            <a:xfrm>
              <a:off x="4260862" y="2320934"/>
              <a:ext cx="260339" cy="334126"/>
            </a:xfrm>
            <a:custGeom>
              <a:avLst/>
              <a:gdLst/>
              <a:ahLst/>
              <a:cxnLst/>
              <a:rect l="0" t="0" r="0" b="0"/>
              <a:pathLst>
                <a:path w="260339" h="334126">
                  <a:moveTo>
                    <a:pt x="25388" y="231766"/>
                  </a:moveTo>
                  <a:lnTo>
                    <a:pt x="25388" y="231766"/>
                  </a:lnTo>
                  <a:lnTo>
                    <a:pt x="25388" y="225024"/>
                  </a:lnTo>
                  <a:lnTo>
                    <a:pt x="24682" y="223038"/>
                  </a:lnTo>
                  <a:lnTo>
                    <a:pt x="23506" y="221714"/>
                  </a:lnTo>
                  <a:lnTo>
                    <a:pt x="22017" y="220831"/>
                  </a:lnTo>
                  <a:lnTo>
                    <a:pt x="20319" y="222360"/>
                  </a:lnTo>
                  <a:lnTo>
                    <a:pt x="3719" y="255849"/>
                  </a:lnTo>
                  <a:lnTo>
                    <a:pt x="0" y="276571"/>
                  </a:lnTo>
                  <a:lnTo>
                    <a:pt x="3361" y="315249"/>
                  </a:lnTo>
                  <a:lnTo>
                    <a:pt x="8827" y="331369"/>
                  </a:lnTo>
                  <a:lnTo>
                    <a:pt x="11525" y="333446"/>
                  </a:lnTo>
                  <a:lnTo>
                    <a:pt x="14735" y="334125"/>
                  </a:lnTo>
                  <a:lnTo>
                    <a:pt x="18286" y="333872"/>
                  </a:lnTo>
                  <a:lnTo>
                    <a:pt x="27875" y="326065"/>
                  </a:lnTo>
                  <a:lnTo>
                    <a:pt x="61830" y="281343"/>
                  </a:lnTo>
                  <a:lnTo>
                    <a:pt x="91648" y="243138"/>
                  </a:lnTo>
                  <a:lnTo>
                    <a:pt x="94961" y="240758"/>
                  </a:lnTo>
                  <a:lnTo>
                    <a:pt x="97170" y="240583"/>
                  </a:lnTo>
                  <a:lnTo>
                    <a:pt x="98643" y="241877"/>
                  </a:lnTo>
                  <a:lnTo>
                    <a:pt x="119809" y="289179"/>
                  </a:lnTo>
                  <a:lnTo>
                    <a:pt x="138345" y="304673"/>
                  </a:lnTo>
                  <a:lnTo>
                    <a:pt x="145848" y="306476"/>
                  </a:lnTo>
                  <a:lnTo>
                    <a:pt x="161711" y="304717"/>
                  </a:lnTo>
                  <a:lnTo>
                    <a:pt x="178168" y="293587"/>
                  </a:lnTo>
                  <a:lnTo>
                    <a:pt x="215101" y="250955"/>
                  </a:lnTo>
                  <a:lnTo>
                    <a:pt x="229884" y="214189"/>
                  </a:lnTo>
                  <a:lnTo>
                    <a:pt x="240453" y="168215"/>
                  </a:lnTo>
                  <a:lnTo>
                    <a:pt x="244260" y="142126"/>
                  </a:lnTo>
                  <a:lnTo>
                    <a:pt x="247502" y="114856"/>
                  </a:lnTo>
                  <a:lnTo>
                    <a:pt x="248252" y="88915"/>
                  </a:lnTo>
                  <a:lnTo>
                    <a:pt x="247342" y="63860"/>
                  </a:lnTo>
                  <a:lnTo>
                    <a:pt x="241156" y="22380"/>
                  </a:lnTo>
                  <a:lnTo>
                    <a:pt x="229000" y="1593"/>
                  </a:lnTo>
                  <a:lnTo>
                    <a:pt x="221807" y="0"/>
                  </a:lnTo>
                  <a:lnTo>
                    <a:pt x="214189" y="3172"/>
                  </a:lnTo>
                  <a:lnTo>
                    <a:pt x="206289" y="9520"/>
                  </a:lnTo>
                  <a:lnTo>
                    <a:pt x="195630" y="37270"/>
                  </a:lnTo>
                  <a:lnTo>
                    <a:pt x="190656" y="76884"/>
                  </a:lnTo>
                  <a:lnTo>
                    <a:pt x="191305" y="100289"/>
                  </a:lnTo>
                  <a:lnTo>
                    <a:pt x="193149" y="125065"/>
                  </a:lnTo>
                  <a:lnTo>
                    <a:pt x="195085" y="150049"/>
                  </a:lnTo>
                  <a:lnTo>
                    <a:pt x="197080" y="175171"/>
                  </a:lnTo>
                  <a:lnTo>
                    <a:pt x="199116" y="200386"/>
                  </a:lnTo>
                  <a:lnTo>
                    <a:pt x="208904" y="243454"/>
                  </a:lnTo>
                  <a:lnTo>
                    <a:pt x="223367" y="279294"/>
                  </a:lnTo>
                  <a:lnTo>
                    <a:pt x="260338" y="333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594"/>
            <p:cNvSpPr/>
            <p:nvPr>
              <p:custDataLst>
                <p:tags r:id="rId24"/>
              </p:custDataLst>
            </p:nvPr>
          </p:nvSpPr>
          <p:spPr>
            <a:xfrm>
              <a:off x="4070611" y="2548737"/>
              <a:ext cx="139440" cy="130964"/>
            </a:xfrm>
            <a:custGeom>
              <a:avLst/>
              <a:gdLst/>
              <a:ahLst/>
              <a:cxnLst/>
              <a:rect l="0" t="0" r="0" b="0"/>
              <a:pathLst>
                <a:path w="139440" h="130964">
                  <a:moveTo>
                    <a:pt x="6089" y="16663"/>
                  </a:moveTo>
                  <a:lnTo>
                    <a:pt x="6089" y="16663"/>
                  </a:lnTo>
                  <a:lnTo>
                    <a:pt x="622" y="5728"/>
                  </a:lnTo>
                  <a:lnTo>
                    <a:pt x="327" y="5845"/>
                  </a:lnTo>
                  <a:lnTo>
                    <a:pt x="0" y="7857"/>
                  </a:lnTo>
                  <a:lnTo>
                    <a:pt x="8600" y="52193"/>
                  </a:lnTo>
                  <a:lnTo>
                    <a:pt x="11681" y="93479"/>
                  </a:lnTo>
                  <a:lnTo>
                    <a:pt x="12339" y="120095"/>
                  </a:lnTo>
                  <a:lnTo>
                    <a:pt x="12372" y="120190"/>
                  </a:lnTo>
                  <a:lnTo>
                    <a:pt x="14316" y="81128"/>
                  </a:lnTo>
                  <a:lnTo>
                    <a:pt x="21276" y="34649"/>
                  </a:lnTo>
                  <a:lnTo>
                    <a:pt x="29067" y="15484"/>
                  </a:lnTo>
                  <a:lnTo>
                    <a:pt x="34107" y="7411"/>
                  </a:lnTo>
                  <a:lnTo>
                    <a:pt x="38173" y="3439"/>
                  </a:lnTo>
                  <a:lnTo>
                    <a:pt x="41590" y="2203"/>
                  </a:lnTo>
                  <a:lnTo>
                    <a:pt x="44573" y="2789"/>
                  </a:lnTo>
                  <a:lnTo>
                    <a:pt x="49769" y="12849"/>
                  </a:lnTo>
                  <a:lnTo>
                    <a:pt x="61290" y="59454"/>
                  </a:lnTo>
                  <a:lnTo>
                    <a:pt x="63079" y="71665"/>
                  </a:lnTo>
                  <a:lnTo>
                    <a:pt x="66641" y="81094"/>
                  </a:lnTo>
                  <a:lnTo>
                    <a:pt x="66212" y="81490"/>
                  </a:lnTo>
                  <a:lnTo>
                    <a:pt x="65221" y="81047"/>
                  </a:lnTo>
                  <a:lnTo>
                    <a:pt x="66002" y="74912"/>
                  </a:lnTo>
                  <a:lnTo>
                    <a:pt x="78063" y="29669"/>
                  </a:lnTo>
                  <a:lnTo>
                    <a:pt x="81587" y="21100"/>
                  </a:lnTo>
                  <a:lnTo>
                    <a:pt x="93031" y="9698"/>
                  </a:lnTo>
                  <a:lnTo>
                    <a:pt x="111577" y="1194"/>
                  </a:lnTo>
                  <a:lnTo>
                    <a:pt x="116631" y="0"/>
                  </a:lnTo>
                  <a:lnTo>
                    <a:pt x="120706" y="2026"/>
                  </a:lnTo>
                  <a:lnTo>
                    <a:pt x="127115" y="11804"/>
                  </a:lnTo>
                  <a:lnTo>
                    <a:pt x="134690" y="36547"/>
                  </a:lnTo>
                  <a:lnTo>
                    <a:pt x="134137" y="76513"/>
                  </a:lnTo>
                  <a:lnTo>
                    <a:pt x="135178" y="112734"/>
                  </a:lnTo>
                  <a:lnTo>
                    <a:pt x="139439" y="130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595"/>
            <p:cNvSpPr/>
            <p:nvPr>
              <p:custDataLst>
                <p:tags r:id="rId25"/>
              </p:custDataLst>
            </p:nvPr>
          </p:nvSpPr>
          <p:spPr>
            <a:xfrm>
              <a:off x="3997534" y="2498892"/>
              <a:ext cx="22017" cy="98259"/>
            </a:xfrm>
            <a:custGeom>
              <a:avLst/>
              <a:gdLst/>
              <a:ahLst/>
              <a:cxnLst/>
              <a:rect l="0" t="0" r="0" b="0"/>
              <a:pathLst>
                <a:path w="22017" h="98259">
                  <a:moveTo>
                    <a:pt x="22016" y="98258"/>
                  </a:moveTo>
                  <a:lnTo>
                    <a:pt x="22016" y="98258"/>
                  </a:lnTo>
                  <a:lnTo>
                    <a:pt x="13288" y="59113"/>
                  </a:lnTo>
                  <a:lnTo>
                    <a:pt x="8219" y="16677"/>
                  </a:lnTo>
                  <a:lnTo>
                    <a:pt x="4595" y="5555"/>
                  </a:lnTo>
                  <a:lnTo>
                    <a:pt x="0" y="0"/>
                  </a:lnTo>
                  <a:lnTo>
                    <a:pt x="2966" y="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596"/>
            <p:cNvSpPr/>
            <p:nvPr>
              <p:custDataLst>
                <p:tags r:id="rId26"/>
              </p:custDataLst>
            </p:nvPr>
          </p:nvSpPr>
          <p:spPr>
            <a:xfrm>
              <a:off x="4001088" y="2609850"/>
              <a:ext cx="5763" cy="57151"/>
            </a:xfrm>
            <a:custGeom>
              <a:avLst/>
              <a:gdLst/>
              <a:ahLst/>
              <a:cxnLst/>
              <a:rect l="0" t="0" r="0" b="0"/>
              <a:pathLst>
                <a:path w="5763" h="571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1550"/>
                  </a:lnTo>
                  <a:lnTo>
                    <a:pt x="1410" y="37664"/>
                  </a:lnTo>
                  <a:lnTo>
                    <a:pt x="576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597"/>
            <p:cNvSpPr/>
            <p:nvPr>
              <p:custDataLst>
                <p:tags r:id="rId27"/>
              </p:custDataLst>
            </p:nvPr>
          </p:nvSpPr>
          <p:spPr>
            <a:xfrm>
              <a:off x="3846312" y="2579583"/>
              <a:ext cx="116089" cy="119168"/>
            </a:xfrm>
            <a:custGeom>
              <a:avLst/>
              <a:gdLst/>
              <a:ahLst/>
              <a:cxnLst/>
              <a:rect l="0" t="0" r="0" b="0"/>
              <a:pathLst>
                <a:path w="116089" h="119168">
                  <a:moveTo>
                    <a:pt x="58938" y="23917"/>
                  </a:moveTo>
                  <a:lnTo>
                    <a:pt x="58938" y="23917"/>
                  </a:lnTo>
                  <a:lnTo>
                    <a:pt x="58938" y="11708"/>
                  </a:lnTo>
                  <a:lnTo>
                    <a:pt x="57056" y="6026"/>
                  </a:lnTo>
                  <a:lnTo>
                    <a:pt x="55567" y="3523"/>
                  </a:lnTo>
                  <a:lnTo>
                    <a:pt x="52457" y="1854"/>
                  </a:lnTo>
                  <a:lnTo>
                    <a:pt x="43358" y="0"/>
                  </a:lnTo>
                  <a:lnTo>
                    <a:pt x="32258" y="2939"/>
                  </a:lnTo>
                  <a:lnTo>
                    <a:pt x="26335" y="5698"/>
                  </a:lnTo>
                  <a:lnTo>
                    <a:pt x="15991" y="18171"/>
                  </a:lnTo>
                  <a:lnTo>
                    <a:pt x="4115" y="45028"/>
                  </a:lnTo>
                  <a:lnTo>
                    <a:pt x="0" y="65049"/>
                  </a:lnTo>
                  <a:lnTo>
                    <a:pt x="2355" y="94744"/>
                  </a:lnTo>
                  <a:lnTo>
                    <a:pt x="8155" y="110429"/>
                  </a:lnTo>
                  <a:lnTo>
                    <a:pt x="11677" y="114753"/>
                  </a:lnTo>
                  <a:lnTo>
                    <a:pt x="15436" y="116930"/>
                  </a:lnTo>
                  <a:lnTo>
                    <a:pt x="19354" y="117675"/>
                  </a:lnTo>
                  <a:lnTo>
                    <a:pt x="24082" y="115350"/>
                  </a:lnTo>
                  <a:lnTo>
                    <a:pt x="34980" y="105241"/>
                  </a:lnTo>
                  <a:lnTo>
                    <a:pt x="49644" y="80312"/>
                  </a:lnTo>
                  <a:lnTo>
                    <a:pt x="57808" y="38036"/>
                  </a:lnTo>
                  <a:lnTo>
                    <a:pt x="62758" y="20496"/>
                  </a:lnTo>
                  <a:lnTo>
                    <a:pt x="63601" y="18814"/>
                  </a:lnTo>
                  <a:lnTo>
                    <a:pt x="64163" y="18398"/>
                  </a:lnTo>
                  <a:lnTo>
                    <a:pt x="71931" y="56364"/>
                  </a:lnTo>
                  <a:lnTo>
                    <a:pt x="95659" y="101640"/>
                  </a:lnTo>
                  <a:lnTo>
                    <a:pt x="116088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598"/>
            <p:cNvSpPr/>
            <p:nvPr>
              <p:custDataLst>
                <p:tags r:id="rId28"/>
              </p:custDataLst>
            </p:nvPr>
          </p:nvSpPr>
          <p:spPr>
            <a:xfrm>
              <a:off x="3614053" y="2419350"/>
              <a:ext cx="192359" cy="314674"/>
            </a:xfrm>
            <a:custGeom>
              <a:avLst/>
              <a:gdLst/>
              <a:ahLst/>
              <a:cxnLst/>
              <a:rect l="0" t="0" r="0" b="0"/>
              <a:pathLst>
                <a:path w="192359" h="314674">
                  <a:moveTo>
                    <a:pt x="5447" y="69850"/>
                  </a:moveTo>
                  <a:lnTo>
                    <a:pt x="5447" y="69850"/>
                  </a:lnTo>
                  <a:lnTo>
                    <a:pt x="5447" y="55544"/>
                  </a:lnTo>
                  <a:lnTo>
                    <a:pt x="3565" y="60435"/>
                  </a:lnTo>
                  <a:lnTo>
                    <a:pt x="421" y="86580"/>
                  </a:lnTo>
                  <a:lnTo>
                    <a:pt x="1371" y="133839"/>
                  </a:lnTo>
                  <a:lnTo>
                    <a:pt x="4341" y="172373"/>
                  </a:lnTo>
                  <a:lnTo>
                    <a:pt x="8013" y="213017"/>
                  </a:lnTo>
                  <a:lnTo>
                    <a:pt x="10115" y="250837"/>
                  </a:lnTo>
                  <a:lnTo>
                    <a:pt x="9417" y="294455"/>
                  </a:lnTo>
                  <a:lnTo>
                    <a:pt x="6231" y="314673"/>
                  </a:lnTo>
                  <a:lnTo>
                    <a:pt x="3669" y="268157"/>
                  </a:lnTo>
                  <a:lnTo>
                    <a:pt x="1129" y="229953"/>
                  </a:lnTo>
                  <a:lnTo>
                    <a:pt x="0" y="182400"/>
                  </a:lnTo>
                  <a:lnTo>
                    <a:pt x="405" y="156172"/>
                  </a:lnTo>
                  <a:lnTo>
                    <a:pt x="1380" y="128809"/>
                  </a:lnTo>
                  <a:lnTo>
                    <a:pt x="2736" y="100689"/>
                  </a:lnTo>
                  <a:lnTo>
                    <a:pt x="4242" y="60038"/>
                  </a:lnTo>
                  <a:lnTo>
                    <a:pt x="6323" y="33739"/>
                  </a:lnTo>
                  <a:lnTo>
                    <a:pt x="8853" y="26726"/>
                  </a:lnTo>
                  <a:lnTo>
                    <a:pt x="11951" y="22051"/>
                  </a:lnTo>
                  <a:lnTo>
                    <a:pt x="16133" y="23167"/>
                  </a:lnTo>
                  <a:lnTo>
                    <a:pt x="26424" y="35697"/>
                  </a:lnTo>
                  <a:lnTo>
                    <a:pt x="44118" y="80035"/>
                  </a:lnTo>
                  <a:lnTo>
                    <a:pt x="62145" y="119767"/>
                  </a:lnTo>
                  <a:lnTo>
                    <a:pt x="83563" y="163297"/>
                  </a:lnTo>
                  <a:lnTo>
                    <a:pt x="104841" y="208513"/>
                  </a:lnTo>
                  <a:lnTo>
                    <a:pt x="122294" y="246954"/>
                  </a:lnTo>
                  <a:lnTo>
                    <a:pt x="142139" y="286955"/>
                  </a:lnTo>
                  <a:lnTo>
                    <a:pt x="147374" y="295020"/>
                  </a:lnTo>
                  <a:lnTo>
                    <a:pt x="151571" y="298985"/>
                  </a:lnTo>
                  <a:lnTo>
                    <a:pt x="155074" y="300218"/>
                  </a:lnTo>
                  <a:lnTo>
                    <a:pt x="158115" y="299629"/>
                  </a:lnTo>
                  <a:lnTo>
                    <a:pt x="169137" y="275202"/>
                  </a:lnTo>
                  <a:lnTo>
                    <a:pt x="175330" y="244609"/>
                  </a:lnTo>
                  <a:lnTo>
                    <a:pt x="180434" y="203965"/>
                  </a:lnTo>
                  <a:lnTo>
                    <a:pt x="182783" y="178310"/>
                  </a:lnTo>
                  <a:lnTo>
                    <a:pt x="185054" y="150623"/>
                  </a:lnTo>
                  <a:lnTo>
                    <a:pt x="187274" y="123698"/>
                  </a:lnTo>
                  <a:lnTo>
                    <a:pt x="189459" y="97282"/>
                  </a:lnTo>
                  <a:lnTo>
                    <a:pt x="192358" y="50292"/>
                  </a:lnTo>
                  <a:lnTo>
                    <a:pt x="190023" y="8943"/>
                  </a:lnTo>
                  <a:lnTo>
                    <a:pt x="188470" y="4551"/>
                  </a:lnTo>
                  <a:lnTo>
                    <a:pt x="183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636"/>
          <p:cNvGrpSpPr/>
          <p:nvPr/>
        </p:nvGrpSpPr>
        <p:grpSpPr>
          <a:xfrm>
            <a:off x="2688465" y="2440463"/>
            <a:ext cx="607186" cy="302738"/>
            <a:chOff x="2688465" y="2440463"/>
            <a:chExt cx="607186" cy="302738"/>
          </a:xfrm>
        </p:grpSpPr>
        <p:sp>
          <p:nvSpPr>
            <p:cNvPr id="240" name="SMARTInkShape-3599"/>
            <p:cNvSpPr/>
            <p:nvPr>
              <p:custDataLst>
                <p:tags r:id="rId17"/>
              </p:custDataLst>
            </p:nvPr>
          </p:nvSpPr>
          <p:spPr>
            <a:xfrm>
              <a:off x="3272537" y="2609850"/>
              <a:ext cx="23114" cy="38101"/>
            </a:xfrm>
            <a:custGeom>
              <a:avLst/>
              <a:gdLst/>
              <a:ahLst/>
              <a:cxnLst/>
              <a:rect l="0" t="0" r="0" b="0"/>
              <a:pathLst>
                <a:path w="23114" h="38101">
                  <a:moveTo>
                    <a:pt x="23113" y="0"/>
                  </a:moveTo>
                  <a:lnTo>
                    <a:pt x="23113" y="0"/>
                  </a:lnTo>
                  <a:lnTo>
                    <a:pt x="0" y="29200"/>
                  </a:lnTo>
                  <a:lnTo>
                    <a:pt x="649" y="30755"/>
                  </a:lnTo>
                  <a:lnTo>
                    <a:pt x="1041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00"/>
            <p:cNvSpPr/>
            <p:nvPr>
              <p:custDataLst>
                <p:tags r:id="rId18"/>
              </p:custDataLst>
            </p:nvPr>
          </p:nvSpPr>
          <p:spPr>
            <a:xfrm>
              <a:off x="3025523" y="2440463"/>
              <a:ext cx="149478" cy="300035"/>
            </a:xfrm>
            <a:custGeom>
              <a:avLst/>
              <a:gdLst/>
              <a:ahLst/>
              <a:cxnLst/>
              <a:rect l="0" t="0" r="0" b="0"/>
              <a:pathLst>
                <a:path w="149478" h="300035">
                  <a:moveTo>
                    <a:pt x="35177" y="80487"/>
                  </a:moveTo>
                  <a:lnTo>
                    <a:pt x="35177" y="80487"/>
                  </a:lnTo>
                  <a:lnTo>
                    <a:pt x="28435" y="83858"/>
                  </a:lnTo>
                  <a:lnTo>
                    <a:pt x="26449" y="86968"/>
                  </a:lnTo>
                  <a:lnTo>
                    <a:pt x="18462" y="130706"/>
                  </a:lnTo>
                  <a:lnTo>
                    <a:pt x="16113" y="169607"/>
                  </a:lnTo>
                  <a:lnTo>
                    <a:pt x="11263" y="213118"/>
                  </a:lnTo>
                  <a:lnTo>
                    <a:pt x="6062" y="258623"/>
                  </a:lnTo>
                  <a:lnTo>
                    <a:pt x="2066" y="295068"/>
                  </a:lnTo>
                  <a:lnTo>
                    <a:pt x="403" y="299741"/>
                  </a:lnTo>
                  <a:lnTo>
                    <a:pt x="0" y="300034"/>
                  </a:lnTo>
                  <a:lnTo>
                    <a:pt x="6207" y="266171"/>
                  </a:lnTo>
                  <a:lnTo>
                    <a:pt x="11953" y="234039"/>
                  </a:lnTo>
                  <a:lnTo>
                    <a:pt x="19917" y="191771"/>
                  </a:lnTo>
                  <a:lnTo>
                    <a:pt x="25004" y="166671"/>
                  </a:lnTo>
                  <a:lnTo>
                    <a:pt x="30511" y="140060"/>
                  </a:lnTo>
                  <a:lnTo>
                    <a:pt x="37005" y="115263"/>
                  </a:lnTo>
                  <a:lnTo>
                    <a:pt x="51747" y="68897"/>
                  </a:lnTo>
                  <a:lnTo>
                    <a:pt x="63943" y="34178"/>
                  </a:lnTo>
                  <a:lnTo>
                    <a:pt x="74067" y="10517"/>
                  </a:lnTo>
                  <a:lnTo>
                    <a:pt x="83271" y="0"/>
                  </a:lnTo>
                  <a:lnTo>
                    <a:pt x="86995" y="723"/>
                  </a:lnTo>
                  <a:lnTo>
                    <a:pt x="90184" y="4733"/>
                  </a:lnTo>
                  <a:lnTo>
                    <a:pt x="95608" y="21419"/>
                  </a:lnTo>
                  <a:lnTo>
                    <a:pt x="102628" y="67219"/>
                  </a:lnTo>
                  <a:lnTo>
                    <a:pt x="107018" y="105164"/>
                  </a:lnTo>
                  <a:lnTo>
                    <a:pt x="113203" y="143666"/>
                  </a:lnTo>
                  <a:lnTo>
                    <a:pt x="120655" y="181239"/>
                  </a:lnTo>
                  <a:lnTo>
                    <a:pt x="128671" y="216753"/>
                  </a:lnTo>
                  <a:lnTo>
                    <a:pt x="140246" y="262443"/>
                  </a:lnTo>
                  <a:lnTo>
                    <a:pt x="149477" y="277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01"/>
            <p:cNvSpPr/>
            <p:nvPr>
              <p:custDataLst>
                <p:tags r:id="rId19"/>
              </p:custDataLst>
            </p:nvPr>
          </p:nvSpPr>
          <p:spPr>
            <a:xfrm>
              <a:off x="3010451" y="2584450"/>
              <a:ext cx="177250" cy="31751"/>
            </a:xfrm>
            <a:custGeom>
              <a:avLst/>
              <a:gdLst/>
              <a:ahLst/>
              <a:cxnLst/>
              <a:rect l="0" t="0" r="0" b="0"/>
              <a:pathLst>
                <a:path w="177250" h="31751">
                  <a:moveTo>
                    <a:pt x="18499" y="31750"/>
                  </a:moveTo>
                  <a:lnTo>
                    <a:pt x="18499" y="31750"/>
                  </a:lnTo>
                  <a:lnTo>
                    <a:pt x="276" y="26724"/>
                  </a:lnTo>
                  <a:lnTo>
                    <a:pt x="0" y="26283"/>
                  </a:lnTo>
                  <a:lnTo>
                    <a:pt x="44963" y="22107"/>
                  </a:lnTo>
                  <a:lnTo>
                    <a:pt x="92427" y="13214"/>
                  </a:lnTo>
                  <a:lnTo>
                    <a:pt x="126380" y="7519"/>
                  </a:lnTo>
                  <a:lnTo>
                    <a:pt x="177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02"/>
            <p:cNvSpPr/>
            <p:nvPr>
              <p:custDataLst>
                <p:tags r:id="rId20"/>
              </p:custDataLst>
            </p:nvPr>
          </p:nvSpPr>
          <p:spPr>
            <a:xfrm>
              <a:off x="2857500" y="2515483"/>
              <a:ext cx="44451" cy="227718"/>
            </a:xfrm>
            <a:custGeom>
              <a:avLst/>
              <a:gdLst/>
              <a:ahLst/>
              <a:cxnLst/>
              <a:rect l="0" t="0" r="0" b="0"/>
              <a:pathLst>
                <a:path w="44451" h="227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15901" y="27325"/>
                  </a:lnTo>
                  <a:lnTo>
                    <a:pt x="27132" y="64546"/>
                  </a:lnTo>
                  <a:lnTo>
                    <a:pt x="34537" y="111010"/>
                  </a:lnTo>
                  <a:lnTo>
                    <a:pt x="36517" y="143862"/>
                  </a:lnTo>
                  <a:lnTo>
                    <a:pt x="41002" y="187349"/>
                  </a:lnTo>
                  <a:lnTo>
                    <a:pt x="444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03"/>
            <p:cNvSpPr/>
            <p:nvPr>
              <p:custDataLst>
                <p:tags r:id="rId21"/>
              </p:custDataLst>
            </p:nvPr>
          </p:nvSpPr>
          <p:spPr>
            <a:xfrm>
              <a:off x="2688465" y="2476500"/>
              <a:ext cx="308736" cy="133351"/>
            </a:xfrm>
            <a:custGeom>
              <a:avLst/>
              <a:gdLst/>
              <a:ahLst/>
              <a:cxnLst/>
              <a:rect l="0" t="0" r="0" b="0"/>
              <a:pathLst>
                <a:path w="308736" h="133351">
                  <a:moveTo>
                    <a:pt x="42035" y="133350"/>
                  </a:moveTo>
                  <a:lnTo>
                    <a:pt x="42035" y="133350"/>
                  </a:lnTo>
                  <a:lnTo>
                    <a:pt x="14440" y="127575"/>
                  </a:lnTo>
                  <a:lnTo>
                    <a:pt x="2489" y="121141"/>
                  </a:lnTo>
                  <a:lnTo>
                    <a:pt x="148" y="116744"/>
                  </a:lnTo>
                  <a:lnTo>
                    <a:pt x="0" y="111696"/>
                  </a:lnTo>
                  <a:lnTo>
                    <a:pt x="1312" y="106214"/>
                  </a:lnTo>
                  <a:lnTo>
                    <a:pt x="26754" y="81643"/>
                  </a:lnTo>
                  <a:lnTo>
                    <a:pt x="63231" y="62156"/>
                  </a:lnTo>
                  <a:lnTo>
                    <a:pt x="85799" y="52021"/>
                  </a:lnTo>
                  <a:lnTo>
                    <a:pt x="112133" y="42442"/>
                  </a:lnTo>
                  <a:lnTo>
                    <a:pt x="140978" y="33233"/>
                  </a:lnTo>
                  <a:lnTo>
                    <a:pt x="171497" y="24272"/>
                  </a:lnTo>
                  <a:lnTo>
                    <a:pt x="200309" y="17593"/>
                  </a:lnTo>
                  <a:lnTo>
                    <a:pt x="227984" y="12434"/>
                  </a:lnTo>
                  <a:lnTo>
                    <a:pt x="272846" y="5526"/>
                  </a:lnTo>
                  <a:lnTo>
                    <a:pt x="30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04"/>
            <p:cNvSpPr/>
            <p:nvPr>
              <p:custDataLst>
                <p:tags r:id="rId22"/>
              </p:custDataLst>
            </p:nvPr>
          </p:nvSpPr>
          <p:spPr>
            <a:xfrm>
              <a:off x="3278365" y="2508511"/>
              <a:ext cx="17286" cy="6090"/>
            </a:xfrm>
            <a:custGeom>
              <a:avLst/>
              <a:gdLst/>
              <a:ahLst/>
              <a:cxnLst/>
              <a:rect l="0" t="0" r="0" b="0"/>
              <a:pathLst>
                <a:path w="17286" h="6090">
                  <a:moveTo>
                    <a:pt x="10935" y="6089"/>
                  </a:moveTo>
                  <a:lnTo>
                    <a:pt x="10935" y="6089"/>
                  </a:lnTo>
                  <a:lnTo>
                    <a:pt x="0" y="622"/>
                  </a:lnTo>
                  <a:lnTo>
                    <a:pt x="117" y="327"/>
                  </a:lnTo>
                  <a:lnTo>
                    <a:pt x="2129" y="0"/>
                  </a:lnTo>
                  <a:lnTo>
                    <a:pt x="17285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637"/>
          <p:cNvGrpSpPr/>
          <p:nvPr/>
        </p:nvGrpSpPr>
        <p:grpSpPr>
          <a:xfrm>
            <a:off x="3591881" y="692150"/>
            <a:ext cx="438831" cy="323851"/>
            <a:chOff x="3591881" y="692150"/>
            <a:chExt cx="438831" cy="323851"/>
          </a:xfrm>
        </p:grpSpPr>
        <p:sp>
          <p:nvSpPr>
            <p:cNvPr id="247" name="SMARTInkShape-3605"/>
            <p:cNvSpPr/>
            <p:nvPr>
              <p:custDataLst>
                <p:tags r:id="rId14"/>
              </p:custDataLst>
            </p:nvPr>
          </p:nvSpPr>
          <p:spPr>
            <a:xfrm>
              <a:off x="3914248" y="709851"/>
              <a:ext cx="116464" cy="280750"/>
            </a:xfrm>
            <a:custGeom>
              <a:avLst/>
              <a:gdLst/>
              <a:ahLst/>
              <a:cxnLst/>
              <a:rect l="0" t="0" r="0" b="0"/>
              <a:pathLst>
                <a:path w="116464" h="280750">
                  <a:moveTo>
                    <a:pt x="16402" y="45799"/>
                  </a:moveTo>
                  <a:lnTo>
                    <a:pt x="16402" y="45799"/>
                  </a:lnTo>
                  <a:lnTo>
                    <a:pt x="3310" y="31296"/>
                  </a:lnTo>
                  <a:lnTo>
                    <a:pt x="0" y="22655"/>
                  </a:lnTo>
                  <a:lnTo>
                    <a:pt x="528" y="18375"/>
                  </a:lnTo>
                  <a:lnTo>
                    <a:pt x="4878" y="9857"/>
                  </a:lnTo>
                  <a:lnTo>
                    <a:pt x="15278" y="3249"/>
                  </a:lnTo>
                  <a:lnTo>
                    <a:pt x="22003" y="499"/>
                  </a:lnTo>
                  <a:lnTo>
                    <a:pt x="48322" y="0"/>
                  </a:lnTo>
                  <a:lnTo>
                    <a:pt x="71721" y="7691"/>
                  </a:lnTo>
                  <a:lnTo>
                    <a:pt x="75858" y="12633"/>
                  </a:lnTo>
                  <a:lnTo>
                    <a:pt x="77912" y="18749"/>
                  </a:lnTo>
                  <a:lnTo>
                    <a:pt x="78576" y="25649"/>
                  </a:lnTo>
                  <a:lnTo>
                    <a:pt x="69396" y="55586"/>
                  </a:lnTo>
                  <a:lnTo>
                    <a:pt x="34347" y="102287"/>
                  </a:lnTo>
                  <a:lnTo>
                    <a:pt x="6006" y="132291"/>
                  </a:lnTo>
                  <a:lnTo>
                    <a:pt x="5943" y="133094"/>
                  </a:lnTo>
                  <a:lnTo>
                    <a:pt x="6607" y="133629"/>
                  </a:lnTo>
                  <a:lnTo>
                    <a:pt x="51946" y="143475"/>
                  </a:lnTo>
                  <a:lnTo>
                    <a:pt x="84005" y="152978"/>
                  </a:lnTo>
                  <a:lnTo>
                    <a:pt x="101481" y="164460"/>
                  </a:lnTo>
                  <a:lnTo>
                    <a:pt x="109104" y="171473"/>
                  </a:lnTo>
                  <a:lnTo>
                    <a:pt x="113481" y="179676"/>
                  </a:lnTo>
                  <a:lnTo>
                    <a:pt x="116463" y="198198"/>
                  </a:lnTo>
                  <a:lnTo>
                    <a:pt x="109792" y="216308"/>
                  </a:lnTo>
                  <a:lnTo>
                    <a:pt x="90169" y="240489"/>
                  </a:lnTo>
                  <a:lnTo>
                    <a:pt x="54884" y="267622"/>
                  </a:lnTo>
                  <a:lnTo>
                    <a:pt x="34681" y="274915"/>
                  </a:lnTo>
                  <a:lnTo>
                    <a:pt x="3702" y="280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606"/>
            <p:cNvSpPr/>
            <p:nvPr>
              <p:custDataLst>
                <p:tags r:id="rId15"/>
              </p:custDataLst>
            </p:nvPr>
          </p:nvSpPr>
          <p:spPr>
            <a:xfrm>
              <a:off x="3717446" y="838200"/>
              <a:ext cx="10005" cy="177801"/>
            </a:xfrm>
            <a:custGeom>
              <a:avLst/>
              <a:gdLst/>
              <a:ahLst/>
              <a:cxnLst/>
              <a:rect l="0" t="0" r="0" b="0"/>
              <a:pathLst>
                <a:path w="10005" h="177801">
                  <a:moveTo>
                    <a:pt x="10004" y="0"/>
                  </a:moveTo>
                  <a:lnTo>
                    <a:pt x="10004" y="0"/>
                  </a:lnTo>
                  <a:lnTo>
                    <a:pt x="6633" y="0"/>
                  </a:lnTo>
                  <a:lnTo>
                    <a:pt x="5640" y="1411"/>
                  </a:lnTo>
                  <a:lnTo>
                    <a:pt x="4242" y="11550"/>
                  </a:lnTo>
                  <a:lnTo>
                    <a:pt x="3732" y="50901"/>
                  </a:lnTo>
                  <a:lnTo>
                    <a:pt x="2963" y="96524"/>
                  </a:lnTo>
                  <a:lnTo>
                    <a:pt x="0" y="133022"/>
                  </a:lnTo>
                  <a:lnTo>
                    <a:pt x="365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607"/>
            <p:cNvSpPr/>
            <p:nvPr>
              <p:custDataLst>
                <p:tags r:id="rId16"/>
              </p:custDataLst>
            </p:nvPr>
          </p:nvSpPr>
          <p:spPr>
            <a:xfrm>
              <a:off x="3591881" y="692150"/>
              <a:ext cx="180020" cy="244115"/>
            </a:xfrm>
            <a:custGeom>
              <a:avLst/>
              <a:gdLst/>
              <a:ahLst/>
              <a:cxnLst/>
              <a:rect l="0" t="0" r="0" b="0"/>
              <a:pathLst>
                <a:path w="180020" h="244115">
                  <a:moveTo>
                    <a:pt x="91119" y="0"/>
                  </a:moveTo>
                  <a:lnTo>
                    <a:pt x="91119" y="0"/>
                  </a:lnTo>
                  <a:lnTo>
                    <a:pt x="75539" y="42095"/>
                  </a:lnTo>
                  <a:lnTo>
                    <a:pt x="55144" y="87497"/>
                  </a:lnTo>
                  <a:lnTo>
                    <a:pt x="39382" y="120967"/>
                  </a:lnTo>
                  <a:lnTo>
                    <a:pt x="16523" y="167781"/>
                  </a:lnTo>
                  <a:lnTo>
                    <a:pt x="1989" y="204700"/>
                  </a:lnTo>
                  <a:lnTo>
                    <a:pt x="0" y="222917"/>
                  </a:lnTo>
                  <a:lnTo>
                    <a:pt x="3819" y="235717"/>
                  </a:lnTo>
                  <a:lnTo>
                    <a:pt x="10341" y="239694"/>
                  </a:lnTo>
                  <a:lnTo>
                    <a:pt x="30759" y="244114"/>
                  </a:lnTo>
                  <a:lnTo>
                    <a:pt x="76762" y="239860"/>
                  </a:lnTo>
                  <a:lnTo>
                    <a:pt x="110373" y="233369"/>
                  </a:lnTo>
                  <a:lnTo>
                    <a:pt x="151622" y="221782"/>
                  </a:lnTo>
                  <a:lnTo>
                    <a:pt x="18001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638"/>
          <p:cNvGrpSpPr/>
          <p:nvPr/>
        </p:nvGrpSpPr>
        <p:grpSpPr>
          <a:xfrm>
            <a:off x="2730500" y="793011"/>
            <a:ext cx="1145847" cy="920071"/>
            <a:chOff x="2730500" y="793011"/>
            <a:chExt cx="1145847" cy="920071"/>
          </a:xfrm>
        </p:grpSpPr>
        <p:sp>
          <p:nvSpPr>
            <p:cNvPr id="251" name="SMARTInkShape-3608"/>
            <p:cNvSpPr/>
            <p:nvPr>
              <p:custDataLst>
                <p:tags r:id="rId7"/>
              </p:custDataLst>
            </p:nvPr>
          </p:nvSpPr>
          <p:spPr>
            <a:xfrm>
              <a:off x="2730500" y="793011"/>
              <a:ext cx="355601" cy="292840"/>
            </a:xfrm>
            <a:custGeom>
              <a:avLst/>
              <a:gdLst/>
              <a:ahLst/>
              <a:cxnLst/>
              <a:rect l="0" t="0" r="0" b="0"/>
              <a:pathLst>
                <a:path w="355601" h="292840">
                  <a:moveTo>
                    <a:pt x="0" y="292839"/>
                  </a:moveTo>
                  <a:lnTo>
                    <a:pt x="0" y="292839"/>
                  </a:lnTo>
                  <a:lnTo>
                    <a:pt x="3371" y="292839"/>
                  </a:lnTo>
                  <a:lnTo>
                    <a:pt x="6907" y="290957"/>
                  </a:lnTo>
                  <a:lnTo>
                    <a:pt x="21669" y="277259"/>
                  </a:lnTo>
                  <a:lnTo>
                    <a:pt x="40603" y="238256"/>
                  </a:lnTo>
                  <a:lnTo>
                    <a:pt x="57186" y="195135"/>
                  </a:lnTo>
                  <a:lnTo>
                    <a:pt x="66809" y="155812"/>
                  </a:lnTo>
                  <a:lnTo>
                    <a:pt x="73908" y="118108"/>
                  </a:lnTo>
                  <a:lnTo>
                    <a:pt x="78709" y="83242"/>
                  </a:lnTo>
                  <a:lnTo>
                    <a:pt x="81412" y="38668"/>
                  </a:lnTo>
                  <a:lnTo>
                    <a:pt x="81507" y="12213"/>
                  </a:lnTo>
                  <a:lnTo>
                    <a:pt x="78086" y="689"/>
                  </a:lnTo>
                  <a:lnTo>
                    <a:pt x="77457" y="0"/>
                  </a:lnTo>
                  <a:lnTo>
                    <a:pt x="77038" y="247"/>
                  </a:lnTo>
                  <a:lnTo>
                    <a:pt x="69403" y="42737"/>
                  </a:lnTo>
                  <a:lnTo>
                    <a:pt x="66829" y="75144"/>
                  </a:lnTo>
                  <a:lnTo>
                    <a:pt x="68037" y="110713"/>
                  </a:lnTo>
                  <a:lnTo>
                    <a:pt x="70926" y="143926"/>
                  </a:lnTo>
                  <a:lnTo>
                    <a:pt x="76678" y="174444"/>
                  </a:lnTo>
                  <a:lnTo>
                    <a:pt x="95078" y="213309"/>
                  </a:lnTo>
                  <a:lnTo>
                    <a:pt x="107873" y="231387"/>
                  </a:lnTo>
                  <a:lnTo>
                    <a:pt x="122497" y="240832"/>
                  </a:lnTo>
                  <a:lnTo>
                    <a:pt x="130348" y="243351"/>
                  </a:lnTo>
                  <a:lnTo>
                    <a:pt x="148479" y="242387"/>
                  </a:lnTo>
                  <a:lnTo>
                    <a:pt x="158253" y="240154"/>
                  </a:lnTo>
                  <a:lnTo>
                    <a:pt x="178520" y="226385"/>
                  </a:lnTo>
                  <a:lnTo>
                    <a:pt x="197875" y="205448"/>
                  </a:lnTo>
                  <a:lnTo>
                    <a:pt x="213533" y="179680"/>
                  </a:lnTo>
                  <a:lnTo>
                    <a:pt x="223785" y="144239"/>
                  </a:lnTo>
                  <a:lnTo>
                    <a:pt x="230693" y="104028"/>
                  </a:lnTo>
                  <a:lnTo>
                    <a:pt x="236115" y="64990"/>
                  </a:lnTo>
                  <a:lnTo>
                    <a:pt x="239764" y="24166"/>
                  </a:lnTo>
                  <a:lnTo>
                    <a:pt x="238736" y="11151"/>
                  </a:lnTo>
                  <a:lnTo>
                    <a:pt x="237473" y="7680"/>
                  </a:lnTo>
                  <a:lnTo>
                    <a:pt x="236633" y="6778"/>
                  </a:lnTo>
                  <a:lnTo>
                    <a:pt x="236071" y="7587"/>
                  </a:lnTo>
                  <a:lnTo>
                    <a:pt x="235171" y="32509"/>
                  </a:lnTo>
                  <a:lnTo>
                    <a:pt x="241758" y="72868"/>
                  </a:lnTo>
                  <a:lnTo>
                    <a:pt x="256017" y="117204"/>
                  </a:lnTo>
                  <a:lnTo>
                    <a:pt x="277019" y="154878"/>
                  </a:lnTo>
                  <a:lnTo>
                    <a:pt x="304486" y="185012"/>
                  </a:lnTo>
                  <a:lnTo>
                    <a:pt x="324651" y="195527"/>
                  </a:lnTo>
                  <a:lnTo>
                    <a:pt x="355600" y="203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09"/>
            <p:cNvSpPr/>
            <p:nvPr>
              <p:custDataLst>
                <p:tags r:id="rId8"/>
              </p:custDataLst>
            </p:nvPr>
          </p:nvSpPr>
          <p:spPr>
            <a:xfrm>
              <a:off x="3116030" y="844550"/>
              <a:ext cx="135171" cy="25401"/>
            </a:xfrm>
            <a:custGeom>
              <a:avLst/>
              <a:gdLst/>
              <a:ahLst/>
              <a:cxnLst/>
              <a:rect l="0" t="0" r="0" b="0"/>
              <a:pathLst>
                <a:path w="13517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7" y="21036"/>
                  </a:lnTo>
                  <a:lnTo>
                    <a:pt x="0" y="20374"/>
                  </a:lnTo>
                  <a:lnTo>
                    <a:pt x="4538" y="18227"/>
                  </a:lnTo>
                  <a:lnTo>
                    <a:pt x="41842" y="7233"/>
                  </a:lnTo>
                  <a:lnTo>
                    <a:pt x="86821" y="2143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10"/>
            <p:cNvSpPr/>
            <p:nvPr>
              <p:custDataLst>
                <p:tags r:id="rId9"/>
              </p:custDataLst>
            </p:nvPr>
          </p:nvSpPr>
          <p:spPr>
            <a:xfrm>
              <a:off x="3184041" y="914400"/>
              <a:ext cx="162410" cy="24518"/>
            </a:xfrm>
            <a:custGeom>
              <a:avLst/>
              <a:gdLst/>
              <a:ahLst/>
              <a:cxnLst/>
              <a:rect l="0" t="0" r="0" b="0"/>
              <a:pathLst>
                <a:path w="162410" h="24518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5" y="24076"/>
                  </a:lnTo>
                  <a:lnTo>
                    <a:pt x="1563" y="24517"/>
                  </a:lnTo>
                  <a:lnTo>
                    <a:pt x="43565" y="16495"/>
                  </a:lnTo>
                  <a:lnTo>
                    <a:pt x="75722" y="10153"/>
                  </a:lnTo>
                  <a:lnTo>
                    <a:pt x="118237" y="4983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611"/>
            <p:cNvSpPr/>
            <p:nvPr>
              <p:custDataLst>
                <p:tags r:id="rId10"/>
              </p:custDataLst>
            </p:nvPr>
          </p:nvSpPr>
          <p:spPr>
            <a:xfrm>
              <a:off x="3448050" y="15684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2045" y="4468"/>
                  </a:lnTo>
                  <a:lnTo>
                    <a:pt x="81837" y="1324"/>
                  </a:lnTo>
                  <a:lnTo>
                    <a:pt x="126467" y="2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612"/>
            <p:cNvSpPr/>
            <p:nvPr>
              <p:custDataLst>
                <p:tags r:id="rId11"/>
              </p:custDataLst>
            </p:nvPr>
          </p:nvSpPr>
          <p:spPr>
            <a:xfrm>
              <a:off x="2892029" y="1485900"/>
              <a:ext cx="359172" cy="169646"/>
            </a:xfrm>
            <a:custGeom>
              <a:avLst/>
              <a:gdLst/>
              <a:ahLst/>
              <a:cxnLst/>
              <a:rect l="0" t="0" r="0" b="0"/>
              <a:pathLst>
                <a:path w="359172" h="169646">
                  <a:moveTo>
                    <a:pt x="48021" y="63500"/>
                  </a:moveTo>
                  <a:lnTo>
                    <a:pt x="48021" y="63500"/>
                  </a:lnTo>
                  <a:lnTo>
                    <a:pt x="51392" y="63500"/>
                  </a:lnTo>
                  <a:lnTo>
                    <a:pt x="54928" y="65382"/>
                  </a:lnTo>
                  <a:lnTo>
                    <a:pt x="56859" y="66871"/>
                  </a:lnTo>
                  <a:lnTo>
                    <a:pt x="62948" y="79080"/>
                  </a:lnTo>
                  <a:lnTo>
                    <a:pt x="65849" y="102845"/>
                  </a:lnTo>
                  <a:lnTo>
                    <a:pt x="63338" y="128858"/>
                  </a:lnTo>
                  <a:lnTo>
                    <a:pt x="56240" y="144054"/>
                  </a:lnTo>
                  <a:lnTo>
                    <a:pt x="37807" y="167685"/>
                  </a:lnTo>
                  <a:lnTo>
                    <a:pt x="32745" y="169645"/>
                  </a:lnTo>
                  <a:lnTo>
                    <a:pt x="27254" y="169541"/>
                  </a:lnTo>
                  <a:lnTo>
                    <a:pt x="21476" y="168061"/>
                  </a:lnTo>
                  <a:lnTo>
                    <a:pt x="11294" y="158890"/>
                  </a:lnTo>
                  <a:lnTo>
                    <a:pt x="6603" y="152493"/>
                  </a:lnTo>
                  <a:lnTo>
                    <a:pt x="0" y="116523"/>
                  </a:lnTo>
                  <a:lnTo>
                    <a:pt x="4786" y="80230"/>
                  </a:lnTo>
                  <a:lnTo>
                    <a:pt x="18928" y="59882"/>
                  </a:lnTo>
                  <a:lnTo>
                    <a:pt x="40735" y="42842"/>
                  </a:lnTo>
                  <a:lnTo>
                    <a:pt x="69242" y="30565"/>
                  </a:lnTo>
                  <a:lnTo>
                    <a:pt x="106371" y="24168"/>
                  </a:lnTo>
                  <a:lnTo>
                    <a:pt x="150154" y="20619"/>
                  </a:lnTo>
                  <a:lnTo>
                    <a:pt x="174671" y="18685"/>
                  </a:lnTo>
                  <a:lnTo>
                    <a:pt x="200187" y="16690"/>
                  </a:lnTo>
                  <a:lnTo>
                    <a:pt x="224960" y="13949"/>
                  </a:lnTo>
                  <a:lnTo>
                    <a:pt x="249236" y="10710"/>
                  </a:lnTo>
                  <a:lnTo>
                    <a:pt x="293377" y="4760"/>
                  </a:lnTo>
                  <a:lnTo>
                    <a:pt x="337795" y="1410"/>
                  </a:lnTo>
                  <a:lnTo>
                    <a:pt x="359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613"/>
            <p:cNvSpPr/>
            <p:nvPr>
              <p:custDataLst>
                <p:tags r:id="rId12"/>
              </p:custDataLst>
            </p:nvPr>
          </p:nvSpPr>
          <p:spPr>
            <a:xfrm>
              <a:off x="3468119" y="1593850"/>
              <a:ext cx="170432" cy="46939"/>
            </a:xfrm>
            <a:custGeom>
              <a:avLst/>
              <a:gdLst/>
              <a:ahLst/>
              <a:cxnLst/>
              <a:rect l="0" t="0" r="0" b="0"/>
              <a:pathLst>
                <a:path w="170432" h="46939">
                  <a:moveTo>
                    <a:pt x="11681" y="38100"/>
                  </a:moveTo>
                  <a:lnTo>
                    <a:pt x="11681" y="38100"/>
                  </a:lnTo>
                  <a:lnTo>
                    <a:pt x="1568" y="41471"/>
                  </a:lnTo>
                  <a:lnTo>
                    <a:pt x="0" y="43169"/>
                  </a:lnTo>
                  <a:lnTo>
                    <a:pt x="366" y="45008"/>
                  </a:lnTo>
                  <a:lnTo>
                    <a:pt x="2021" y="46938"/>
                  </a:lnTo>
                  <a:lnTo>
                    <a:pt x="40870" y="39898"/>
                  </a:lnTo>
                  <a:lnTo>
                    <a:pt x="88141" y="27500"/>
                  </a:lnTo>
                  <a:lnTo>
                    <a:pt x="128683" y="14104"/>
                  </a:lnTo>
                  <a:lnTo>
                    <a:pt x="17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614"/>
            <p:cNvSpPr/>
            <p:nvPr>
              <p:custDataLst>
                <p:tags r:id="rId13"/>
              </p:custDataLst>
            </p:nvPr>
          </p:nvSpPr>
          <p:spPr>
            <a:xfrm>
              <a:off x="3726692" y="1470711"/>
              <a:ext cx="149655" cy="242371"/>
            </a:xfrm>
            <a:custGeom>
              <a:avLst/>
              <a:gdLst/>
              <a:ahLst/>
              <a:cxnLst/>
              <a:rect l="0" t="0" r="0" b="0"/>
              <a:pathLst>
                <a:path w="149655" h="242371">
                  <a:moveTo>
                    <a:pt x="115058" y="8839"/>
                  </a:moveTo>
                  <a:lnTo>
                    <a:pt x="115058" y="8839"/>
                  </a:lnTo>
                  <a:lnTo>
                    <a:pt x="94010" y="0"/>
                  </a:lnTo>
                  <a:lnTo>
                    <a:pt x="66253" y="4025"/>
                  </a:lnTo>
                  <a:lnTo>
                    <a:pt x="34589" y="17526"/>
                  </a:lnTo>
                  <a:lnTo>
                    <a:pt x="12977" y="34931"/>
                  </a:lnTo>
                  <a:lnTo>
                    <a:pt x="11021" y="41051"/>
                  </a:lnTo>
                  <a:lnTo>
                    <a:pt x="11833" y="47247"/>
                  </a:lnTo>
                  <a:lnTo>
                    <a:pt x="19086" y="60481"/>
                  </a:lnTo>
                  <a:lnTo>
                    <a:pt x="61436" y="103616"/>
                  </a:lnTo>
                  <a:lnTo>
                    <a:pt x="106176" y="148198"/>
                  </a:lnTo>
                  <a:lnTo>
                    <a:pt x="113370" y="156778"/>
                  </a:lnTo>
                  <a:lnTo>
                    <a:pt x="116755" y="165321"/>
                  </a:lnTo>
                  <a:lnTo>
                    <a:pt x="116753" y="182338"/>
                  </a:lnTo>
                  <a:lnTo>
                    <a:pt x="104521" y="201190"/>
                  </a:lnTo>
                  <a:lnTo>
                    <a:pt x="84270" y="219917"/>
                  </a:lnTo>
                  <a:lnTo>
                    <a:pt x="47218" y="239538"/>
                  </a:lnTo>
                  <a:lnTo>
                    <a:pt x="26816" y="242370"/>
                  </a:lnTo>
                  <a:lnTo>
                    <a:pt x="19541" y="240726"/>
                  </a:lnTo>
                  <a:lnTo>
                    <a:pt x="13985" y="237514"/>
                  </a:lnTo>
                  <a:lnTo>
                    <a:pt x="9576" y="233256"/>
                  </a:lnTo>
                  <a:lnTo>
                    <a:pt x="0" y="210407"/>
                  </a:lnTo>
                  <a:lnTo>
                    <a:pt x="958" y="201073"/>
                  </a:lnTo>
                  <a:lnTo>
                    <a:pt x="9549" y="181295"/>
                  </a:lnTo>
                  <a:lnTo>
                    <a:pt x="53268" y="139148"/>
                  </a:lnTo>
                  <a:lnTo>
                    <a:pt x="94319" y="104599"/>
                  </a:lnTo>
                  <a:lnTo>
                    <a:pt x="138948" y="68807"/>
                  </a:lnTo>
                  <a:lnTo>
                    <a:pt x="145801" y="61518"/>
                  </a:lnTo>
                  <a:lnTo>
                    <a:pt x="148959" y="55953"/>
                  </a:lnTo>
                  <a:lnTo>
                    <a:pt x="149654" y="51537"/>
                  </a:lnTo>
                  <a:lnTo>
                    <a:pt x="148705" y="47888"/>
                  </a:lnTo>
                  <a:lnTo>
                    <a:pt x="144545" y="45455"/>
                  </a:lnTo>
                  <a:lnTo>
                    <a:pt x="130515" y="42751"/>
                  </a:lnTo>
                  <a:lnTo>
                    <a:pt x="83308" y="53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639"/>
          <p:cNvGrpSpPr/>
          <p:nvPr/>
        </p:nvGrpSpPr>
        <p:grpSpPr>
          <a:xfrm>
            <a:off x="1111250" y="534283"/>
            <a:ext cx="514351" cy="608718"/>
            <a:chOff x="1111250" y="534283"/>
            <a:chExt cx="514351" cy="608718"/>
          </a:xfrm>
        </p:grpSpPr>
        <p:sp>
          <p:nvSpPr>
            <p:cNvPr id="259" name="SMARTInkShape-3615"/>
            <p:cNvSpPr/>
            <p:nvPr>
              <p:custDataLst>
                <p:tags r:id="rId1"/>
              </p:custDataLst>
            </p:nvPr>
          </p:nvSpPr>
          <p:spPr>
            <a:xfrm>
              <a:off x="1143000" y="7366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526" y="50242"/>
                  </a:lnTo>
                  <a:lnTo>
                    <a:pt x="53464" y="30710"/>
                  </a:lnTo>
                  <a:lnTo>
                    <a:pt x="89689" y="17958"/>
                  </a:lnTo>
                  <a:lnTo>
                    <a:pt x="126528" y="939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616"/>
            <p:cNvSpPr/>
            <p:nvPr>
              <p:custDataLst>
                <p:tags r:id="rId2"/>
              </p:custDataLst>
            </p:nvPr>
          </p:nvSpPr>
          <p:spPr>
            <a:xfrm>
              <a:off x="1144806" y="567757"/>
              <a:ext cx="201395" cy="367375"/>
            </a:xfrm>
            <a:custGeom>
              <a:avLst/>
              <a:gdLst/>
              <a:ahLst/>
              <a:cxnLst/>
              <a:rect l="0" t="0" r="0" b="0"/>
              <a:pathLst>
                <a:path w="201395" h="367375">
                  <a:moveTo>
                    <a:pt x="48994" y="86293"/>
                  </a:moveTo>
                  <a:lnTo>
                    <a:pt x="48994" y="86293"/>
                  </a:lnTo>
                  <a:lnTo>
                    <a:pt x="42906" y="80205"/>
                  </a:lnTo>
                  <a:lnTo>
                    <a:pt x="42667" y="116594"/>
                  </a:lnTo>
                  <a:lnTo>
                    <a:pt x="42651" y="157987"/>
                  </a:lnTo>
                  <a:lnTo>
                    <a:pt x="38884" y="193416"/>
                  </a:lnTo>
                  <a:lnTo>
                    <a:pt x="32506" y="232681"/>
                  </a:lnTo>
                  <a:lnTo>
                    <a:pt x="24968" y="273651"/>
                  </a:lnTo>
                  <a:lnTo>
                    <a:pt x="18795" y="309733"/>
                  </a:lnTo>
                  <a:lnTo>
                    <a:pt x="12455" y="356286"/>
                  </a:lnTo>
                  <a:lnTo>
                    <a:pt x="11356" y="367374"/>
                  </a:lnTo>
                  <a:lnTo>
                    <a:pt x="9791" y="366108"/>
                  </a:lnTo>
                  <a:lnTo>
                    <a:pt x="4289" y="357176"/>
                  </a:lnTo>
                  <a:lnTo>
                    <a:pt x="0" y="322796"/>
                  </a:lnTo>
                  <a:lnTo>
                    <a:pt x="878" y="285244"/>
                  </a:lnTo>
                  <a:lnTo>
                    <a:pt x="5031" y="239627"/>
                  </a:lnTo>
                  <a:lnTo>
                    <a:pt x="9102" y="214621"/>
                  </a:lnTo>
                  <a:lnTo>
                    <a:pt x="13933" y="188778"/>
                  </a:lnTo>
                  <a:lnTo>
                    <a:pt x="19270" y="163789"/>
                  </a:lnTo>
                  <a:lnTo>
                    <a:pt x="24945" y="139368"/>
                  </a:lnTo>
                  <a:lnTo>
                    <a:pt x="36894" y="94360"/>
                  </a:lnTo>
                  <a:lnTo>
                    <a:pt x="49261" y="57893"/>
                  </a:lnTo>
                  <a:lnTo>
                    <a:pt x="68672" y="15223"/>
                  </a:lnTo>
                  <a:lnTo>
                    <a:pt x="74908" y="2730"/>
                  </a:lnTo>
                  <a:lnTo>
                    <a:pt x="78264" y="246"/>
                  </a:lnTo>
                  <a:lnTo>
                    <a:pt x="81913" y="0"/>
                  </a:lnTo>
                  <a:lnTo>
                    <a:pt x="85757" y="1248"/>
                  </a:lnTo>
                  <a:lnTo>
                    <a:pt x="93790" y="17686"/>
                  </a:lnTo>
                  <a:lnTo>
                    <a:pt x="108128" y="62437"/>
                  </a:lnTo>
                  <a:lnTo>
                    <a:pt x="119020" y="100385"/>
                  </a:lnTo>
                  <a:lnTo>
                    <a:pt x="128565" y="140769"/>
                  </a:lnTo>
                  <a:lnTo>
                    <a:pt x="137511" y="182236"/>
                  </a:lnTo>
                  <a:lnTo>
                    <a:pt x="146896" y="221362"/>
                  </a:lnTo>
                  <a:lnTo>
                    <a:pt x="163374" y="265778"/>
                  </a:lnTo>
                  <a:lnTo>
                    <a:pt x="186989" y="312176"/>
                  </a:lnTo>
                  <a:lnTo>
                    <a:pt x="188968" y="311671"/>
                  </a:lnTo>
                  <a:lnTo>
                    <a:pt x="194931" y="307346"/>
                  </a:lnTo>
                  <a:lnTo>
                    <a:pt x="198521" y="300720"/>
                  </a:lnTo>
                  <a:lnTo>
                    <a:pt x="201394" y="289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617"/>
            <p:cNvSpPr/>
            <p:nvPr>
              <p:custDataLst>
                <p:tags r:id="rId3"/>
              </p:custDataLst>
            </p:nvPr>
          </p:nvSpPr>
          <p:spPr>
            <a:xfrm>
              <a:off x="1111250" y="939800"/>
              <a:ext cx="381001" cy="146051"/>
            </a:xfrm>
            <a:custGeom>
              <a:avLst/>
              <a:gdLst/>
              <a:ahLst/>
              <a:cxnLst/>
              <a:rect l="0" t="0" r="0" b="0"/>
              <a:pathLst>
                <a:path w="381001" h="146051">
                  <a:moveTo>
                    <a:pt x="0" y="146050"/>
                  </a:moveTo>
                  <a:lnTo>
                    <a:pt x="0" y="146050"/>
                  </a:lnTo>
                  <a:lnTo>
                    <a:pt x="46741" y="130470"/>
                  </a:lnTo>
                  <a:lnTo>
                    <a:pt x="87566" y="115607"/>
                  </a:lnTo>
                  <a:lnTo>
                    <a:pt x="111294" y="106705"/>
                  </a:lnTo>
                  <a:lnTo>
                    <a:pt x="137696" y="95831"/>
                  </a:lnTo>
                  <a:lnTo>
                    <a:pt x="165881" y="83643"/>
                  </a:lnTo>
                  <a:lnTo>
                    <a:pt x="195254" y="70578"/>
                  </a:lnTo>
                  <a:lnTo>
                    <a:pt x="224714" y="58341"/>
                  </a:lnTo>
                  <a:lnTo>
                    <a:pt x="254231" y="46655"/>
                  </a:lnTo>
                  <a:lnTo>
                    <a:pt x="283788" y="35337"/>
                  </a:lnTo>
                  <a:lnTo>
                    <a:pt x="327917" y="18998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618"/>
            <p:cNvSpPr/>
            <p:nvPr>
              <p:custDataLst>
                <p:tags r:id="rId4"/>
              </p:custDataLst>
            </p:nvPr>
          </p:nvSpPr>
          <p:spPr>
            <a:xfrm>
              <a:off x="1219200" y="958850"/>
              <a:ext cx="406401" cy="184151"/>
            </a:xfrm>
            <a:custGeom>
              <a:avLst/>
              <a:gdLst/>
              <a:ahLst/>
              <a:cxnLst/>
              <a:rect l="0" t="0" r="0" b="0"/>
              <a:pathLst>
                <a:path w="406401" h="184151">
                  <a:moveTo>
                    <a:pt x="0" y="184150"/>
                  </a:moveTo>
                  <a:lnTo>
                    <a:pt x="0" y="184150"/>
                  </a:lnTo>
                  <a:lnTo>
                    <a:pt x="3371" y="180779"/>
                  </a:lnTo>
                  <a:lnTo>
                    <a:pt x="44776" y="161769"/>
                  </a:lnTo>
                  <a:lnTo>
                    <a:pt x="84812" y="144805"/>
                  </a:lnTo>
                  <a:lnTo>
                    <a:pt x="109458" y="133225"/>
                  </a:lnTo>
                  <a:lnTo>
                    <a:pt x="136472" y="119861"/>
                  </a:lnTo>
                  <a:lnTo>
                    <a:pt x="165065" y="105307"/>
                  </a:lnTo>
                  <a:lnTo>
                    <a:pt x="196121" y="89961"/>
                  </a:lnTo>
                  <a:lnTo>
                    <a:pt x="228819" y="74085"/>
                  </a:lnTo>
                  <a:lnTo>
                    <a:pt x="262613" y="57857"/>
                  </a:lnTo>
                  <a:lnTo>
                    <a:pt x="293609" y="44216"/>
                  </a:lnTo>
                  <a:lnTo>
                    <a:pt x="322739" y="32299"/>
                  </a:lnTo>
                  <a:lnTo>
                    <a:pt x="369217" y="14355"/>
                  </a:lnTo>
                  <a:lnTo>
                    <a:pt x="406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619"/>
            <p:cNvSpPr/>
            <p:nvPr>
              <p:custDataLst>
                <p:tags r:id="rId5"/>
              </p:custDataLst>
            </p:nvPr>
          </p:nvSpPr>
          <p:spPr>
            <a:xfrm>
              <a:off x="1425348" y="534283"/>
              <a:ext cx="111353" cy="205460"/>
            </a:xfrm>
            <a:custGeom>
              <a:avLst/>
              <a:gdLst/>
              <a:ahLst/>
              <a:cxnLst/>
              <a:rect l="0" t="0" r="0" b="0"/>
              <a:pathLst>
                <a:path w="111353" h="205460">
                  <a:moveTo>
                    <a:pt x="28802" y="5467"/>
                  </a:moveTo>
                  <a:lnTo>
                    <a:pt x="28802" y="5467"/>
                  </a:lnTo>
                  <a:lnTo>
                    <a:pt x="28802" y="0"/>
                  </a:lnTo>
                  <a:lnTo>
                    <a:pt x="28802" y="41290"/>
                  </a:lnTo>
                  <a:lnTo>
                    <a:pt x="19368" y="88822"/>
                  </a:lnTo>
                  <a:lnTo>
                    <a:pt x="12209" y="126355"/>
                  </a:lnTo>
                  <a:lnTo>
                    <a:pt x="5351" y="171320"/>
                  </a:lnTo>
                  <a:lnTo>
                    <a:pt x="0" y="201449"/>
                  </a:lnTo>
                  <a:lnTo>
                    <a:pt x="428" y="203855"/>
                  </a:lnTo>
                  <a:lnTo>
                    <a:pt x="1420" y="205459"/>
                  </a:lnTo>
                  <a:lnTo>
                    <a:pt x="4197" y="205117"/>
                  </a:lnTo>
                  <a:lnTo>
                    <a:pt x="46624" y="186817"/>
                  </a:lnTo>
                  <a:lnTo>
                    <a:pt x="87669" y="170432"/>
                  </a:lnTo>
                  <a:lnTo>
                    <a:pt x="111352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620"/>
            <p:cNvSpPr/>
            <p:nvPr>
              <p:custDataLst>
                <p:tags r:id="rId6"/>
              </p:custDataLst>
            </p:nvPr>
          </p:nvSpPr>
          <p:spPr>
            <a:xfrm>
              <a:off x="1524588" y="654050"/>
              <a:ext cx="12113" cy="165101"/>
            </a:xfrm>
            <a:custGeom>
              <a:avLst/>
              <a:gdLst/>
              <a:ahLst/>
              <a:cxnLst/>
              <a:rect l="0" t="0" r="0" b="0"/>
              <a:pathLst>
                <a:path w="12113" h="1651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6481"/>
                  </a:lnTo>
                  <a:lnTo>
                    <a:pt x="169" y="48808"/>
                  </a:lnTo>
                  <a:lnTo>
                    <a:pt x="4448" y="91224"/>
                  </a:lnTo>
                  <a:lnTo>
                    <a:pt x="7254" y="127689"/>
                  </a:lnTo>
                  <a:lnTo>
                    <a:pt x="1211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493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SMARTInkShape-Group640"/>
          <p:cNvGrpSpPr/>
          <p:nvPr/>
        </p:nvGrpSpPr>
        <p:grpSpPr>
          <a:xfrm>
            <a:off x="2165350" y="5176133"/>
            <a:ext cx="2458037" cy="875418"/>
            <a:chOff x="2165350" y="5176133"/>
            <a:chExt cx="2458037" cy="875418"/>
          </a:xfrm>
        </p:grpSpPr>
        <p:sp>
          <p:nvSpPr>
            <p:cNvPr id="610" name="SMARTInkShape-3621"/>
            <p:cNvSpPr/>
            <p:nvPr>
              <p:custDataLst>
                <p:tags r:id="rId175"/>
              </p:custDataLst>
            </p:nvPr>
          </p:nvSpPr>
          <p:spPr>
            <a:xfrm>
              <a:off x="2165350" y="5448300"/>
              <a:ext cx="63501" cy="412751"/>
            </a:xfrm>
            <a:custGeom>
              <a:avLst/>
              <a:gdLst/>
              <a:ahLst/>
              <a:cxnLst/>
              <a:rect l="0" t="0" r="0" b="0"/>
              <a:pathLst>
                <a:path w="63501" h="4127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12209" y="18952"/>
                  </a:lnTo>
                  <a:lnTo>
                    <a:pt x="20394" y="61668"/>
                  </a:lnTo>
                  <a:lnTo>
                    <a:pt x="25056" y="108546"/>
                  </a:lnTo>
                  <a:lnTo>
                    <a:pt x="27288" y="135864"/>
                  </a:lnTo>
                  <a:lnTo>
                    <a:pt x="30186" y="165365"/>
                  </a:lnTo>
                  <a:lnTo>
                    <a:pt x="33530" y="196321"/>
                  </a:lnTo>
                  <a:lnTo>
                    <a:pt x="37170" y="228247"/>
                  </a:lnTo>
                  <a:lnTo>
                    <a:pt x="41008" y="256587"/>
                  </a:lnTo>
                  <a:lnTo>
                    <a:pt x="44977" y="282535"/>
                  </a:lnTo>
                  <a:lnTo>
                    <a:pt x="52445" y="328066"/>
                  </a:lnTo>
                  <a:lnTo>
                    <a:pt x="58116" y="364764"/>
                  </a:lnTo>
                  <a:lnTo>
                    <a:pt x="635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622"/>
            <p:cNvSpPr/>
            <p:nvPr>
              <p:custDataLst>
                <p:tags r:id="rId176"/>
              </p:custDataLst>
            </p:nvPr>
          </p:nvSpPr>
          <p:spPr>
            <a:xfrm>
              <a:off x="2222500" y="5447750"/>
              <a:ext cx="114301" cy="375201"/>
            </a:xfrm>
            <a:custGeom>
              <a:avLst/>
              <a:gdLst/>
              <a:ahLst/>
              <a:cxnLst/>
              <a:rect l="0" t="0" r="0" b="0"/>
              <a:pathLst>
                <a:path w="114301" h="375201">
                  <a:moveTo>
                    <a:pt x="0" y="241850"/>
                  </a:moveTo>
                  <a:lnTo>
                    <a:pt x="0" y="241850"/>
                  </a:lnTo>
                  <a:lnTo>
                    <a:pt x="0" y="245221"/>
                  </a:lnTo>
                  <a:lnTo>
                    <a:pt x="1881" y="248757"/>
                  </a:lnTo>
                  <a:lnTo>
                    <a:pt x="8838" y="256777"/>
                  </a:lnTo>
                  <a:lnTo>
                    <a:pt x="12865" y="259067"/>
                  </a:lnTo>
                  <a:lnTo>
                    <a:pt x="14927" y="259678"/>
                  </a:lnTo>
                  <a:lnTo>
                    <a:pt x="20980" y="256594"/>
                  </a:lnTo>
                  <a:lnTo>
                    <a:pt x="29786" y="247698"/>
                  </a:lnTo>
                  <a:lnTo>
                    <a:pt x="43106" y="229633"/>
                  </a:lnTo>
                  <a:lnTo>
                    <a:pt x="56360" y="185548"/>
                  </a:lnTo>
                  <a:lnTo>
                    <a:pt x="64089" y="144860"/>
                  </a:lnTo>
                  <a:lnTo>
                    <a:pt x="72229" y="102083"/>
                  </a:lnTo>
                  <a:lnTo>
                    <a:pt x="80550" y="66607"/>
                  </a:lnTo>
                  <a:lnTo>
                    <a:pt x="87956" y="20915"/>
                  </a:lnTo>
                  <a:lnTo>
                    <a:pt x="94150" y="0"/>
                  </a:lnTo>
                  <a:lnTo>
                    <a:pt x="93811" y="183"/>
                  </a:lnTo>
                  <a:lnTo>
                    <a:pt x="91553" y="6031"/>
                  </a:lnTo>
                  <a:lnTo>
                    <a:pt x="89686" y="44821"/>
                  </a:lnTo>
                  <a:lnTo>
                    <a:pt x="89249" y="87018"/>
                  </a:lnTo>
                  <a:lnTo>
                    <a:pt x="89133" y="111112"/>
                  </a:lnTo>
                  <a:lnTo>
                    <a:pt x="89055" y="135642"/>
                  </a:lnTo>
                  <a:lnTo>
                    <a:pt x="89004" y="160461"/>
                  </a:lnTo>
                  <a:lnTo>
                    <a:pt x="88969" y="185474"/>
                  </a:lnTo>
                  <a:lnTo>
                    <a:pt x="90357" y="210616"/>
                  </a:lnTo>
                  <a:lnTo>
                    <a:pt x="92694" y="235844"/>
                  </a:lnTo>
                  <a:lnTo>
                    <a:pt x="98347" y="282925"/>
                  </a:lnTo>
                  <a:lnTo>
                    <a:pt x="103212" y="320312"/>
                  </a:lnTo>
                  <a:lnTo>
                    <a:pt x="109207" y="366508"/>
                  </a:lnTo>
                  <a:lnTo>
                    <a:pt x="114300" y="375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623"/>
            <p:cNvSpPr/>
            <p:nvPr>
              <p:custDataLst>
                <p:tags r:id="rId177"/>
              </p:custDataLst>
            </p:nvPr>
          </p:nvSpPr>
          <p:spPr>
            <a:xfrm>
              <a:off x="2432753" y="5630318"/>
              <a:ext cx="66298" cy="156838"/>
            </a:xfrm>
            <a:custGeom>
              <a:avLst/>
              <a:gdLst/>
              <a:ahLst/>
              <a:cxnLst/>
              <a:rect l="0" t="0" r="0" b="0"/>
              <a:pathLst>
                <a:path w="66298" h="156838">
                  <a:moveTo>
                    <a:pt x="37397" y="27532"/>
                  </a:moveTo>
                  <a:lnTo>
                    <a:pt x="37397" y="27532"/>
                  </a:lnTo>
                  <a:lnTo>
                    <a:pt x="36691" y="17393"/>
                  </a:lnTo>
                  <a:lnTo>
                    <a:pt x="31930" y="1049"/>
                  </a:lnTo>
                  <a:lnTo>
                    <a:pt x="30930" y="0"/>
                  </a:lnTo>
                  <a:lnTo>
                    <a:pt x="29558" y="5"/>
                  </a:lnTo>
                  <a:lnTo>
                    <a:pt x="27937" y="714"/>
                  </a:lnTo>
                  <a:lnTo>
                    <a:pt x="18915" y="15196"/>
                  </a:lnTo>
                  <a:lnTo>
                    <a:pt x="4635" y="56217"/>
                  </a:lnTo>
                  <a:lnTo>
                    <a:pt x="879" y="96160"/>
                  </a:lnTo>
                  <a:lnTo>
                    <a:pt x="0" y="122239"/>
                  </a:lnTo>
                  <a:lnTo>
                    <a:pt x="5254" y="140415"/>
                  </a:lnTo>
                  <a:lnTo>
                    <a:pt x="9618" y="147237"/>
                  </a:lnTo>
                  <a:lnTo>
                    <a:pt x="14644" y="151785"/>
                  </a:lnTo>
                  <a:lnTo>
                    <a:pt x="25874" y="156837"/>
                  </a:lnTo>
                  <a:lnTo>
                    <a:pt x="31831" y="156070"/>
                  </a:lnTo>
                  <a:lnTo>
                    <a:pt x="44095" y="149571"/>
                  </a:lnTo>
                  <a:lnTo>
                    <a:pt x="54720" y="133983"/>
                  </a:lnTo>
                  <a:lnTo>
                    <a:pt x="62735" y="113649"/>
                  </a:lnTo>
                  <a:lnTo>
                    <a:pt x="66297" y="92853"/>
                  </a:lnTo>
                  <a:lnTo>
                    <a:pt x="61561" y="61311"/>
                  </a:lnTo>
                  <a:lnTo>
                    <a:pt x="47318" y="26234"/>
                  </a:lnTo>
                  <a:lnTo>
                    <a:pt x="39219" y="16842"/>
                  </a:lnTo>
                  <a:lnTo>
                    <a:pt x="32798" y="12198"/>
                  </a:lnTo>
                  <a:lnTo>
                    <a:pt x="24697" y="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624"/>
            <p:cNvSpPr/>
            <p:nvPr>
              <p:custDataLst>
                <p:tags r:id="rId178"/>
              </p:custDataLst>
            </p:nvPr>
          </p:nvSpPr>
          <p:spPr>
            <a:xfrm>
              <a:off x="2571750" y="5582255"/>
              <a:ext cx="178863" cy="164496"/>
            </a:xfrm>
            <a:custGeom>
              <a:avLst/>
              <a:gdLst/>
              <a:ahLst/>
              <a:cxnLst/>
              <a:rect l="0" t="0" r="0" b="0"/>
              <a:pathLst>
                <a:path w="178863" h="164496">
                  <a:moveTo>
                    <a:pt x="0" y="12095"/>
                  </a:moveTo>
                  <a:lnTo>
                    <a:pt x="0" y="12095"/>
                  </a:lnTo>
                  <a:lnTo>
                    <a:pt x="0" y="2674"/>
                  </a:lnTo>
                  <a:lnTo>
                    <a:pt x="0" y="3910"/>
                  </a:lnTo>
                  <a:lnTo>
                    <a:pt x="8838" y="42211"/>
                  </a:lnTo>
                  <a:lnTo>
                    <a:pt x="11556" y="83734"/>
                  </a:lnTo>
                  <a:lnTo>
                    <a:pt x="8990" y="125044"/>
                  </a:lnTo>
                  <a:lnTo>
                    <a:pt x="6582" y="160381"/>
                  </a:lnTo>
                  <a:lnTo>
                    <a:pt x="6504" y="160341"/>
                  </a:lnTo>
                  <a:lnTo>
                    <a:pt x="12139" y="120197"/>
                  </a:lnTo>
                  <a:lnTo>
                    <a:pt x="22255" y="74699"/>
                  </a:lnTo>
                  <a:lnTo>
                    <a:pt x="34895" y="39033"/>
                  </a:lnTo>
                  <a:lnTo>
                    <a:pt x="45848" y="21951"/>
                  </a:lnTo>
                  <a:lnTo>
                    <a:pt x="55890" y="12948"/>
                  </a:lnTo>
                  <a:lnTo>
                    <a:pt x="60543" y="10547"/>
                  </a:lnTo>
                  <a:lnTo>
                    <a:pt x="65056" y="11769"/>
                  </a:lnTo>
                  <a:lnTo>
                    <a:pt x="73834" y="20651"/>
                  </a:lnTo>
                  <a:lnTo>
                    <a:pt x="78676" y="35888"/>
                  </a:lnTo>
                  <a:lnTo>
                    <a:pt x="82399" y="78420"/>
                  </a:lnTo>
                  <a:lnTo>
                    <a:pt x="83916" y="73924"/>
                  </a:lnTo>
                  <a:lnTo>
                    <a:pt x="104914" y="28713"/>
                  </a:lnTo>
                  <a:lnTo>
                    <a:pt x="121632" y="8317"/>
                  </a:lnTo>
                  <a:lnTo>
                    <a:pt x="133787" y="303"/>
                  </a:lnTo>
                  <a:lnTo>
                    <a:pt x="139285" y="0"/>
                  </a:lnTo>
                  <a:lnTo>
                    <a:pt x="144363" y="1915"/>
                  </a:lnTo>
                  <a:lnTo>
                    <a:pt x="149159" y="5309"/>
                  </a:lnTo>
                  <a:lnTo>
                    <a:pt x="166021" y="30310"/>
                  </a:lnTo>
                  <a:lnTo>
                    <a:pt x="177681" y="67901"/>
                  </a:lnTo>
                  <a:lnTo>
                    <a:pt x="178862" y="106947"/>
                  </a:lnTo>
                  <a:lnTo>
                    <a:pt x="172940" y="145810"/>
                  </a:lnTo>
                  <a:lnTo>
                    <a:pt x="165100" y="164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625"/>
            <p:cNvSpPr/>
            <p:nvPr>
              <p:custDataLst>
                <p:tags r:id="rId179"/>
              </p:custDataLst>
            </p:nvPr>
          </p:nvSpPr>
          <p:spPr>
            <a:xfrm>
              <a:off x="2790317" y="5562002"/>
              <a:ext cx="93356" cy="164012"/>
            </a:xfrm>
            <a:custGeom>
              <a:avLst/>
              <a:gdLst/>
              <a:ahLst/>
              <a:cxnLst/>
              <a:rect l="0" t="0" r="0" b="0"/>
              <a:pathLst>
                <a:path w="93356" h="164012">
                  <a:moveTo>
                    <a:pt x="67183" y="25998"/>
                  </a:moveTo>
                  <a:lnTo>
                    <a:pt x="67183" y="25998"/>
                  </a:lnTo>
                  <a:lnTo>
                    <a:pt x="67183" y="8321"/>
                  </a:lnTo>
                  <a:lnTo>
                    <a:pt x="65066" y="7158"/>
                  </a:lnTo>
                  <a:lnTo>
                    <a:pt x="57070" y="9629"/>
                  </a:lnTo>
                  <a:lnTo>
                    <a:pt x="37297" y="25695"/>
                  </a:lnTo>
                  <a:lnTo>
                    <a:pt x="20306" y="55071"/>
                  </a:lnTo>
                  <a:lnTo>
                    <a:pt x="6335" y="93957"/>
                  </a:lnTo>
                  <a:lnTo>
                    <a:pt x="0" y="130017"/>
                  </a:lnTo>
                  <a:lnTo>
                    <a:pt x="4163" y="148429"/>
                  </a:lnTo>
                  <a:lnTo>
                    <a:pt x="8236" y="156301"/>
                  </a:lnTo>
                  <a:lnTo>
                    <a:pt x="13774" y="160844"/>
                  </a:lnTo>
                  <a:lnTo>
                    <a:pt x="20288" y="163168"/>
                  </a:lnTo>
                  <a:lnTo>
                    <a:pt x="27453" y="164011"/>
                  </a:lnTo>
                  <a:lnTo>
                    <a:pt x="44821" y="157423"/>
                  </a:lnTo>
                  <a:lnTo>
                    <a:pt x="62889" y="143675"/>
                  </a:lnTo>
                  <a:lnTo>
                    <a:pt x="83549" y="112135"/>
                  </a:lnTo>
                  <a:lnTo>
                    <a:pt x="93355" y="75979"/>
                  </a:lnTo>
                  <a:lnTo>
                    <a:pt x="91714" y="39867"/>
                  </a:lnTo>
                  <a:lnTo>
                    <a:pt x="82605" y="12781"/>
                  </a:lnTo>
                  <a:lnTo>
                    <a:pt x="74978" y="2955"/>
                  </a:lnTo>
                  <a:lnTo>
                    <a:pt x="72379" y="758"/>
                  </a:lnTo>
                  <a:lnTo>
                    <a:pt x="70647" y="0"/>
                  </a:lnTo>
                  <a:lnTo>
                    <a:pt x="67183" y="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626"/>
            <p:cNvSpPr/>
            <p:nvPr>
              <p:custDataLst>
                <p:tags r:id="rId180"/>
              </p:custDataLst>
            </p:nvPr>
          </p:nvSpPr>
          <p:spPr>
            <a:xfrm>
              <a:off x="2938418" y="5529075"/>
              <a:ext cx="61198" cy="192276"/>
            </a:xfrm>
            <a:custGeom>
              <a:avLst/>
              <a:gdLst/>
              <a:ahLst/>
              <a:cxnLst/>
              <a:rect l="0" t="0" r="0" b="0"/>
              <a:pathLst>
                <a:path w="61198" h="192276">
                  <a:moveTo>
                    <a:pt x="52432" y="14475"/>
                  </a:moveTo>
                  <a:lnTo>
                    <a:pt x="52432" y="14475"/>
                  </a:lnTo>
                  <a:lnTo>
                    <a:pt x="29288" y="169"/>
                  </a:lnTo>
                  <a:lnTo>
                    <a:pt x="24303" y="0"/>
                  </a:lnTo>
                  <a:lnTo>
                    <a:pt x="13119" y="3573"/>
                  </a:lnTo>
                  <a:lnTo>
                    <a:pt x="4856" y="11746"/>
                  </a:lnTo>
                  <a:lnTo>
                    <a:pt x="1665" y="16889"/>
                  </a:lnTo>
                  <a:lnTo>
                    <a:pt x="0" y="28249"/>
                  </a:lnTo>
                  <a:lnTo>
                    <a:pt x="544" y="34240"/>
                  </a:lnTo>
                  <a:lnTo>
                    <a:pt x="11423" y="56158"/>
                  </a:lnTo>
                  <a:lnTo>
                    <a:pt x="51851" y="102249"/>
                  </a:lnTo>
                  <a:lnTo>
                    <a:pt x="59229" y="117456"/>
                  </a:lnTo>
                  <a:lnTo>
                    <a:pt x="61197" y="125462"/>
                  </a:lnTo>
                  <a:lnTo>
                    <a:pt x="60392" y="132917"/>
                  </a:lnTo>
                  <a:lnTo>
                    <a:pt x="53853" y="146844"/>
                  </a:lnTo>
                  <a:lnTo>
                    <a:pt x="28045" y="172326"/>
                  </a:lnTo>
                  <a:lnTo>
                    <a:pt x="1632" y="19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627"/>
            <p:cNvSpPr/>
            <p:nvPr>
              <p:custDataLst>
                <p:tags r:id="rId181"/>
              </p:custDataLst>
            </p:nvPr>
          </p:nvSpPr>
          <p:spPr>
            <a:xfrm>
              <a:off x="3077615" y="5372100"/>
              <a:ext cx="26519" cy="355815"/>
            </a:xfrm>
            <a:custGeom>
              <a:avLst/>
              <a:gdLst/>
              <a:ahLst/>
              <a:cxnLst/>
              <a:rect l="0" t="0" r="0" b="0"/>
              <a:pathLst>
                <a:path w="26519" h="355815">
                  <a:moveTo>
                    <a:pt x="2135" y="0"/>
                  </a:moveTo>
                  <a:lnTo>
                    <a:pt x="2135" y="0"/>
                  </a:lnTo>
                  <a:lnTo>
                    <a:pt x="8877" y="0"/>
                  </a:lnTo>
                  <a:lnTo>
                    <a:pt x="15950" y="3763"/>
                  </a:lnTo>
                  <a:lnTo>
                    <a:pt x="19812" y="6742"/>
                  </a:lnTo>
                  <a:lnTo>
                    <a:pt x="24102" y="23222"/>
                  </a:lnTo>
                  <a:lnTo>
                    <a:pt x="26518" y="67794"/>
                  </a:lnTo>
                  <a:lnTo>
                    <a:pt x="25672" y="109858"/>
                  </a:lnTo>
                  <a:lnTo>
                    <a:pt x="23471" y="133916"/>
                  </a:lnTo>
                  <a:lnTo>
                    <a:pt x="20592" y="159127"/>
                  </a:lnTo>
                  <a:lnTo>
                    <a:pt x="17262" y="185107"/>
                  </a:lnTo>
                  <a:lnTo>
                    <a:pt x="13631" y="211599"/>
                  </a:lnTo>
                  <a:lnTo>
                    <a:pt x="9799" y="238433"/>
                  </a:lnTo>
                  <a:lnTo>
                    <a:pt x="3660" y="283300"/>
                  </a:lnTo>
                  <a:lnTo>
                    <a:pt x="0" y="330885"/>
                  </a:lnTo>
                  <a:lnTo>
                    <a:pt x="1713" y="355814"/>
                  </a:lnTo>
                  <a:lnTo>
                    <a:pt x="21185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628"/>
            <p:cNvSpPr/>
            <p:nvPr>
              <p:custDataLst>
                <p:tags r:id="rId182"/>
              </p:custDataLst>
            </p:nvPr>
          </p:nvSpPr>
          <p:spPr>
            <a:xfrm>
              <a:off x="3078244" y="5494417"/>
              <a:ext cx="122157" cy="182484"/>
            </a:xfrm>
            <a:custGeom>
              <a:avLst/>
              <a:gdLst/>
              <a:ahLst/>
              <a:cxnLst/>
              <a:rect l="0" t="0" r="0" b="0"/>
              <a:pathLst>
                <a:path w="122157" h="182484">
                  <a:moveTo>
                    <a:pt x="77706" y="23733"/>
                  </a:moveTo>
                  <a:lnTo>
                    <a:pt x="77706" y="23733"/>
                  </a:lnTo>
                  <a:lnTo>
                    <a:pt x="84613" y="6774"/>
                  </a:lnTo>
                  <a:lnTo>
                    <a:pt x="89261" y="0"/>
                  </a:lnTo>
                  <a:lnTo>
                    <a:pt x="86134" y="956"/>
                  </a:lnTo>
                  <a:lnTo>
                    <a:pt x="83325" y="2198"/>
                  </a:lnTo>
                  <a:lnTo>
                    <a:pt x="47053" y="40775"/>
                  </a:lnTo>
                  <a:lnTo>
                    <a:pt x="20175" y="73938"/>
                  </a:lnTo>
                  <a:lnTo>
                    <a:pt x="1823" y="113378"/>
                  </a:lnTo>
                  <a:lnTo>
                    <a:pt x="0" y="129191"/>
                  </a:lnTo>
                  <a:lnTo>
                    <a:pt x="1542" y="141865"/>
                  </a:lnTo>
                  <a:lnTo>
                    <a:pt x="4580" y="149849"/>
                  </a:lnTo>
                  <a:lnTo>
                    <a:pt x="16998" y="161681"/>
                  </a:lnTo>
                  <a:lnTo>
                    <a:pt x="51002" y="173252"/>
                  </a:lnTo>
                  <a:lnTo>
                    <a:pt x="93990" y="180451"/>
                  </a:lnTo>
                  <a:lnTo>
                    <a:pt x="122156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629"/>
            <p:cNvSpPr/>
            <p:nvPr>
              <p:custDataLst>
                <p:tags r:id="rId183"/>
              </p:custDataLst>
            </p:nvPr>
          </p:nvSpPr>
          <p:spPr>
            <a:xfrm>
              <a:off x="4206990" y="5176133"/>
              <a:ext cx="91961" cy="341349"/>
            </a:xfrm>
            <a:custGeom>
              <a:avLst/>
              <a:gdLst/>
              <a:ahLst/>
              <a:cxnLst/>
              <a:rect l="0" t="0" r="0" b="0"/>
              <a:pathLst>
                <a:path w="91961" h="341349">
                  <a:moveTo>
                    <a:pt x="60210" y="5467"/>
                  </a:moveTo>
                  <a:lnTo>
                    <a:pt x="60210" y="5467"/>
                  </a:lnTo>
                  <a:lnTo>
                    <a:pt x="65677" y="0"/>
                  </a:lnTo>
                  <a:lnTo>
                    <a:pt x="59557" y="9491"/>
                  </a:lnTo>
                  <a:lnTo>
                    <a:pt x="48505" y="54056"/>
                  </a:lnTo>
                  <a:lnTo>
                    <a:pt x="38780" y="89386"/>
                  </a:lnTo>
                  <a:lnTo>
                    <a:pt x="27402" y="132370"/>
                  </a:lnTo>
                  <a:lnTo>
                    <a:pt x="15995" y="178286"/>
                  </a:lnTo>
                  <a:lnTo>
                    <a:pt x="6222" y="222210"/>
                  </a:lnTo>
                  <a:lnTo>
                    <a:pt x="937" y="263369"/>
                  </a:lnTo>
                  <a:lnTo>
                    <a:pt x="0" y="299301"/>
                  </a:lnTo>
                  <a:lnTo>
                    <a:pt x="4287" y="324678"/>
                  </a:lnTo>
                  <a:lnTo>
                    <a:pt x="8817" y="332575"/>
                  </a:lnTo>
                  <a:lnTo>
                    <a:pt x="14659" y="337839"/>
                  </a:lnTo>
                  <a:lnTo>
                    <a:pt x="21376" y="341348"/>
                  </a:lnTo>
                  <a:lnTo>
                    <a:pt x="30087" y="340866"/>
                  </a:lnTo>
                  <a:lnTo>
                    <a:pt x="51056" y="332803"/>
                  </a:lnTo>
                  <a:lnTo>
                    <a:pt x="68841" y="316050"/>
                  </a:lnTo>
                  <a:lnTo>
                    <a:pt x="9196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630"/>
            <p:cNvSpPr/>
            <p:nvPr>
              <p:custDataLst>
                <p:tags r:id="rId184"/>
              </p:custDataLst>
            </p:nvPr>
          </p:nvSpPr>
          <p:spPr>
            <a:xfrm>
              <a:off x="4146550" y="5257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631"/>
            <p:cNvSpPr/>
            <p:nvPr>
              <p:custDataLst>
                <p:tags r:id="rId185"/>
              </p:custDataLst>
            </p:nvPr>
          </p:nvSpPr>
          <p:spPr>
            <a:xfrm>
              <a:off x="2466460" y="5786670"/>
              <a:ext cx="2156927" cy="264881"/>
            </a:xfrm>
            <a:custGeom>
              <a:avLst/>
              <a:gdLst/>
              <a:ahLst/>
              <a:cxnLst/>
              <a:rect l="0" t="0" r="0" b="0"/>
              <a:pathLst>
                <a:path w="2156927" h="264881">
                  <a:moveTo>
                    <a:pt x="98940" y="48980"/>
                  </a:moveTo>
                  <a:lnTo>
                    <a:pt x="98940" y="48980"/>
                  </a:lnTo>
                  <a:lnTo>
                    <a:pt x="70718" y="58387"/>
                  </a:lnTo>
                  <a:lnTo>
                    <a:pt x="30658" y="75739"/>
                  </a:lnTo>
                  <a:lnTo>
                    <a:pt x="3446" y="99914"/>
                  </a:lnTo>
                  <a:lnTo>
                    <a:pt x="0" y="111863"/>
                  </a:lnTo>
                  <a:lnTo>
                    <a:pt x="2641" y="123358"/>
                  </a:lnTo>
                  <a:lnTo>
                    <a:pt x="9341" y="134548"/>
                  </a:lnTo>
                  <a:lnTo>
                    <a:pt x="56296" y="146982"/>
                  </a:lnTo>
                  <a:lnTo>
                    <a:pt x="89560" y="150297"/>
                  </a:lnTo>
                  <a:lnTo>
                    <a:pt x="137137" y="150392"/>
                  </a:lnTo>
                  <a:lnTo>
                    <a:pt x="194255" y="148338"/>
                  </a:lnTo>
                  <a:lnTo>
                    <a:pt x="257733" y="144852"/>
                  </a:lnTo>
                  <a:lnTo>
                    <a:pt x="336035" y="136884"/>
                  </a:lnTo>
                  <a:lnTo>
                    <a:pt x="424220" y="125927"/>
                  </a:lnTo>
                  <a:lnTo>
                    <a:pt x="518994" y="112978"/>
                  </a:lnTo>
                  <a:lnTo>
                    <a:pt x="623803" y="99406"/>
                  </a:lnTo>
                  <a:lnTo>
                    <a:pt x="735305" y="85420"/>
                  </a:lnTo>
                  <a:lnTo>
                    <a:pt x="851266" y="71157"/>
                  </a:lnTo>
                  <a:lnTo>
                    <a:pt x="971613" y="60237"/>
                  </a:lnTo>
                  <a:lnTo>
                    <a:pt x="1094883" y="51546"/>
                  </a:lnTo>
                  <a:lnTo>
                    <a:pt x="1220102" y="44340"/>
                  </a:lnTo>
                  <a:lnTo>
                    <a:pt x="1341681" y="38126"/>
                  </a:lnTo>
                  <a:lnTo>
                    <a:pt x="1460834" y="32572"/>
                  </a:lnTo>
                  <a:lnTo>
                    <a:pt x="1578369" y="27458"/>
                  </a:lnTo>
                  <a:lnTo>
                    <a:pt x="1680009" y="22637"/>
                  </a:lnTo>
                  <a:lnTo>
                    <a:pt x="1771053" y="18013"/>
                  </a:lnTo>
                  <a:lnTo>
                    <a:pt x="1855032" y="13519"/>
                  </a:lnTo>
                  <a:lnTo>
                    <a:pt x="1926540" y="9817"/>
                  </a:lnTo>
                  <a:lnTo>
                    <a:pt x="1989734" y="6644"/>
                  </a:lnTo>
                  <a:lnTo>
                    <a:pt x="2047387" y="3822"/>
                  </a:lnTo>
                  <a:lnTo>
                    <a:pt x="2090055" y="1942"/>
                  </a:lnTo>
                  <a:lnTo>
                    <a:pt x="2122733" y="687"/>
                  </a:lnTo>
                  <a:lnTo>
                    <a:pt x="2156926" y="0"/>
                  </a:lnTo>
                  <a:lnTo>
                    <a:pt x="2141548" y="2047"/>
                  </a:lnTo>
                  <a:lnTo>
                    <a:pt x="2108379" y="3580"/>
                  </a:lnTo>
                  <a:lnTo>
                    <a:pt x="2060866" y="5308"/>
                  </a:lnTo>
                  <a:lnTo>
                    <a:pt x="2003790" y="7165"/>
                  </a:lnTo>
                  <a:lnTo>
                    <a:pt x="1926229" y="11225"/>
                  </a:lnTo>
                  <a:lnTo>
                    <a:pt x="1835010" y="16754"/>
                  </a:lnTo>
                  <a:lnTo>
                    <a:pt x="1734687" y="23263"/>
                  </a:lnTo>
                  <a:lnTo>
                    <a:pt x="1621944" y="32541"/>
                  </a:lnTo>
                  <a:lnTo>
                    <a:pt x="1500920" y="43665"/>
                  </a:lnTo>
                  <a:lnTo>
                    <a:pt x="1374377" y="56020"/>
                  </a:lnTo>
                  <a:lnTo>
                    <a:pt x="1240626" y="73429"/>
                  </a:lnTo>
                  <a:lnTo>
                    <a:pt x="1102069" y="94207"/>
                  </a:lnTo>
                  <a:lnTo>
                    <a:pt x="960310" y="117232"/>
                  </a:lnTo>
                  <a:lnTo>
                    <a:pt x="828409" y="139636"/>
                  </a:lnTo>
                  <a:lnTo>
                    <a:pt x="703080" y="161629"/>
                  </a:lnTo>
                  <a:lnTo>
                    <a:pt x="582133" y="183345"/>
                  </a:lnTo>
                  <a:lnTo>
                    <a:pt x="484569" y="202057"/>
                  </a:lnTo>
                  <a:lnTo>
                    <a:pt x="402592" y="218765"/>
                  </a:lnTo>
                  <a:lnTo>
                    <a:pt x="331008" y="234136"/>
                  </a:lnTo>
                  <a:lnTo>
                    <a:pt x="283286" y="244384"/>
                  </a:lnTo>
                  <a:lnTo>
                    <a:pt x="187840" y="264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632"/>
            <p:cNvSpPr/>
            <p:nvPr>
              <p:custDataLst>
                <p:tags r:id="rId186"/>
              </p:custDataLst>
            </p:nvPr>
          </p:nvSpPr>
          <p:spPr>
            <a:xfrm>
              <a:off x="4188519" y="5328297"/>
              <a:ext cx="251625" cy="362583"/>
            </a:xfrm>
            <a:custGeom>
              <a:avLst/>
              <a:gdLst/>
              <a:ahLst/>
              <a:cxnLst/>
              <a:rect l="0" t="0" r="0" b="0"/>
              <a:pathLst>
                <a:path w="251625" h="362583">
                  <a:moveTo>
                    <a:pt x="15181" y="37453"/>
                  </a:moveTo>
                  <a:lnTo>
                    <a:pt x="15181" y="37453"/>
                  </a:lnTo>
                  <a:lnTo>
                    <a:pt x="3247" y="32427"/>
                  </a:lnTo>
                  <a:lnTo>
                    <a:pt x="0" y="31691"/>
                  </a:lnTo>
                  <a:lnTo>
                    <a:pt x="121" y="31495"/>
                  </a:lnTo>
                  <a:lnTo>
                    <a:pt x="41067" y="24384"/>
                  </a:lnTo>
                  <a:lnTo>
                    <a:pt x="84970" y="13809"/>
                  </a:lnTo>
                  <a:lnTo>
                    <a:pt x="132501" y="808"/>
                  </a:lnTo>
                  <a:lnTo>
                    <a:pt x="137879" y="0"/>
                  </a:lnTo>
                  <a:lnTo>
                    <a:pt x="138607" y="2606"/>
                  </a:lnTo>
                  <a:lnTo>
                    <a:pt x="137535" y="13028"/>
                  </a:lnTo>
                  <a:lnTo>
                    <a:pt x="120977" y="55865"/>
                  </a:lnTo>
                  <a:lnTo>
                    <a:pt x="119579" y="64544"/>
                  </a:lnTo>
                  <a:lnTo>
                    <a:pt x="121787" y="77951"/>
                  </a:lnTo>
                  <a:lnTo>
                    <a:pt x="124352" y="83502"/>
                  </a:lnTo>
                  <a:lnTo>
                    <a:pt x="127473" y="87202"/>
                  </a:lnTo>
                  <a:lnTo>
                    <a:pt x="134703" y="91313"/>
                  </a:lnTo>
                  <a:lnTo>
                    <a:pt x="148266" y="85616"/>
                  </a:lnTo>
                  <a:lnTo>
                    <a:pt x="190829" y="51086"/>
                  </a:lnTo>
                  <a:lnTo>
                    <a:pt x="226452" y="17279"/>
                  </a:lnTo>
                  <a:lnTo>
                    <a:pt x="232081" y="14377"/>
                  </a:lnTo>
                  <a:lnTo>
                    <a:pt x="234570" y="16424"/>
                  </a:lnTo>
                  <a:lnTo>
                    <a:pt x="239217" y="26225"/>
                  </a:lnTo>
                  <a:lnTo>
                    <a:pt x="239058" y="67836"/>
                  </a:lnTo>
                  <a:lnTo>
                    <a:pt x="240035" y="105049"/>
                  </a:lnTo>
                  <a:lnTo>
                    <a:pt x="243528" y="145812"/>
                  </a:lnTo>
                  <a:lnTo>
                    <a:pt x="249783" y="189800"/>
                  </a:lnTo>
                  <a:lnTo>
                    <a:pt x="251624" y="237102"/>
                  </a:lnTo>
                  <a:lnTo>
                    <a:pt x="249383" y="282113"/>
                  </a:lnTo>
                  <a:lnTo>
                    <a:pt x="240189" y="329138"/>
                  </a:lnTo>
                  <a:lnTo>
                    <a:pt x="232541" y="349124"/>
                  </a:lnTo>
                  <a:lnTo>
                    <a:pt x="224440" y="359418"/>
                  </a:lnTo>
                  <a:lnTo>
                    <a:pt x="220303" y="362163"/>
                  </a:lnTo>
                  <a:lnTo>
                    <a:pt x="215428" y="362582"/>
                  </a:lnTo>
                  <a:lnTo>
                    <a:pt x="204369" y="359284"/>
                  </a:lnTo>
                  <a:lnTo>
                    <a:pt x="200573" y="354312"/>
                  </a:lnTo>
                  <a:lnTo>
                    <a:pt x="196355" y="339381"/>
                  </a:lnTo>
                  <a:lnTo>
                    <a:pt x="193981" y="311142"/>
                  </a:lnTo>
                  <a:lnTo>
                    <a:pt x="203390" y="277061"/>
                  </a:lnTo>
                  <a:lnTo>
                    <a:pt x="210504" y="268452"/>
                  </a:lnTo>
                  <a:lnTo>
                    <a:pt x="250131" y="247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3633"/>
            <p:cNvSpPr/>
            <p:nvPr>
              <p:custDataLst>
                <p:tags r:id="rId187"/>
              </p:custDataLst>
            </p:nvPr>
          </p:nvSpPr>
          <p:spPr>
            <a:xfrm>
              <a:off x="4095750" y="53467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20374" y="22604"/>
                  </a:lnTo>
                  <a:lnTo>
                    <a:pt x="12571" y="6373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3634"/>
            <p:cNvSpPr/>
            <p:nvPr>
              <p:custDataLst>
                <p:tags r:id="rId188"/>
              </p:custDataLst>
            </p:nvPr>
          </p:nvSpPr>
          <p:spPr>
            <a:xfrm>
              <a:off x="3964947" y="5349298"/>
              <a:ext cx="75474" cy="168095"/>
            </a:xfrm>
            <a:custGeom>
              <a:avLst/>
              <a:gdLst/>
              <a:ahLst/>
              <a:cxnLst/>
              <a:rect l="0" t="0" r="0" b="0"/>
              <a:pathLst>
                <a:path w="75474" h="168095">
                  <a:moveTo>
                    <a:pt x="67303" y="48202"/>
                  </a:moveTo>
                  <a:lnTo>
                    <a:pt x="67303" y="48202"/>
                  </a:lnTo>
                  <a:lnTo>
                    <a:pt x="74045" y="34718"/>
                  </a:lnTo>
                  <a:lnTo>
                    <a:pt x="75473" y="24335"/>
                  </a:lnTo>
                  <a:lnTo>
                    <a:pt x="74012" y="6172"/>
                  </a:lnTo>
                  <a:lnTo>
                    <a:pt x="72481" y="3249"/>
                  </a:lnTo>
                  <a:lnTo>
                    <a:pt x="70050" y="1300"/>
                  </a:lnTo>
                  <a:lnTo>
                    <a:pt x="67017" y="0"/>
                  </a:lnTo>
                  <a:lnTo>
                    <a:pt x="56123" y="6082"/>
                  </a:lnTo>
                  <a:lnTo>
                    <a:pt x="22761" y="43096"/>
                  </a:lnTo>
                  <a:lnTo>
                    <a:pt x="6049" y="83692"/>
                  </a:lnTo>
                  <a:lnTo>
                    <a:pt x="0" y="120258"/>
                  </a:lnTo>
                  <a:lnTo>
                    <a:pt x="4949" y="150063"/>
                  </a:lnTo>
                  <a:lnTo>
                    <a:pt x="9506" y="157032"/>
                  </a:lnTo>
                  <a:lnTo>
                    <a:pt x="22095" y="166656"/>
                  </a:lnTo>
                  <a:lnTo>
                    <a:pt x="29403" y="168094"/>
                  </a:lnTo>
                  <a:lnTo>
                    <a:pt x="60953" y="162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635"/>
            <p:cNvSpPr/>
            <p:nvPr>
              <p:custDataLst>
                <p:tags r:id="rId189"/>
              </p:custDataLst>
            </p:nvPr>
          </p:nvSpPr>
          <p:spPr>
            <a:xfrm>
              <a:off x="3911600" y="53149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82550"/>
                  </a:moveTo>
                  <a:lnTo>
                    <a:pt x="0" y="82550"/>
                  </a:lnTo>
                  <a:lnTo>
                    <a:pt x="1411" y="4918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636"/>
            <p:cNvSpPr/>
            <p:nvPr>
              <p:custDataLst>
                <p:tags r:id="rId190"/>
              </p:custDataLst>
            </p:nvPr>
          </p:nvSpPr>
          <p:spPr>
            <a:xfrm>
              <a:off x="3879850" y="54102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2143" y="41427"/>
                  </a:lnTo>
                  <a:lnTo>
                    <a:pt x="2749" y="8792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637"/>
            <p:cNvSpPr/>
            <p:nvPr>
              <p:custDataLst>
                <p:tags r:id="rId191"/>
              </p:custDataLst>
            </p:nvPr>
          </p:nvSpPr>
          <p:spPr>
            <a:xfrm>
              <a:off x="3723029" y="5416550"/>
              <a:ext cx="131422" cy="6328"/>
            </a:xfrm>
            <a:custGeom>
              <a:avLst/>
              <a:gdLst/>
              <a:ahLst/>
              <a:cxnLst/>
              <a:rect l="0" t="0" r="0" b="0"/>
              <a:pathLst>
                <a:path w="131422" h="6328">
                  <a:moveTo>
                    <a:pt x="29821" y="0"/>
                  </a:moveTo>
                  <a:lnTo>
                    <a:pt x="29821" y="0"/>
                  </a:lnTo>
                  <a:lnTo>
                    <a:pt x="11659" y="705"/>
                  </a:lnTo>
                  <a:lnTo>
                    <a:pt x="0" y="5467"/>
                  </a:lnTo>
                  <a:lnTo>
                    <a:pt x="768" y="5761"/>
                  </a:lnTo>
                  <a:lnTo>
                    <a:pt x="43555" y="6327"/>
                  </a:lnTo>
                  <a:lnTo>
                    <a:pt x="87724" y="1981"/>
                  </a:lnTo>
                  <a:lnTo>
                    <a:pt x="131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638"/>
            <p:cNvSpPr/>
            <p:nvPr>
              <p:custDataLst>
                <p:tags r:id="rId192"/>
              </p:custDataLst>
            </p:nvPr>
          </p:nvSpPr>
          <p:spPr>
            <a:xfrm>
              <a:off x="3761043" y="5250726"/>
              <a:ext cx="54163" cy="325825"/>
            </a:xfrm>
            <a:custGeom>
              <a:avLst/>
              <a:gdLst/>
              <a:ahLst/>
              <a:cxnLst/>
              <a:rect l="0" t="0" r="0" b="0"/>
              <a:pathLst>
                <a:path w="54163" h="325825">
                  <a:moveTo>
                    <a:pt x="42607" y="19774"/>
                  </a:moveTo>
                  <a:lnTo>
                    <a:pt x="42607" y="19774"/>
                  </a:lnTo>
                  <a:lnTo>
                    <a:pt x="49514" y="2815"/>
                  </a:lnTo>
                  <a:lnTo>
                    <a:pt x="51445" y="0"/>
                  </a:lnTo>
                  <a:lnTo>
                    <a:pt x="52732" y="242"/>
                  </a:lnTo>
                  <a:lnTo>
                    <a:pt x="54162" y="6154"/>
                  </a:lnTo>
                  <a:lnTo>
                    <a:pt x="44855" y="41608"/>
                  </a:lnTo>
                  <a:lnTo>
                    <a:pt x="34433" y="78397"/>
                  </a:lnTo>
                  <a:lnTo>
                    <a:pt x="23452" y="121323"/>
                  </a:lnTo>
                  <a:lnTo>
                    <a:pt x="13868" y="168623"/>
                  </a:lnTo>
                  <a:lnTo>
                    <a:pt x="6786" y="214106"/>
                  </a:lnTo>
                  <a:lnTo>
                    <a:pt x="1992" y="254310"/>
                  </a:lnTo>
                  <a:lnTo>
                    <a:pt x="0" y="295367"/>
                  </a:lnTo>
                  <a:lnTo>
                    <a:pt x="2034" y="313710"/>
                  </a:lnTo>
                  <a:lnTo>
                    <a:pt x="4269" y="319448"/>
                  </a:lnTo>
                  <a:lnTo>
                    <a:pt x="7170" y="323273"/>
                  </a:lnTo>
                  <a:lnTo>
                    <a:pt x="10516" y="325824"/>
                  </a:lnTo>
                  <a:lnTo>
                    <a:pt x="14863" y="324702"/>
                  </a:lnTo>
                  <a:lnTo>
                    <a:pt x="36257" y="305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639"/>
            <p:cNvSpPr/>
            <p:nvPr>
              <p:custDataLst>
                <p:tags r:id="rId193"/>
              </p:custDataLst>
            </p:nvPr>
          </p:nvSpPr>
          <p:spPr>
            <a:xfrm>
              <a:off x="3652756" y="5427471"/>
              <a:ext cx="59736" cy="156028"/>
            </a:xfrm>
            <a:custGeom>
              <a:avLst/>
              <a:gdLst/>
              <a:ahLst/>
              <a:cxnLst/>
              <a:rect l="0" t="0" r="0" b="0"/>
              <a:pathLst>
                <a:path w="59736" h="156028">
                  <a:moveTo>
                    <a:pt x="30244" y="46229"/>
                  </a:moveTo>
                  <a:lnTo>
                    <a:pt x="30244" y="46229"/>
                  </a:lnTo>
                  <a:lnTo>
                    <a:pt x="21406" y="12150"/>
                  </a:lnTo>
                  <a:lnTo>
                    <a:pt x="15497" y="4507"/>
                  </a:lnTo>
                  <a:lnTo>
                    <a:pt x="11946" y="1481"/>
                  </a:lnTo>
                  <a:lnTo>
                    <a:pt x="8873" y="169"/>
                  </a:lnTo>
                  <a:lnTo>
                    <a:pt x="6119" y="0"/>
                  </a:lnTo>
                  <a:lnTo>
                    <a:pt x="3577" y="593"/>
                  </a:lnTo>
                  <a:lnTo>
                    <a:pt x="1883" y="2399"/>
                  </a:lnTo>
                  <a:lnTo>
                    <a:pt x="0" y="8170"/>
                  </a:lnTo>
                  <a:lnTo>
                    <a:pt x="2311" y="29465"/>
                  </a:lnTo>
                  <a:lnTo>
                    <a:pt x="17577" y="58117"/>
                  </a:lnTo>
                  <a:lnTo>
                    <a:pt x="50561" y="101111"/>
                  </a:lnTo>
                  <a:lnTo>
                    <a:pt x="56913" y="115071"/>
                  </a:lnTo>
                  <a:lnTo>
                    <a:pt x="59735" y="128331"/>
                  </a:lnTo>
                  <a:lnTo>
                    <a:pt x="58371" y="134126"/>
                  </a:lnTo>
                  <a:lnTo>
                    <a:pt x="51212" y="144325"/>
                  </a:lnTo>
                  <a:lnTo>
                    <a:pt x="35281" y="154631"/>
                  </a:lnTo>
                  <a:lnTo>
                    <a:pt x="25192" y="156027"/>
                  </a:lnTo>
                  <a:lnTo>
                    <a:pt x="11194" y="15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3640"/>
            <p:cNvSpPr/>
            <p:nvPr>
              <p:custDataLst>
                <p:tags r:id="rId194"/>
              </p:custDataLst>
            </p:nvPr>
          </p:nvSpPr>
          <p:spPr>
            <a:xfrm>
              <a:off x="3492409" y="5472516"/>
              <a:ext cx="133442" cy="139293"/>
            </a:xfrm>
            <a:custGeom>
              <a:avLst/>
              <a:gdLst/>
              <a:ahLst/>
              <a:cxnLst/>
              <a:rect l="0" t="0" r="0" b="0"/>
              <a:pathLst>
                <a:path w="133442" h="139293">
                  <a:moveTo>
                    <a:pt x="82641" y="32934"/>
                  </a:moveTo>
                  <a:lnTo>
                    <a:pt x="82641" y="32934"/>
                  </a:lnTo>
                  <a:lnTo>
                    <a:pt x="75899" y="16078"/>
                  </a:lnTo>
                  <a:lnTo>
                    <a:pt x="71091" y="10409"/>
                  </a:lnTo>
                  <a:lnTo>
                    <a:pt x="58222" y="2227"/>
                  </a:lnTo>
                  <a:lnTo>
                    <a:pt x="44977" y="0"/>
                  </a:lnTo>
                  <a:lnTo>
                    <a:pt x="38482" y="395"/>
                  </a:lnTo>
                  <a:lnTo>
                    <a:pt x="32035" y="4187"/>
                  </a:lnTo>
                  <a:lnTo>
                    <a:pt x="19227" y="17805"/>
                  </a:lnTo>
                  <a:lnTo>
                    <a:pt x="3487" y="52048"/>
                  </a:lnTo>
                  <a:lnTo>
                    <a:pt x="0" y="90103"/>
                  </a:lnTo>
                  <a:lnTo>
                    <a:pt x="5695" y="111730"/>
                  </a:lnTo>
                  <a:lnTo>
                    <a:pt x="14576" y="128632"/>
                  </a:lnTo>
                  <a:lnTo>
                    <a:pt x="23227" y="138496"/>
                  </a:lnTo>
                  <a:lnTo>
                    <a:pt x="28215" y="139292"/>
                  </a:lnTo>
                  <a:lnTo>
                    <a:pt x="39401" y="134532"/>
                  </a:lnTo>
                  <a:lnTo>
                    <a:pt x="57600" y="109839"/>
                  </a:lnTo>
                  <a:lnTo>
                    <a:pt x="69655" y="72341"/>
                  </a:lnTo>
                  <a:lnTo>
                    <a:pt x="77298" y="29047"/>
                  </a:lnTo>
                  <a:lnTo>
                    <a:pt x="79079" y="26108"/>
                  </a:lnTo>
                  <a:lnTo>
                    <a:pt x="80972" y="24857"/>
                  </a:lnTo>
                  <a:lnTo>
                    <a:pt x="82939" y="24728"/>
                  </a:lnTo>
                  <a:lnTo>
                    <a:pt x="84956" y="25346"/>
                  </a:lnTo>
                  <a:lnTo>
                    <a:pt x="89079" y="33560"/>
                  </a:lnTo>
                  <a:lnTo>
                    <a:pt x="103580" y="77996"/>
                  </a:lnTo>
                  <a:lnTo>
                    <a:pt x="111703" y="92473"/>
                  </a:lnTo>
                  <a:lnTo>
                    <a:pt x="133441" y="1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641"/>
            <p:cNvSpPr/>
            <p:nvPr>
              <p:custDataLst>
                <p:tags r:id="rId195"/>
              </p:custDataLst>
            </p:nvPr>
          </p:nvSpPr>
          <p:spPr>
            <a:xfrm>
              <a:off x="3375937" y="5324173"/>
              <a:ext cx="116564" cy="321907"/>
            </a:xfrm>
            <a:custGeom>
              <a:avLst/>
              <a:gdLst/>
              <a:ahLst/>
              <a:cxnLst/>
              <a:rect l="0" t="0" r="0" b="0"/>
              <a:pathLst>
                <a:path w="116564" h="321907">
                  <a:moveTo>
                    <a:pt x="97513" y="238427"/>
                  </a:moveTo>
                  <a:lnTo>
                    <a:pt x="97513" y="238427"/>
                  </a:lnTo>
                  <a:lnTo>
                    <a:pt x="97513" y="224943"/>
                  </a:lnTo>
                  <a:lnTo>
                    <a:pt x="93750" y="214560"/>
                  </a:lnTo>
                  <a:lnTo>
                    <a:pt x="90771" y="209816"/>
                  </a:lnTo>
                  <a:lnTo>
                    <a:pt x="81816" y="202663"/>
                  </a:lnTo>
                  <a:lnTo>
                    <a:pt x="76465" y="199768"/>
                  </a:lnTo>
                  <a:lnTo>
                    <a:pt x="62994" y="198432"/>
                  </a:lnTo>
                  <a:lnTo>
                    <a:pt x="55450" y="199064"/>
                  </a:lnTo>
                  <a:lnTo>
                    <a:pt x="39542" y="209173"/>
                  </a:lnTo>
                  <a:lnTo>
                    <a:pt x="16601" y="236579"/>
                  </a:lnTo>
                  <a:lnTo>
                    <a:pt x="5108" y="258772"/>
                  </a:lnTo>
                  <a:lnTo>
                    <a:pt x="0" y="280395"/>
                  </a:lnTo>
                  <a:lnTo>
                    <a:pt x="1492" y="299883"/>
                  </a:lnTo>
                  <a:lnTo>
                    <a:pt x="3866" y="309031"/>
                  </a:lnTo>
                  <a:lnTo>
                    <a:pt x="7565" y="315129"/>
                  </a:lnTo>
                  <a:lnTo>
                    <a:pt x="12147" y="319195"/>
                  </a:lnTo>
                  <a:lnTo>
                    <a:pt x="17319" y="321906"/>
                  </a:lnTo>
                  <a:lnTo>
                    <a:pt x="23589" y="321596"/>
                  </a:lnTo>
                  <a:lnTo>
                    <a:pt x="38082" y="315608"/>
                  </a:lnTo>
                  <a:lnTo>
                    <a:pt x="52049" y="300246"/>
                  </a:lnTo>
                  <a:lnTo>
                    <a:pt x="71812" y="264035"/>
                  </a:lnTo>
                  <a:lnTo>
                    <a:pt x="83268" y="230052"/>
                  </a:lnTo>
                  <a:lnTo>
                    <a:pt x="90711" y="184375"/>
                  </a:lnTo>
                  <a:lnTo>
                    <a:pt x="93684" y="159353"/>
                  </a:lnTo>
                  <a:lnTo>
                    <a:pt x="96372" y="133500"/>
                  </a:lnTo>
                  <a:lnTo>
                    <a:pt x="98869" y="107092"/>
                  </a:lnTo>
                  <a:lnTo>
                    <a:pt x="101643" y="64579"/>
                  </a:lnTo>
                  <a:lnTo>
                    <a:pt x="103205" y="20405"/>
                  </a:lnTo>
                  <a:lnTo>
                    <a:pt x="103424" y="10529"/>
                  </a:lnTo>
                  <a:lnTo>
                    <a:pt x="102159" y="4651"/>
                  </a:lnTo>
                  <a:lnTo>
                    <a:pt x="99905" y="1437"/>
                  </a:lnTo>
                  <a:lnTo>
                    <a:pt x="96991" y="0"/>
                  </a:lnTo>
                  <a:lnTo>
                    <a:pt x="93636" y="1159"/>
                  </a:lnTo>
                  <a:lnTo>
                    <a:pt x="86148" y="8091"/>
                  </a:lnTo>
                  <a:lnTo>
                    <a:pt x="73998" y="47491"/>
                  </a:lnTo>
                  <a:lnTo>
                    <a:pt x="67542" y="84188"/>
                  </a:lnTo>
                  <a:lnTo>
                    <a:pt x="63026" y="123310"/>
                  </a:lnTo>
                  <a:lnTo>
                    <a:pt x="61018" y="161863"/>
                  </a:lnTo>
                  <a:lnTo>
                    <a:pt x="70002" y="209156"/>
                  </a:lnTo>
                  <a:lnTo>
                    <a:pt x="86069" y="243238"/>
                  </a:lnTo>
                  <a:lnTo>
                    <a:pt x="98071" y="254676"/>
                  </a:lnTo>
                  <a:lnTo>
                    <a:pt x="116563" y="26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642"/>
            <p:cNvSpPr/>
            <p:nvPr>
              <p:custDataLst>
                <p:tags r:id="rId196"/>
              </p:custDataLst>
            </p:nvPr>
          </p:nvSpPr>
          <p:spPr>
            <a:xfrm>
              <a:off x="3254106" y="5495218"/>
              <a:ext cx="124095" cy="169759"/>
            </a:xfrm>
            <a:custGeom>
              <a:avLst/>
              <a:gdLst/>
              <a:ahLst/>
              <a:cxnLst/>
              <a:rect l="0" t="0" r="0" b="0"/>
              <a:pathLst>
                <a:path w="124095" h="169759">
                  <a:moveTo>
                    <a:pt x="9794" y="61032"/>
                  </a:moveTo>
                  <a:lnTo>
                    <a:pt x="9794" y="61032"/>
                  </a:lnTo>
                  <a:lnTo>
                    <a:pt x="13165" y="64403"/>
                  </a:lnTo>
                  <a:lnTo>
                    <a:pt x="18583" y="66058"/>
                  </a:lnTo>
                  <a:lnTo>
                    <a:pt x="33559" y="67120"/>
                  </a:lnTo>
                  <a:lnTo>
                    <a:pt x="49291" y="60563"/>
                  </a:lnTo>
                  <a:lnTo>
                    <a:pt x="63987" y="46312"/>
                  </a:lnTo>
                  <a:lnTo>
                    <a:pt x="67276" y="30971"/>
                  </a:lnTo>
                  <a:lnTo>
                    <a:pt x="65680" y="15216"/>
                  </a:lnTo>
                  <a:lnTo>
                    <a:pt x="60267" y="5862"/>
                  </a:lnTo>
                  <a:lnTo>
                    <a:pt x="55437" y="3085"/>
                  </a:lnTo>
                  <a:lnTo>
                    <a:pt x="42545" y="0"/>
                  </a:lnTo>
                  <a:lnTo>
                    <a:pt x="35861" y="2705"/>
                  </a:lnTo>
                  <a:lnTo>
                    <a:pt x="22790" y="15118"/>
                  </a:lnTo>
                  <a:lnTo>
                    <a:pt x="6903" y="48682"/>
                  </a:lnTo>
                  <a:lnTo>
                    <a:pt x="0" y="89907"/>
                  </a:lnTo>
                  <a:lnTo>
                    <a:pt x="4697" y="126659"/>
                  </a:lnTo>
                  <a:lnTo>
                    <a:pt x="21768" y="156520"/>
                  </a:lnTo>
                  <a:lnTo>
                    <a:pt x="31182" y="162791"/>
                  </a:lnTo>
                  <a:lnTo>
                    <a:pt x="54813" y="169758"/>
                  </a:lnTo>
                  <a:lnTo>
                    <a:pt x="81778" y="167210"/>
                  </a:lnTo>
                  <a:lnTo>
                    <a:pt x="124094" y="15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641"/>
          <p:cNvGrpSpPr/>
          <p:nvPr/>
        </p:nvGrpSpPr>
        <p:grpSpPr>
          <a:xfrm>
            <a:off x="5854700" y="5398955"/>
            <a:ext cx="1409701" cy="328746"/>
            <a:chOff x="5854700" y="5398955"/>
            <a:chExt cx="1409701" cy="328746"/>
          </a:xfrm>
        </p:grpSpPr>
        <p:sp>
          <p:nvSpPr>
            <p:cNvPr id="633" name="SMARTInkShape-3643"/>
            <p:cNvSpPr/>
            <p:nvPr>
              <p:custDataLst>
                <p:tags r:id="rId173"/>
              </p:custDataLst>
            </p:nvPr>
          </p:nvSpPr>
          <p:spPr>
            <a:xfrm>
              <a:off x="5854700" y="5556250"/>
              <a:ext cx="1409701" cy="33054"/>
            </a:xfrm>
            <a:custGeom>
              <a:avLst/>
              <a:gdLst/>
              <a:ahLst/>
              <a:cxnLst/>
              <a:rect l="0" t="0" r="0" b="0"/>
              <a:pathLst>
                <a:path w="1409701" h="33054">
                  <a:moveTo>
                    <a:pt x="0" y="19050"/>
                  </a:moveTo>
                  <a:lnTo>
                    <a:pt x="0" y="19050"/>
                  </a:lnTo>
                  <a:lnTo>
                    <a:pt x="13484" y="12308"/>
                  </a:lnTo>
                  <a:lnTo>
                    <a:pt x="42682" y="8999"/>
                  </a:lnTo>
                  <a:lnTo>
                    <a:pt x="87407" y="8232"/>
                  </a:lnTo>
                  <a:lnTo>
                    <a:pt x="116129" y="9016"/>
                  </a:lnTo>
                  <a:lnTo>
                    <a:pt x="147267" y="10244"/>
                  </a:lnTo>
                  <a:lnTo>
                    <a:pt x="184962" y="11063"/>
                  </a:lnTo>
                  <a:lnTo>
                    <a:pt x="227023" y="11607"/>
                  </a:lnTo>
                  <a:lnTo>
                    <a:pt x="272000" y="11973"/>
                  </a:lnTo>
                  <a:lnTo>
                    <a:pt x="328089" y="12921"/>
                  </a:lnTo>
                  <a:lnTo>
                    <a:pt x="391587" y="14258"/>
                  </a:lnTo>
                  <a:lnTo>
                    <a:pt x="460025" y="15855"/>
                  </a:lnTo>
                  <a:lnTo>
                    <a:pt x="535283" y="17626"/>
                  </a:lnTo>
                  <a:lnTo>
                    <a:pt x="615089" y="19512"/>
                  </a:lnTo>
                  <a:lnTo>
                    <a:pt x="697926" y="21475"/>
                  </a:lnTo>
                  <a:lnTo>
                    <a:pt x="777845" y="24194"/>
                  </a:lnTo>
                  <a:lnTo>
                    <a:pt x="855818" y="27418"/>
                  </a:lnTo>
                  <a:lnTo>
                    <a:pt x="932497" y="30979"/>
                  </a:lnTo>
                  <a:lnTo>
                    <a:pt x="1001958" y="32647"/>
                  </a:lnTo>
                  <a:lnTo>
                    <a:pt x="1066611" y="33053"/>
                  </a:lnTo>
                  <a:lnTo>
                    <a:pt x="1128058" y="32619"/>
                  </a:lnTo>
                  <a:lnTo>
                    <a:pt x="1181016" y="30918"/>
                  </a:lnTo>
                  <a:lnTo>
                    <a:pt x="1228316" y="28373"/>
                  </a:lnTo>
                  <a:lnTo>
                    <a:pt x="1271844" y="25265"/>
                  </a:lnTo>
                  <a:lnTo>
                    <a:pt x="1307212" y="22488"/>
                  </a:lnTo>
                  <a:lnTo>
                    <a:pt x="1337142" y="19931"/>
                  </a:lnTo>
                  <a:lnTo>
                    <a:pt x="1380274" y="14502"/>
                  </a:lnTo>
                  <a:lnTo>
                    <a:pt x="140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644"/>
            <p:cNvSpPr/>
            <p:nvPr>
              <p:custDataLst>
                <p:tags r:id="rId174"/>
              </p:custDataLst>
            </p:nvPr>
          </p:nvSpPr>
          <p:spPr>
            <a:xfrm>
              <a:off x="6877050" y="5398955"/>
              <a:ext cx="281136" cy="328746"/>
            </a:xfrm>
            <a:custGeom>
              <a:avLst/>
              <a:gdLst/>
              <a:ahLst/>
              <a:cxnLst/>
              <a:rect l="0" t="0" r="0" b="0"/>
              <a:pathLst>
                <a:path w="281136" h="328746">
                  <a:moveTo>
                    <a:pt x="127000" y="36645"/>
                  </a:moveTo>
                  <a:lnTo>
                    <a:pt x="127000" y="36645"/>
                  </a:lnTo>
                  <a:lnTo>
                    <a:pt x="121532" y="11404"/>
                  </a:lnTo>
                  <a:lnTo>
                    <a:pt x="124766" y="8529"/>
                  </a:lnTo>
                  <a:lnTo>
                    <a:pt x="137767" y="3453"/>
                  </a:lnTo>
                  <a:lnTo>
                    <a:pt x="171661" y="0"/>
                  </a:lnTo>
                  <a:lnTo>
                    <a:pt x="209612" y="9089"/>
                  </a:lnTo>
                  <a:lnTo>
                    <a:pt x="244297" y="31930"/>
                  </a:lnTo>
                  <a:lnTo>
                    <a:pt x="270175" y="74524"/>
                  </a:lnTo>
                  <a:lnTo>
                    <a:pt x="278827" y="109219"/>
                  </a:lnTo>
                  <a:lnTo>
                    <a:pt x="281135" y="127361"/>
                  </a:lnTo>
                  <a:lnTo>
                    <a:pt x="270528" y="162571"/>
                  </a:lnTo>
                  <a:lnTo>
                    <a:pt x="260786" y="179862"/>
                  </a:lnTo>
                  <a:lnTo>
                    <a:pt x="219856" y="216008"/>
                  </a:lnTo>
                  <a:lnTo>
                    <a:pt x="193137" y="234538"/>
                  </a:lnTo>
                  <a:lnTo>
                    <a:pt x="159803" y="253240"/>
                  </a:lnTo>
                  <a:lnTo>
                    <a:pt x="122058" y="272058"/>
                  </a:lnTo>
                  <a:lnTo>
                    <a:pt x="81372" y="290954"/>
                  </a:lnTo>
                  <a:lnTo>
                    <a:pt x="0" y="328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642"/>
          <p:cNvGrpSpPr/>
          <p:nvPr/>
        </p:nvGrpSpPr>
        <p:grpSpPr>
          <a:xfrm>
            <a:off x="10372530" y="5278256"/>
            <a:ext cx="1597221" cy="712836"/>
            <a:chOff x="10372530" y="5278256"/>
            <a:chExt cx="1597221" cy="712836"/>
          </a:xfrm>
        </p:grpSpPr>
        <p:sp>
          <p:nvSpPr>
            <p:cNvPr id="636" name="SMARTInkShape-3645"/>
            <p:cNvSpPr/>
            <p:nvPr>
              <p:custDataLst>
                <p:tags r:id="rId151"/>
              </p:custDataLst>
            </p:nvPr>
          </p:nvSpPr>
          <p:spPr>
            <a:xfrm>
              <a:off x="11639550" y="5854700"/>
              <a:ext cx="5469" cy="57151"/>
            </a:xfrm>
            <a:custGeom>
              <a:avLst/>
              <a:gdLst/>
              <a:ahLst/>
              <a:cxnLst/>
              <a:rect l="0" t="0" r="0" b="0"/>
              <a:pathLst>
                <a:path w="5469" h="57151">
                  <a:moveTo>
                    <a:pt x="0" y="0"/>
                  </a:moveTo>
                  <a:lnTo>
                    <a:pt x="0" y="0"/>
                  </a:lnTo>
                  <a:lnTo>
                    <a:pt x="3370" y="6741"/>
                  </a:lnTo>
                  <a:lnTo>
                    <a:pt x="5468" y="210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3646"/>
            <p:cNvSpPr/>
            <p:nvPr>
              <p:custDataLst>
                <p:tags r:id="rId152"/>
              </p:custDataLst>
            </p:nvPr>
          </p:nvSpPr>
          <p:spPr>
            <a:xfrm>
              <a:off x="11499850" y="5842883"/>
              <a:ext cx="88901" cy="94686"/>
            </a:xfrm>
            <a:custGeom>
              <a:avLst/>
              <a:gdLst/>
              <a:ahLst/>
              <a:cxnLst/>
              <a:rect l="0" t="0" r="0" b="0"/>
              <a:pathLst>
                <a:path w="88901" h="94686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49"/>
                  </a:lnTo>
                  <a:lnTo>
                    <a:pt x="21493" y="20137"/>
                  </a:lnTo>
                  <a:lnTo>
                    <a:pt x="39485" y="64463"/>
                  </a:lnTo>
                  <a:lnTo>
                    <a:pt x="43797" y="91378"/>
                  </a:lnTo>
                  <a:lnTo>
                    <a:pt x="43309" y="93786"/>
                  </a:lnTo>
                  <a:lnTo>
                    <a:pt x="42277" y="94685"/>
                  </a:lnTo>
                  <a:lnTo>
                    <a:pt x="40887" y="94579"/>
                  </a:lnTo>
                  <a:lnTo>
                    <a:pt x="39957" y="93803"/>
                  </a:lnTo>
                  <a:lnTo>
                    <a:pt x="38927" y="91058"/>
                  </a:lnTo>
                  <a:lnTo>
                    <a:pt x="46996" y="63932"/>
                  </a:lnTo>
                  <a:lnTo>
                    <a:pt x="65258" y="29010"/>
                  </a:lnTo>
                  <a:lnTo>
                    <a:pt x="88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647"/>
            <p:cNvSpPr/>
            <p:nvPr>
              <p:custDataLst>
                <p:tags r:id="rId153"/>
              </p:custDataLst>
            </p:nvPr>
          </p:nvSpPr>
          <p:spPr>
            <a:xfrm>
              <a:off x="11377315" y="5875050"/>
              <a:ext cx="97136" cy="76639"/>
            </a:xfrm>
            <a:custGeom>
              <a:avLst/>
              <a:gdLst/>
              <a:ahLst/>
              <a:cxnLst/>
              <a:rect l="0" t="0" r="0" b="0"/>
              <a:pathLst>
                <a:path w="97136" h="76639">
                  <a:moveTo>
                    <a:pt x="65385" y="24100"/>
                  </a:moveTo>
                  <a:lnTo>
                    <a:pt x="65385" y="24100"/>
                  </a:lnTo>
                  <a:lnTo>
                    <a:pt x="65385" y="17359"/>
                  </a:lnTo>
                  <a:lnTo>
                    <a:pt x="67266" y="12167"/>
                  </a:lnTo>
                  <a:lnTo>
                    <a:pt x="68756" y="9795"/>
                  </a:lnTo>
                  <a:lnTo>
                    <a:pt x="69041" y="7507"/>
                  </a:lnTo>
                  <a:lnTo>
                    <a:pt x="67479" y="3085"/>
                  </a:lnTo>
                  <a:lnTo>
                    <a:pt x="65370" y="1623"/>
                  </a:lnTo>
                  <a:lnTo>
                    <a:pt x="59264" y="0"/>
                  </a:lnTo>
                  <a:lnTo>
                    <a:pt x="49965" y="3039"/>
                  </a:lnTo>
                  <a:lnTo>
                    <a:pt x="38778" y="10507"/>
                  </a:lnTo>
                  <a:lnTo>
                    <a:pt x="16226" y="38296"/>
                  </a:lnTo>
                  <a:lnTo>
                    <a:pt x="1348" y="64220"/>
                  </a:lnTo>
                  <a:lnTo>
                    <a:pt x="115" y="68485"/>
                  </a:lnTo>
                  <a:lnTo>
                    <a:pt x="0" y="72035"/>
                  </a:lnTo>
                  <a:lnTo>
                    <a:pt x="628" y="75107"/>
                  </a:lnTo>
                  <a:lnTo>
                    <a:pt x="2458" y="76449"/>
                  </a:lnTo>
                  <a:lnTo>
                    <a:pt x="5089" y="76638"/>
                  </a:lnTo>
                  <a:lnTo>
                    <a:pt x="8254" y="76059"/>
                  </a:lnTo>
                  <a:lnTo>
                    <a:pt x="32591" y="56211"/>
                  </a:lnTo>
                  <a:lnTo>
                    <a:pt x="44144" y="47020"/>
                  </a:lnTo>
                  <a:lnTo>
                    <a:pt x="46990" y="45730"/>
                  </a:lnTo>
                  <a:lnTo>
                    <a:pt x="53917" y="46178"/>
                  </a:lnTo>
                  <a:lnTo>
                    <a:pt x="69860" y="52215"/>
                  </a:lnTo>
                  <a:lnTo>
                    <a:pt x="97135" y="7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648"/>
            <p:cNvSpPr/>
            <p:nvPr>
              <p:custDataLst>
                <p:tags r:id="rId154"/>
              </p:custDataLst>
            </p:nvPr>
          </p:nvSpPr>
          <p:spPr>
            <a:xfrm>
              <a:off x="11258550" y="5867400"/>
              <a:ext cx="120651" cy="123692"/>
            </a:xfrm>
            <a:custGeom>
              <a:avLst/>
              <a:gdLst/>
              <a:ahLst/>
              <a:cxnLst/>
              <a:rect l="0" t="0" r="0" b="0"/>
              <a:pathLst>
                <a:path w="120651" h="123692">
                  <a:moveTo>
                    <a:pt x="0" y="0"/>
                  </a:moveTo>
                  <a:lnTo>
                    <a:pt x="0" y="0"/>
                  </a:lnTo>
                  <a:lnTo>
                    <a:pt x="1881" y="43307"/>
                  </a:lnTo>
                  <a:lnTo>
                    <a:pt x="5467" y="89929"/>
                  </a:lnTo>
                  <a:lnTo>
                    <a:pt x="9721" y="107232"/>
                  </a:lnTo>
                  <a:lnTo>
                    <a:pt x="17206" y="123095"/>
                  </a:lnTo>
                  <a:lnTo>
                    <a:pt x="18527" y="123691"/>
                  </a:lnTo>
                  <a:lnTo>
                    <a:pt x="20114" y="123383"/>
                  </a:lnTo>
                  <a:lnTo>
                    <a:pt x="21875" y="122472"/>
                  </a:lnTo>
                  <a:lnTo>
                    <a:pt x="54976" y="79990"/>
                  </a:lnTo>
                  <a:lnTo>
                    <a:pt x="100767" y="34089"/>
                  </a:lnTo>
                  <a:lnTo>
                    <a:pt x="1206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649"/>
            <p:cNvSpPr/>
            <p:nvPr>
              <p:custDataLst>
                <p:tags r:id="rId155"/>
              </p:custDataLst>
            </p:nvPr>
          </p:nvSpPr>
          <p:spPr>
            <a:xfrm>
              <a:off x="11837282" y="5525407"/>
              <a:ext cx="107069" cy="11794"/>
            </a:xfrm>
            <a:custGeom>
              <a:avLst/>
              <a:gdLst/>
              <a:ahLst/>
              <a:cxnLst/>
              <a:rect l="0" t="0" r="0" b="0"/>
              <a:pathLst>
                <a:path w="107069" h="11794">
                  <a:moveTo>
                    <a:pt x="5468" y="11793"/>
                  </a:moveTo>
                  <a:lnTo>
                    <a:pt x="5468" y="11793"/>
                  </a:lnTo>
                  <a:lnTo>
                    <a:pt x="0" y="6326"/>
                  </a:lnTo>
                  <a:lnTo>
                    <a:pt x="412" y="6031"/>
                  </a:lnTo>
                  <a:lnTo>
                    <a:pt x="47323" y="0"/>
                  </a:lnTo>
                  <a:lnTo>
                    <a:pt x="90876" y="3637"/>
                  </a:lnTo>
                  <a:lnTo>
                    <a:pt x="107068" y="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3650"/>
            <p:cNvSpPr/>
            <p:nvPr>
              <p:custDataLst>
                <p:tags r:id="rId156"/>
              </p:custDataLst>
            </p:nvPr>
          </p:nvSpPr>
          <p:spPr>
            <a:xfrm>
              <a:off x="11668530" y="5538083"/>
              <a:ext cx="141683" cy="94368"/>
            </a:xfrm>
            <a:custGeom>
              <a:avLst/>
              <a:gdLst/>
              <a:ahLst/>
              <a:cxnLst/>
              <a:rect l="0" t="0" r="0" b="0"/>
              <a:pathLst>
                <a:path w="141683" h="94368">
                  <a:moveTo>
                    <a:pt x="47220" y="5467"/>
                  </a:moveTo>
                  <a:lnTo>
                    <a:pt x="47220" y="5467"/>
                  </a:lnTo>
                  <a:lnTo>
                    <a:pt x="43850" y="5467"/>
                  </a:lnTo>
                  <a:lnTo>
                    <a:pt x="40313" y="3586"/>
                  </a:lnTo>
                  <a:lnTo>
                    <a:pt x="36389" y="1103"/>
                  </a:lnTo>
                  <a:lnTo>
                    <a:pt x="32293" y="0"/>
                  </a:lnTo>
                  <a:lnTo>
                    <a:pt x="22649" y="2749"/>
                  </a:lnTo>
                  <a:lnTo>
                    <a:pt x="16781" y="8023"/>
                  </a:lnTo>
                  <a:lnTo>
                    <a:pt x="11818" y="16480"/>
                  </a:lnTo>
                  <a:lnTo>
                    <a:pt x="0" y="50251"/>
                  </a:lnTo>
                  <a:lnTo>
                    <a:pt x="1068" y="56650"/>
                  </a:lnTo>
                  <a:lnTo>
                    <a:pt x="2341" y="58639"/>
                  </a:lnTo>
                  <a:lnTo>
                    <a:pt x="3895" y="59965"/>
                  </a:lnTo>
                  <a:lnTo>
                    <a:pt x="5636" y="60849"/>
                  </a:lnTo>
                  <a:lnTo>
                    <a:pt x="7502" y="60733"/>
                  </a:lnTo>
                  <a:lnTo>
                    <a:pt x="11457" y="58722"/>
                  </a:lnTo>
                  <a:lnTo>
                    <a:pt x="23956" y="42177"/>
                  </a:lnTo>
                  <a:lnTo>
                    <a:pt x="26065" y="41229"/>
                  </a:lnTo>
                  <a:lnTo>
                    <a:pt x="28179" y="41304"/>
                  </a:lnTo>
                  <a:lnTo>
                    <a:pt x="30292" y="42058"/>
                  </a:lnTo>
                  <a:lnTo>
                    <a:pt x="31701" y="43266"/>
                  </a:lnTo>
                  <a:lnTo>
                    <a:pt x="33267" y="46490"/>
                  </a:lnTo>
                  <a:lnTo>
                    <a:pt x="34410" y="55084"/>
                  </a:lnTo>
                  <a:lnTo>
                    <a:pt x="35151" y="55478"/>
                  </a:lnTo>
                  <a:lnTo>
                    <a:pt x="37858" y="55915"/>
                  </a:lnTo>
                  <a:lnTo>
                    <a:pt x="66482" y="35549"/>
                  </a:lnTo>
                  <a:lnTo>
                    <a:pt x="81689" y="22311"/>
                  </a:lnTo>
                  <a:lnTo>
                    <a:pt x="82898" y="22342"/>
                  </a:lnTo>
                  <a:lnTo>
                    <a:pt x="83705" y="23066"/>
                  </a:lnTo>
                  <a:lnTo>
                    <a:pt x="84840" y="30829"/>
                  </a:lnTo>
                  <a:lnTo>
                    <a:pt x="83226" y="36259"/>
                  </a:lnTo>
                  <a:lnTo>
                    <a:pt x="62719" y="83658"/>
                  </a:lnTo>
                  <a:lnTo>
                    <a:pt x="61163" y="86080"/>
                  </a:lnTo>
                  <a:lnTo>
                    <a:pt x="61454" y="86019"/>
                  </a:lnTo>
                  <a:lnTo>
                    <a:pt x="65942" y="81153"/>
                  </a:lnTo>
                  <a:lnTo>
                    <a:pt x="102799" y="39045"/>
                  </a:lnTo>
                  <a:lnTo>
                    <a:pt x="119584" y="25451"/>
                  </a:lnTo>
                  <a:lnTo>
                    <a:pt x="129005" y="21404"/>
                  </a:lnTo>
                  <a:lnTo>
                    <a:pt x="133494" y="20325"/>
                  </a:lnTo>
                  <a:lnTo>
                    <a:pt x="136485" y="20311"/>
                  </a:lnTo>
                  <a:lnTo>
                    <a:pt x="138480" y="21008"/>
                  </a:lnTo>
                  <a:lnTo>
                    <a:pt x="139810" y="22178"/>
                  </a:lnTo>
                  <a:lnTo>
                    <a:pt x="141682" y="33937"/>
                  </a:lnTo>
                  <a:lnTo>
                    <a:pt x="135459" y="71191"/>
                  </a:lnTo>
                  <a:lnTo>
                    <a:pt x="12977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651"/>
            <p:cNvSpPr/>
            <p:nvPr>
              <p:custDataLst>
                <p:tags r:id="rId157"/>
              </p:custDataLst>
            </p:nvPr>
          </p:nvSpPr>
          <p:spPr>
            <a:xfrm>
              <a:off x="11852867" y="5422900"/>
              <a:ext cx="53384" cy="213645"/>
            </a:xfrm>
            <a:custGeom>
              <a:avLst/>
              <a:gdLst/>
              <a:ahLst/>
              <a:cxnLst/>
              <a:rect l="0" t="0" r="0" b="0"/>
              <a:pathLst>
                <a:path w="53384" h="213645">
                  <a:moveTo>
                    <a:pt x="53383" y="0"/>
                  </a:moveTo>
                  <a:lnTo>
                    <a:pt x="53383" y="0"/>
                  </a:lnTo>
                  <a:lnTo>
                    <a:pt x="50013" y="22322"/>
                  </a:lnTo>
                  <a:lnTo>
                    <a:pt x="37480" y="66106"/>
                  </a:lnTo>
                  <a:lnTo>
                    <a:pt x="25545" y="106527"/>
                  </a:lnTo>
                  <a:lnTo>
                    <a:pt x="13775" y="144923"/>
                  </a:lnTo>
                  <a:lnTo>
                    <a:pt x="3120" y="186096"/>
                  </a:lnTo>
                  <a:lnTo>
                    <a:pt x="0" y="199832"/>
                  </a:lnTo>
                  <a:lnTo>
                    <a:pt x="965" y="208288"/>
                  </a:lnTo>
                  <a:lnTo>
                    <a:pt x="2915" y="210826"/>
                  </a:lnTo>
                  <a:lnTo>
                    <a:pt x="8845" y="213644"/>
                  </a:lnTo>
                  <a:lnTo>
                    <a:pt x="18067" y="211134"/>
                  </a:lnTo>
                  <a:lnTo>
                    <a:pt x="3433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652"/>
            <p:cNvSpPr/>
            <p:nvPr>
              <p:custDataLst>
                <p:tags r:id="rId158"/>
              </p:custDataLst>
            </p:nvPr>
          </p:nvSpPr>
          <p:spPr>
            <a:xfrm>
              <a:off x="11569700" y="55372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6619" y="198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653"/>
            <p:cNvSpPr/>
            <p:nvPr>
              <p:custDataLst>
                <p:tags r:id="rId159"/>
              </p:custDataLst>
            </p:nvPr>
          </p:nvSpPr>
          <p:spPr>
            <a:xfrm>
              <a:off x="11603645" y="5451279"/>
              <a:ext cx="48606" cy="181703"/>
            </a:xfrm>
            <a:custGeom>
              <a:avLst/>
              <a:gdLst/>
              <a:ahLst/>
              <a:cxnLst/>
              <a:rect l="0" t="0" r="0" b="0"/>
              <a:pathLst>
                <a:path w="48606" h="181703">
                  <a:moveTo>
                    <a:pt x="48605" y="3371"/>
                  </a:moveTo>
                  <a:lnTo>
                    <a:pt x="48605" y="3371"/>
                  </a:lnTo>
                  <a:lnTo>
                    <a:pt x="48605" y="0"/>
                  </a:lnTo>
                  <a:lnTo>
                    <a:pt x="32702" y="36875"/>
                  </a:lnTo>
                  <a:lnTo>
                    <a:pt x="21472" y="74133"/>
                  </a:lnTo>
                  <a:lnTo>
                    <a:pt x="12656" y="115041"/>
                  </a:lnTo>
                  <a:lnTo>
                    <a:pt x="1157" y="157421"/>
                  </a:lnTo>
                  <a:lnTo>
                    <a:pt x="0" y="171321"/>
                  </a:lnTo>
                  <a:lnTo>
                    <a:pt x="1839" y="179851"/>
                  </a:lnTo>
                  <a:lnTo>
                    <a:pt x="4729" y="181702"/>
                  </a:lnTo>
                  <a:lnTo>
                    <a:pt x="23205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654"/>
            <p:cNvSpPr/>
            <p:nvPr>
              <p:custDataLst>
                <p:tags r:id="rId160"/>
              </p:custDataLst>
            </p:nvPr>
          </p:nvSpPr>
          <p:spPr>
            <a:xfrm>
              <a:off x="11487150" y="5539891"/>
              <a:ext cx="50801" cy="103867"/>
            </a:xfrm>
            <a:custGeom>
              <a:avLst/>
              <a:gdLst/>
              <a:ahLst/>
              <a:cxnLst/>
              <a:rect l="0" t="0" r="0" b="0"/>
              <a:pathLst>
                <a:path w="50801" h="103867">
                  <a:moveTo>
                    <a:pt x="50800" y="3659"/>
                  </a:moveTo>
                  <a:lnTo>
                    <a:pt x="50800" y="3659"/>
                  </a:lnTo>
                  <a:lnTo>
                    <a:pt x="47430" y="288"/>
                  </a:lnTo>
                  <a:lnTo>
                    <a:pt x="45731" y="0"/>
                  </a:lnTo>
                  <a:lnTo>
                    <a:pt x="43893" y="514"/>
                  </a:lnTo>
                  <a:lnTo>
                    <a:pt x="41961" y="1563"/>
                  </a:lnTo>
                  <a:lnTo>
                    <a:pt x="30135" y="17042"/>
                  </a:lnTo>
                  <a:lnTo>
                    <a:pt x="27505" y="23248"/>
                  </a:lnTo>
                  <a:lnTo>
                    <a:pt x="26024" y="34079"/>
                  </a:lnTo>
                  <a:lnTo>
                    <a:pt x="42364" y="78173"/>
                  </a:lnTo>
                  <a:lnTo>
                    <a:pt x="42818" y="86871"/>
                  </a:lnTo>
                  <a:lnTo>
                    <a:pt x="40667" y="93088"/>
                  </a:lnTo>
                  <a:lnTo>
                    <a:pt x="33596" y="98204"/>
                  </a:lnTo>
                  <a:lnTo>
                    <a:pt x="19598" y="103168"/>
                  </a:lnTo>
                  <a:lnTo>
                    <a:pt x="15183" y="103866"/>
                  </a:lnTo>
                  <a:lnTo>
                    <a:pt x="11532" y="102919"/>
                  </a:lnTo>
                  <a:lnTo>
                    <a:pt x="0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655"/>
            <p:cNvSpPr/>
            <p:nvPr>
              <p:custDataLst>
                <p:tags r:id="rId161"/>
              </p:custDataLst>
            </p:nvPr>
          </p:nvSpPr>
          <p:spPr>
            <a:xfrm>
              <a:off x="11379545" y="5574111"/>
              <a:ext cx="74486" cy="71040"/>
            </a:xfrm>
            <a:custGeom>
              <a:avLst/>
              <a:gdLst/>
              <a:ahLst/>
              <a:cxnLst/>
              <a:rect l="0" t="0" r="0" b="0"/>
              <a:pathLst>
                <a:path w="74486" h="71040">
                  <a:moveTo>
                    <a:pt x="18705" y="1189"/>
                  </a:moveTo>
                  <a:lnTo>
                    <a:pt x="18705" y="1189"/>
                  </a:lnTo>
                  <a:lnTo>
                    <a:pt x="9246" y="46590"/>
                  </a:lnTo>
                  <a:lnTo>
                    <a:pt x="823" y="68241"/>
                  </a:lnTo>
                  <a:lnTo>
                    <a:pt x="433" y="67763"/>
                  </a:lnTo>
                  <a:lnTo>
                    <a:pt x="0" y="63469"/>
                  </a:lnTo>
                  <a:lnTo>
                    <a:pt x="3128" y="49746"/>
                  </a:lnTo>
                  <a:lnTo>
                    <a:pt x="16281" y="26146"/>
                  </a:lnTo>
                  <a:lnTo>
                    <a:pt x="36649" y="4864"/>
                  </a:lnTo>
                  <a:lnTo>
                    <a:pt x="41250" y="1522"/>
                  </a:lnTo>
                  <a:lnTo>
                    <a:pt x="45730" y="0"/>
                  </a:lnTo>
                  <a:lnTo>
                    <a:pt x="54469" y="189"/>
                  </a:lnTo>
                  <a:lnTo>
                    <a:pt x="61175" y="2627"/>
                  </a:lnTo>
                  <a:lnTo>
                    <a:pt x="63952" y="4264"/>
                  </a:lnTo>
                  <a:lnTo>
                    <a:pt x="71230" y="13311"/>
                  </a:lnTo>
                  <a:lnTo>
                    <a:pt x="74485" y="28299"/>
                  </a:lnTo>
                  <a:lnTo>
                    <a:pt x="69505" y="7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656"/>
            <p:cNvSpPr/>
            <p:nvPr>
              <p:custDataLst>
                <p:tags r:id="rId162"/>
              </p:custDataLst>
            </p:nvPr>
          </p:nvSpPr>
          <p:spPr>
            <a:xfrm>
              <a:off x="11286340" y="5581650"/>
              <a:ext cx="50727" cy="67905"/>
            </a:xfrm>
            <a:custGeom>
              <a:avLst/>
              <a:gdLst/>
              <a:ahLst/>
              <a:cxnLst/>
              <a:rect l="0" t="0" r="0" b="0"/>
              <a:pathLst>
                <a:path w="50727" h="67905">
                  <a:moveTo>
                    <a:pt x="35710" y="12700"/>
                  </a:moveTo>
                  <a:lnTo>
                    <a:pt x="35710" y="12700"/>
                  </a:lnTo>
                  <a:lnTo>
                    <a:pt x="26871" y="12700"/>
                  </a:lnTo>
                  <a:lnTo>
                    <a:pt x="17413" y="19442"/>
                  </a:lnTo>
                  <a:lnTo>
                    <a:pt x="5674" y="33748"/>
                  </a:lnTo>
                  <a:lnTo>
                    <a:pt x="1192" y="45338"/>
                  </a:lnTo>
                  <a:lnTo>
                    <a:pt x="0" y="51392"/>
                  </a:lnTo>
                  <a:lnTo>
                    <a:pt x="614" y="56134"/>
                  </a:lnTo>
                  <a:lnTo>
                    <a:pt x="2437" y="60000"/>
                  </a:lnTo>
                  <a:lnTo>
                    <a:pt x="5060" y="63284"/>
                  </a:lnTo>
                  <a:lnTo>
                    <a:pt x="11739" y="66932"/>
                  </a:lnTo>
                  <a:lnTo>
                    <a:pt x="15497" y="67904"/>
                  </a:lnTo>
                  <a:lnTo>
                    <a:pt x="30896" y="65902"/>
                  </a:lnTo>
                  <a:lnTo>
                    <a:pt x="35323" y="62985"/>
                  </a:lnTo>
                  <a:lnTo>
                    <a:pt x="47496" y="44976"/>
                  </a:lnTo>
                  <a:lnTo>
                    <a:pt x="49918" y="40567"/>
                  </a:lnTo>
                  <a:lnTo>
                    <a:pt x="50726" y="30024"/>
                  </a:lnTo>
                  <a:lnTo>
                    <a:pt x="48010" y="6253"/>
                  </a:lnTo>
                  <a:lnTo>
                    <a:pt x="46732" y="4170"/>
                  </a:lnTo>
                  <a:lnTo>
                    <a:pt x="45175" y="2779"/>
                  </a:lnTo>
                  <a:lnTo>
                    <a:pt x="41562" y="1235"/>
                  </a:lnTo>
                  <a:lnTo>
                    <a:pt x="35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657"/>
            <p:cNvSpPr/>
            <p:nvPr>
              <p:custDataLst>
                <p:tags r:id="rId163"/>
              </p:custDataLst>
            </p:nvPr>
          </p:nvSpPr>
          <p:spPr>
            <a:xfrm>
              <a:off x="11210317" y="5556250"/>
              <a:ext cx="54584" cy="114301"/>
            </a:xfrm>
            <a:custGeom>
              <a:avLst/>
              <a:gdLst/>
              <a:ahLst/>
              <a:cxnLst/>
              <a:rect l="0" t="0" r="0" b="0"/>
              <a:pathLst>
                <a:path w="54584" h="114301">
                  <a:moveTo>
                    <a:pt x="54583" y="0"/>
                  </a:moveTo>
                  <a:lnTo>
                    <a:pt x="54583" y="0"/>
                  </a:lnTo>
                  <a:lnTo>
                    <a:pt x="43739" y="705"/>
                  </a:lnTo>
                  <a:lnTo>
                    <a:pt x="28556" y="5775"/>
                  </a:lnTo>
                  <a:lnTo>
                    <a:pt x="19261" y="12209"/>
                  </a:lnTo>
                  <a:lnTo>
                    <a:pt x="6094" y="30507"/>
                  </a:lnTo>
                  <a:lnTo>
                    <a:pt x="0" y="50431"/>
                  </a:lnTo>
                  <a:lnTo>
                    <a:pt x="1565" y="73111"/>
                  </a:lnTo>
                  <a:lnTo>
                    <a:pt x="9869" y="94335"/>
                  </a:lnTo>
                  <a:lnTo>
                    <a:pt x="17305" y="103780"/>
                  </a:lnTo>
                  <a:lnTo>
                    <a:pt x="2918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658"/>
            <p:cNvSpPr/>
            <p:nvPr>
              <p:custDataLst>
                <p:tags r:id="rId164"/>
              </p:custDataLst>
            </p:nvPr>
          </p:nvSpPr>
          <p:spPr>
            <a:xfrm>
              <a:off x="11010900" y="5278256"/>
              <a:ext cx="70847" cy="580639"/>
            </a:xfrm>
            <a:custGeom>
              <a:avLst/>
              <a:gdLst/>
              <a:ahLst/>
              <a:cxnLst/>
              <a:rect l="0" t="0" r="0" b="0"/>
              <a:pathLst>
                <a:path w="70847" h="580639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2" y="8210"/>
                  </a:lnTo>
                  <a:lnTo>
                    <a:pt x="6743" y="3338"/>
                  </a:lnTo>
                  <a:lnTo>
                    <a:pt x="15697" y="704"/>
                  </a:lnTo>
                  <a:lnTo>
                    <a:pt x="21049" y="0"/>
                  </a:lnTo>
                  <a:lnTo>
                    <a:pt x="32639" y="2982"/>
                  </a:lnTo>
                  <a:lnTo>
                    <a:pt x="38691" y="5752"/>
                  </a:lnTo>
                  <a:lnTo>
                    <a:pt x="57326" y="29878"/>
                  </a:lnTo>
                  <a:lnTo>
                    <a:pt x="69510" y="67208"/>
                  </a:lnTo>
                  <a:lnTo>
                    <a:pt x="70846" y="112920"/>
                  </a:lnTo>
                  <a:lnTo>
                    <a:pt x="64650" y="147478"/>
                  </a:lnTo>
                  <a:lnTo>
                    <a:pt x="54839" y="181887"/>
                  </a:lnTo>
                  <a:lnTo>
                    <a:pt x="37415" y="223647"/>
                  </a:lnTo>
                  <a:lnTo>
                    <a:pt x="9630" y="269365"/>
                  </a:lnTo>
                  <a:lnTo>
                    <a:pt x="2855" y="290018"/>
                  </a:lnTo>
                  <a:lnTo>
                    <a:pt x="846" y="306173"/>
                  </a:lnTo>
                  <a:lnTo>
                    <a:pt x="3619" y="319896"/>
                  </a:lnTo>
                  <a:lnTo>
                    <a:pt x="29254" y="363366"/>
                  </a:lnTo>
                  <a:lnTo>
                    <a:pt x="43842" y="406968"/>
                  </a:lnTo>
                  <a:lnTo>
                    <a:pt x="49426" y="447717"/>
                  </a:lnTo>
                  <a:lnTo>
                    <a:pt x="44753" y="486079"/>
                  </a:lnTo>
                  <a:lnTo>
                    <a:pt x="32856" y="529196"/>
                  </a:lnTo>
                  <a:lnTo>
                    <a:pt x="20131" y="561938"/>
                  </a:lnTo>
                  <a:lnTo>
                    <a:pt x="7886" y="580638"/>
                  </a:lnTo>
                  <a:lnTo>
                    <a:pt x="6669" y="579945"/>
                  </a:lnTo>
                  <a:lnTo>
                    <a:pt x="0" y="570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659"/>
            <p:cNvSpPr/>
            <p:nvPr>
              <p:custDataLst>
                <p:tags r:id="rId165"/>
              </p:custDataLst>
            </p:nvPr>
          </p:nvSpPr>
          <p:spPr>
            <a:xfrm>
              <a:off x="10809105" y="5473700"/>
              <a:ext cx="33126" cy="42102"/>
            </a:xfrm>
            <a:custGeom>
              <a:avLst/>
              <a:gdLst/>
              <a:ahLst/>
              <a:cxnLst/>
              <a:rect l="0" t="0" r="0" b="0"/>
              <a:pathLst>
                <a:path w="33126" h="42102">
                  <a:moveTo>
                    <a:pt x="17645" y="0"/>
                  </a:moveTo>
                  <a:lnTo>
                    <a:pt x="17645" y="0"/>
                  </a:lnTo>
                  <a:lnTo>
                    <a:pt x="10902" y="3371"/>
                  </a:lnTo>
                  <a:lnTo>
                    <a:pt x="5712" y="8789"/>
                  </a:lnTo>
                  <a:lnTo>
                    <a:pt x="1760" y="15901"/>
                  </a:lnTo>
                  <a:lnTo>
                    <a:pt x="0" y="23765"/>
                  </a:lnTo>
                  <a:lnTo>
                    <a:pt x="1103" y="31964"/>
                  </a:lnTo>
                  <a:lnTo>
                    <a:pt x="2382" y="36126"/>
                  </a:lnTo>
                  <a:lnTo>
                    <a:pt x="4647" y="38901"/>
                  </a:lnTo>
                  <a:lnTo>
                    <a:pt x="10928" y="41983"/>
                  </a:lnTo>
                  <a:lnTo>
                    <a:pt x="13872" y="42101"/>
                  </a:lnTo>
                  <a:lnTo>
                    <a:pt x="19026" y="40348"/>
                  </a:lnTo>
                  <a:lnTo>
                    <a:pt x="23669" y="35336"/>
                  </a:lnTo>
                  <a:lnTo>
                    <a:pt x="32397" y="17250"/>
                  </a:lnTo>
                  <a:lnTo>
                    <a:pt x="33125" y="12911"/>
                  </a:lnTo>
                  <a:lnTo>
                    <a:pt x="32050" y="6209"/>
                  </a:lnTo>
                  <a:lnTo>
                    <a:pt x="30776" y="4139"/>
                  </a:lnTo>
                  <a:lnTo>
                    <a:pt x="29222" y="2759"/>
                  </a:lnTo>
                  <a:lnTo>
                    <a:pt x="25611" y="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660"/>
            <p:cNvSpPr/>
            <p:nvPr>
              <p:custDataLst>
                <p:tags r:id="rId166"/>
              </p:custDataLst>
            </p:nvPr>
          </p:nvSpPr>
          <p:spPr>
            <a:xfrm>
              <a:off x="10801350" y="55880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9330" y="0"/>
                  </a:lnTo>
                  <a:lnTo>
                    <a:pt x="8337" y="1411"/>
                  </a:lnTo>
                  <a:lnTo>
                    <a:pt x="6938" y="12255"/>
                  </a:lnTo>
                  <a:lnTo>
                    <a:pt x="6428" y="52998"/>
                  </a:lnTo>
                  <a:lnTo>
                    <a:pt x="889" y="9698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661"/>
            <p:cNvSpPr/>
            <p:nvPr>
              <p:custDataLst>
                <p:tags r:id="rId167"/>
              </p:custDataLst>
            </p:nvPr>
          </p:nvSpPr>
          <p:spPr>
            <a:xfrm>
              <a:off x="10372530" y="5524500"/>
              <a:ext cx="295471" cy="69851"/>
            </a:xfrm>
            <a:custGeom>
              <a:avLst/>
              <a:gdLst/>
              <a:ahLst/>
              <a:cxnLst/>
              <a:rect l="0" t="0" r="0" b="0"/>
              <a:pathLst>
                <a:path w="295471" h="69851">
                  <a:moveTo>
                    <a:pt x="3370" y="69850"/>
                  </a:moveTo>
                  <a:lnTo>
                    <a:pt x="3370" y="69850"/>
                  </a:lnTo>
                  <a:lnTo>
                    <a:pt x="0" y="66479"/>
                  </a:lnTo>
                  <a:lnTo>
                    <a:pt x="416" y="64075"/>
                  </a:lnTo>
                  <a:lnTo>
                    <a:pt x="4644" y="57641"/>
                  </a:lnTo>
                  <a:lnTo>
                    <a:pt x="18330" y="49456"/>
                  </a:lnTo>
                  <a:lnTo>
                    <a:pt x="65694" y="31294"/>
                  </a:lnTo>
                  <a:lnTo>
                    <a:pt x="95275" y="23786"/>
                  </a:lnTo>
                  <a:lnTo>
                    <a:pt x="134293" y="18098"/>
                  </a:lnTo>
                  <a:lnTo>
                    <a:pt x="177505" y="13217"/>
                  </a:lnTo>
                  <a:lnTo>
                    <a:pt x="220463" y="8696"/>
                  </a:lnTo>
                  <a:lnTo>
                    <a:pt x="258371" y="4335"/>
                  </a:lnTo>
                  <a:lnTo>
                    <a:pt x="29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662"/>
            <p:cNvSpPr/>
            <p:nvPr>
              <p:custDataLst>
                <p:tags r:id="rId168"/>
              </p:custDataLst>
            </p:nvPr>
          </p:nvSpPr>
          <p:spPr>
            <a:xfrm>
              <a:off x="10426698" y="5434612"/>
              <a:ext cx="235413" cy="255687"/>
            </a:xfrm>
            <a:custGeom>
              <a:avLst/>
              <a:gdLst/>
              <a:ahLst/>
              <a:cxnLst/>
              <a:rect l="0" t="0" r="0" b="0"/>
              <a:pathLst>
                <a:path w="235413" h="255687">
                  <a:moveTo>
                    <a:pt x="2" y="32738"/>
                  </a:moveTo>
                  <a:lnTo>
                    <a:pt x="2" y="32738"/>
                  </a:lnTo>
                  <a:lnTo>
                    <a:pt x="0" y="27271"/>
                  </a:lnTo>
                  <a:lnTo>
                    <a:pt x="3372" y="30020"/>
                  </a:lnTo>
                  <a:lnTo>
                    <a:pt x="15197" y="64735"/>
                  </a:lnTo>
                  <a:lnTo>
                    <a:pt x="20395" y="95642"/>
                  </a:lnTo>
                  <a:lnTo>
                    <a:pt x="25059" y="132427"/>
                  </a:lnTo>
                  <a:lnTo>
                    <a:pt x="28778" y="170177"/>
                  </a:lnTo>
                  <a:lnTo>
                    <a:pt x="30869" y="216376"/>
                  </a:lnTo>
                  <a:lnTo>
                    <a:pt x="31637" y="252856"/>
                  </a:lnTo>
                  <a:lnTo>
                    <a:pt x="32381" y="254978"/>
                  </a:lnTo>
                  <a:lnTo>
                    <a:pt x="33582" y="255686"/>
                  </a:lnTo>
                  <a:lnTo>
                    <a:pt x="35091" y="255454"/>
                  </a:lnTo>
                  <a:lnTo>
                    <a:pt x="57162" y="218012"/>
                  </a:lnTo>
                  <a:lnTo>
                    <a:pt x="76913" y="184226"/>
                  </a:lnTo>
                  <a:lnTo>
                    <a:pt x="104504" y="140988"/>
                  </a:lnTo>
                  <a:lnTo>
                    <a:pt x="135582" y="93549"/>
                  </a:lnTo>
                  <a:lnTo>
                    <a:pt x="166092" y="49887"/>
                  </a:lnTo>
                  <a:lnTo>
                    <a:pt x="201694" y="12263"/>
                  </a:lnTo>
                  <a:lnTo>
                    <a:pt x="218758" y="2471"/>
                  </a:lnTo>
                  <a:lnTo>
                    <a:pt x="229635" y="0"/>
                  </a:lnTo>
                  <a:lnTo>
                    <a:pt x="233523" y="330"/>
                  </a:lnTo>
                  <a:lnTo>
                    <a:pt x="235412" y="2665"/>
                  </a:lnTo>
                  <a:lnTo>
                    <a:pt x="234952" y="20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663"/>
            <p:cNvSpPr/>
            <p:nvPr>
              <p:custDataLst>
                <p:tags r:id="rId169"/>
              </p:custDataLst>
            </p:nvPr>
          </p:nvSpPr>
          <p:spPr>
            <a:xfrm>
              <a:off x="11660253" y="5832471"/>
              <a:ext cx="55498" cy="68480"/>
            </a:xfrm>
            <a:custGeom>
              <a:avLst/>
              <a:gdLst/>
              <a:ahLst/>
              <a:cxnLst/>
              <a:rect l="0" t="0" r="0" b="0"/>
              <a:pathLst>
                <a:path w="55498" h="68480">
                  <a:moveTo>
                    <a:pt x="55497" y="28579"/>
                  </a:moveTo>
                  <a:lnTo>
                    <a:pt x="55497" y="28579"/>
                  </a:lnTo>
                  <a:lnTo>
                    <a:pt x="55497" y="7531"/>
                  </a:lnTo>
                  <a:lnTo>
                    <a:pt x="52675" y="3964"/>
                  </a:lnTo>
                  <a:lnTo>
                    <a:pt x="42014" y="0"/>
                  </a:lnTo>
                  <a:lnTo>
                    <a:pt x="36629" y="1060"/>
                  </a:lnTo>
                  <a:lnTo>
                    <a:pt x="22311" y="11958"/>
                  </a:lnTo>
                  <a:lnTo>
                    <a:pt x="13467" y="20252"/>
                  </a:lnTo>
                  <a:lnTo>
                    <a:pt x="3925" y="39595"/>
                  </a:lnTo>
                  <a:lnTo>
                    <a:pt x="0" y="56459"/>
                  </a:lnTo>
                  <a:lnTo>
                    <a:pt x="964" y="64018"/>
                  </a:lnTo>
                  <a:lnTo>
                    <a:pt x="2208" y="67022"/>
                  </a:lnTo>
                  <a:lnTo>
                    <a:pt x="3744" y="68319"/>
                  </a:lnTo>
                  <a:lnTo>
                    <a:pt x="5471" y="68479"/>
                  </a:lnTo>
                  <a:lnTo>
                    <a:pt x="7330" y="67878"/>
                  </a:lnTo>
                  <a:lnTo>
                    <a:pt x="16689" y="56921"/>
                  </a:lnTo>
                  <a:lnTo>
                    <a:pt x="29725" y="33774"/>
                  </a:lnTo>
                  <a:lnTo>
                    <a:pt x="31966" y="32042"/>
                  </a:lnTo>
                  <a:lnTo>
                    <a:pt x="33460" y="31594"/>
                  </a:lnTo>
                  <a:lnTo>
                    <a:pt x="34454" y="32000"/>
                  </a:lnTo>
                  <a:lnTo>
                    <a:pt x="35117" y="32976"/>
                  </a:lnTo>
                  <a:lnTo>
                    <a:pt x="39700" y="52434"/>
                  </a:lnTo>
                  <a:lnTo>
                    <a:pt x="41440" y="55066"/>
                  </a:lnTo>
                  <a:lnTo>
                    <a:pt x="49147" y="60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664"/>
            <p:cNvSpPr/>
            <p:nvPr>
              <p:custDataLst>
                <p:tags r:id="rId170"/>
              </p:custDataLst>
            </p:nvPr>
          </p:nvSpPr>
          <p:spPr>
            <a:xfrm>
              <a:off x="11737711" y="5838228"/>
              <a:ext cx="56667" cy="56898"/>
            </a:xfrm>
            <a:custGeom>
              <a:avLst/>
              <a:gdLst/>
              <a:ahLst/>
              <a:cxnLst/>
              <a:rect l="0" t="0" r="0" b="0"/>
              <a:pathLst>
                <a:path w="56667" h="56898">
                  <a:moveTo>
                    <a:pt x="3439" y="22822"/>
                  </a:moveTo>
                  <a:lnTo>
                    <a:pt x="3439" y="22822"/>
                  </a:lnTo>
                  <a:lnTo>
                    <a:pt x="6809" y="19451"/>
                  </a:lnTo>
                  <a:lnTo>
                    <a:pt x="10346" y="17796"/>
                  </a:lnTo>
                  <a:lnTo>
                    <a:pt x="12278" y="17355"/>
                  </a:lnTo>
                  <a:lnTo>
                    <a:pt x="13565" y="17766"/>
                  </a:lnTo>
                  <a:lnTo>
                    <a:pt x="14424" y="18745"/>
                  </a:lnTo>
                  <a:lnTo>
                    <a:pt x="14995" y="20104"/>
                  </a:lnTo>
                  <a:lnTo>
                    <a:pt x="10845" y="40447"/>
                  </a:lnTo>
                  <a:lnTo>
                    <a:pt x="4552" y="55943"/>
                  </a:lnTo>
                  <a:lnTo>
                    <a:pt x="3478" y="56897"/>
                  </a:lnTo>
                  <a:lnTo>
                    <a:pt x="2051" y="56828"/>
                  </a:lnTo>
                  <a:lnTo>
                    <a:pt x="397" y="56075"/>
                  </a:lnTo>
                  <a:lnTo>
                    <a:pt x="0" y="54868"/>
                  </a:lnTo>
                  <a:lnTo>
                    <a:pt x="441" y="53359"/>
                  </a:lnTo>
                  <a:lnTo>
                    <a:pt x="27152" y="6902"/>
                  </a:lnTo>
                  <a:lnTo>
                    <a:pt x="35379" y="1635"/>
                  </a:lnTo>
                  <a:lnTo>
                    <a:pt x="39549" y="230"/>
                  </a:lnTo>
                  <a:lnTo>
                    <a:pt x="43036" y="0"/>
                  </a:lnTo>
                  <a:lnTo>
                    <a:pt x="48789" y="1625"/>
                  </a:lnTo>
                  <a:lnTo>
                    <a:pt x="53697" y="8462"/>
                  </a:lnTo>
                  <a:lnTo>
                    <a:pt x="55995" y="13249"/>
                  </a:lnTo>
                  <a:lnTo>
                    <a:pt x="56666" y="24213"/>
                  </a:lnTo>
                  <a:lnTo>
                    <a:pt x="47889" y="5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3665"/>
            <p:cNvSpPr/>
            <p:nvPr>
              <p:custDataLst>
                <p:tags r:id="rId171"/>
              </p:custDataLst>
            </p:nvPr>
          </p:nvSpPr>
          <p:spPr>
            <a:xfrm>
              <a:off x="11825229" y="5810250"/>
              <a:ext cx="144522" cy="88901"/>
            </a:xfrm>
            <a:custGeom>
              <a:avLst/>
              <a:gdLst/>
              <a:ahLst/>
              <a:cxnLst/>
              <a:rect l="0" t="0" r="0" b="0"/>
              <a:pathLst>
                <a:path w="144522" h="88901">
                  <a:moveTo>
                    <a:pt x="36571" y="0"/>
                  </a:moveTo>
                  <a:lnTo>
                    <a:pt x="36571" y="0"/>
                  </a:lnTo>
                  <a:lnTo>
                    <a:pt x="29830" y="3371"/>
                  </a:lnTo>
                  <a:lnTo>
                    <a:pt x="24637" y="8789"/>
                  </a:lnTo>
                  <a:lnTo>
                    <a:pt x="3633" y="44964"/>
                  </a:lnTo>
                  <a:lnTo>
                    <a:pt x="0" y="60280"/>
                  </a:lnTo>
                  <a:lnTo>
                    <a:pt x="1031" y="69360"/>
                  </a:lnTo>
                  <a:lnTo>
                    <a:pt x="3843" y="76688"/>
                  </a:lnTo>
                  <a:lnTo>
                    <a:pt x="5581" y="78642"/>
                  </a:lnTo>
                  <a:lnTo>
                    <a:pt x="7445" y="79944"/>
                  </a:lnTo>
                  <a:lnTo>
                    <a:pt x="16810" y="81778"/>
                  </a:lnTo>
                  <a:lnTo>
                    <a:pt x="31891" y="82321"/>
                  </a:lnTo>
                  <a:lnTo>
                    <a:pt x="53137" y="75740"/>
                  </a:lnTo>
                  <a:lnTo>
                    <a:pt x="73935" y="64853"/>
                  </a:lnTo>
                  <a:lnTo>
                    <a:pt x="98515" y="35440"/>
                  </a:lnTo>
                  <a:lnTo>
                    <a:pt x="107528" y="20065"/>
                  </a:lnTo>
                  <a:lnTo>
                    <a:pt x="107864" y="17611"/>
                  </a:lnTo>
                  <a:lnTo>
                    <a:pt x="107383" y="15973"/>
                  </a:lnTo>
                  <a:lnTo>
                    <a:pt x="104945" y="14881"/>
                  </a:lnTo>
                  <a:lnTo>
                    <a:pt x="96593" y="13670"/>
                  </a:lnTo>
                  <a:lnTo>
                    <a:pt x="92106" y="15464"/>
                  </a:lnTo>
                  <a:lnTo>
                    <a:pt x="70504" y="35928"/>
                  </a:lnTo>
                  <a:lnTo>
                    <a:pt x="68365" y="40180"/>
                  </a:lnTo>
                  <a:lnTo>
                    <a:pt x="67871" y="48668"/>
                  </a:lnTo>
                  <a:lnTo>
                    <a:pt x="71556" y="61378"/>
                  </a:lnTo>
                  <a:lnTo>
                    <a:pt x="77049" y="67966"/>
                  </a:lnTo>
                  <a:lnTo>
                    <a:pt x="80491" y="70710"/>
                  </a:lnTo>
                  <a:lnTo>
                    <a:pt x="127588" y="84556"/>
                  </a:lnTo>
                  <a:lnTo>
                    <a:pt x="14452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666"/>
            <p:cNvSpPr/>
            <p:nvPr>
              <p:custDataLst>
                <p:tags r:id="rId172"/>
              </p:custDataLst>
            </p:nvPr>
          </p:nvSpPr>
          <p:spPr>
            <a:xfrm>
              <a:off x="11639550" y="5797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595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643"/>
          <p:cNvGrpSpPr/>
          <p:nvPr/>
        </p:nvGrpSpPr>
        <p:grpSpPr>
          <a:xfrm>
            <a:off x="9757672" y="5334931"/>
            <a:ext cx="376929" cy="361020"/>
            <a:chOff x="9757672" y="5334931"/>
            <a:chExt cx="376929" cy="361020"/>
          </a:xfrm>
        </p:grpSpPr>
        <p:sp>
          <p:nvSpPr>
            <p:cNvPr id="659" name="SMARTInkShape-3667"/>
            <p:cNvSpPr/>
            <p:nvPr>
              <p:custDataLst>
                <p:tags r:id="rId148"/>
              </p:custDataLst>
            </p:nvPr>
          </p:nvSpPr>
          <p:spPr>
            <a:xfrm>
              <a:off x="9757672" y="5485242"/>
              <a:ext cx="288029" cy="146868"/>
            </a:xfrm>
            <a:custGeom>
              <a:avLst/>
              <a:gdLst/>
              <a:ahLst/>
              <a:cxnLst/>
              <a:rect l="0" t="0" r="0" b="0"/>
              <a:pathLst>
                <a:path w="288029" h="146868">
                  <a:moveTo>
                    <a:pt x="59428" y="26558"/>
                  </a:moveTo>
                  <a:lnTo>
                    <a:pt x="59428" y="26558"/>
                  </a:lnTo>
                  <a:lnTo>
                    <a:pt x="61309" y="39110"/>
                  </a:lnTo>
                  <a:lnTo>
                    <a:pt x="64895" y="68000"/>
                  </a:lnTo>
                  <a:lnTo>
                    <a:pt x="62146" y="95908"/>
                  </a:lnTo>
                  <a:lnTo>
                    <a:pt x="50120" y="123150"/>
                  </a:lnTo>
                  <a:lnTo>
                    <a:pt x="33151" y="142353"/>
                  </a:lnTo>
                  <a:lnTo>
                    <a:pt x="27094" y="145382"/>
                  </a:lnTo>
                  <a:lnTo>
                    <a:pt x="14720" y="146867"/>
                  </a:lnTo>
                  <a:lnTo>
                    <a:pt x="10572" y="144864"/>
                  </a:lnTo>
                  <a:lnTo>
                    <a:pt x="7807" y="141411"/>
                  </a:lnTo>
                  <a:lnTo>
                    <a:pt x="0" y="117292"/>
                  </a:lnTo>
                  <a:lnTo>
                    <a:pt x="507" y="90210"/>
                  </a:lnTo>
                  <a:lnTo>
                    <a:pt x="18608" y="56471"/>
                  </a:lnTo>
                  <a:lnTo>
                    <a:pt x="46315" y="29776"/>
                  </a:lnTo>
                  <a:lnTo>
                    <a:pt x="80237" y="11832"/>
                  </a:lnTo>
                  <a:lnTo>
                    <a:pt x="120470" y="950"/>
                  </a:lnTo>
                  <a:lnTo>
                    <a:pt x="167042" y="0"/>
                  </a:lnTo>
                  <a:lnTo>
                    <a:pt x="199919" y="643"/>
                  </a:lnTo>
                  <a:lnTo>
                    <a:pt x="244518" y="2887"/>
                  </a:lnTo>
                  <a:lnTo>
                    <a:pt x="272548" y="8020"/>
                  </a:lnTo>
                  <a:lnTo>
                    <a:pt x="288028" y="1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668"/>
            <p:cNvSpPr/>
            <p:nvPr>
              <p:custDataLst>
                <p:tags r:id="rId149"/>
              </p:custDataLst>
            </p:nvPr>
          </p:nvSpPr>
          <p:spPr>
            <a:xfrm>
              <a:off x="10077450" y="56388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36428" y="23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669"/>
            <p:cNvSpPr/>
            <p:nvPr>
              <p:custDataLst>
                <p:tags r:id="rId150"/>
              </p:custDataLst>
            </p:nvPr>
          </p:nvSpPr>
          <p:spPr>
            <a:xfrm>
              <a:off x="10007600" y="5334931"/>
              <a:ext cx="107951" cy="68920"/>
            </a:xfrm>
            <a:custGeom>
              <a:avLst/>
              <a:gdLst/>
              <a:ahLst/>
              <a:cxnLst/>
              <a:rect l="0" t="0" r="0" b="0"/>
              <a:pathLst>
                <a:path w="107951" h="68920">
                  <a:moveTo>
                    <a:pt x="0" y="11769"/>
                  </a:moveTo>
                  <a:lnTo>
                    <a:pt x="0" y="11769"/>
                  </a:lnTo>
                  <a:lnTo>
                    <a:pt x="3370" y="11769"/>
                  </a:lnTo>
                  <a:lnTo>
                    <a:pt x="6907" y="9887"/>
                  </a:lnTo>
                  <a:lnTo>
                    <a:pt x="18297" y="2930"/>
                  </a:lnTo>
                  <a:lnTo>
                    <a:pt x="30036" y="213"/>
                  </a:lnTo>
                  <a:lnTo>
                    <a:pt x="50305" y="0"/>
                  </a:lnTo>
                  <a:lnTo>
                    <a:pt x="57166" y="2540"/>
                  </a:lnTo>
                  <a:lnTo>
                    <a:pt x="58572" y="5616"/>
                  </a:lnTo>
                  <a:lnTo>
                    <a:pt x="58251" y="14679"/>
                  </a:lnTo>
                  <a:lnTo>
                    <a:pt x="51995" y="25763"/>
                  </a:lnTo>
                  <a:lnTo>
                    <a:pt x="41453" y="37040"/>
                  </a:lnTo>
                  <a:lnTo>
                    <a:pt x="8518" y="60856"/>
                  </a:lnTo>
                  <a:lnTo>
                    <a:pt x="8501" y="61427"/>
                  </a:lnTo>
                  <a:lnTo>
                    <a:pt x="9196" y="61807"/>
                  </a:lnTo>
                  <a:lnTo>
                    <a:pt x="54589" y="62524"/>
                  </a:lnTo>
                  <a:lnTo>
                    <a:pt x="107950" y="68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5" name="SMARTInkShape-Group644"/>
          <p:cNvGrpSpPr/>
          <p:nvPr/>
        </p:nvGrpSpPr>
        <p:grpSpPr>
          <a:xfrm>
            <a:off x="9347463" y="5530850"/>
            <a:ext cx="177538" cy="107873"/>
            <a:chOff x="9347463" y="5530850"/>
            <a:chExt cx="177538" cy="107873"/>
          </a:xfrm>
        </p:grpSpPr>
        <p:sp>
          <p:nvSpPr>
            <p:cNvPr id="663" name="SMARTInkShape-3670"/>
            <p:cNvSpPr/>
            <p:nvPr>
              <p:custDataLst>
                <p:tags r:id="rId146"/>
              </p:custDataLst>
            </p:nvPr>
          </p:nvSpPr>
          <p:spPr>
            <a:xfrm>
              <a:off x="9354433" y="5626100"/>
              <a:ext cx="170568" cy="12623"/>
            </a:xfrm>
            <a:custGeom>
              <a:avLst/>
              <a:gdLst/>
              <a:ahLst/>
              <a:cxnLst/>
              <a:rect l="0" t="0" r="0" b="0"/>
              <a:pathLst>
                <a:path w="170568" h="12623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4661" y="12622"/>
                  </a:lnTo>
                  <a:lnTo>
                    <a:pt x="88732" y="9306"/>
                  </a:lnTo>
                  <a:lnTo>
                    <a:pt x="121026" y="5781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671"/>
            <p:cNvSpPr/>
            <p:nvPr>
              <p:custDataLst>
                <p:tags r:id="rId147"/>
              </p:custDataLst>
            </p:nvPr>
          </p:nvSpPr>
          <p:spPr>
            <a:xfrm>
              <a:off x="9347463" y="5530850"/>
              <a:ext cx="177538" cy="12701"/>
            </a:xfrm>
            <a:custGeom>
              <a:avLst/>
              <a:gdLst/>
              <a:ahLst/>
              <a:cxnLst/>
              <a:rect l="0" t="0" r="0" b="0"/>
              <a:pathLst>
                <a:path w="177538" h="12701">
                  <a:moveTo>
                    <a:pt x="6087" y="0"/>
                  </a:moveTo>
                  <a:lnTo>
                    <a:pt x="6087" y="0"/>
                  </a:lnTo>
                  <a:lnTo>
                    <a:pt x="0" y="0"/>
                  </a:lnTo>
                  <a:lnTo>
                    <a:pt x="43104" y="0"/>
                  </a:lnTo>
                  <a:lnTo>
                    <a:pt x="87218" y="705"/>
                  </a:lnTo>
                  <a:lnTo>
                    <a:pt x="133215" y="5069"/>
                  </a:lnTo>
                  <a:lnTo>
                    <a:pt x="17753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4" name="SMARTInkShape-Group645"/>
          <p:cNvGrpSpPr/>
          <p:nvPr/>
        </p:nvGrpSpPr>
        <p:grpSpPr>
          <a:xfrm>
            <a:off x="7886700" y="5332325"/>
            <a:ext cx="1149084" cy="338226"/>
            <a:chOff x="7886700" y="5332325"/>
            <a:chExt cx="1149084" cy="338226"/>
          </a:xfrm>
        </p:grpSpPr>
        <p:sp>
          <p:nvSpPr>
            <p:cNvPr id="666" name="SMARTInkShape-3672"/>
            <p:cNvSpPr/>
            <p:nvPr>
              <p:custDataLst>
                <p:tags r:id="rId138"/>
              </p:custDataLst>
            </p:nvPr>
          </p:nvSpPr>
          <p:spPr>
            <a:xfrm>
              <a:off x="8229600" y="5473700"/>
              <a:ext cx="88901" cy="158614"/>
            </a:xfrm>
            <a:custGeom>
              <a:avLst/>
              <a:gdLst/>
              <a:ahLst/>
              <a:cxnLst/>
              <a:rect l="0" t="0" r="0" b="0"/>
              <a:pathLst>
                <a:path w="88901" h="158614">
                  <a:moveTo>
                    <a:pt x="0" y="6350"/>
                  </a:moveTo>
                  <a:lnTo>
                    <a:pt x="0" y="6350"/>
                  </a:lnTo>
                  <a:lnTo>
                    <a:pt x="12209" y="21930"/>
                  </a:lnTo>
                  <a:lnTo>
                    <a:pt x="31964" y="68757"/>
                  </a:lnTo>
                  <a:lnTo>
                    <a:pt x="40750" y="105745"/>
                  </a:lnTo>
                  <a:lnTo>
                    <a:pt x="41472" y="135284"/>
                  </a:lnTo>
                  <a:lnTo>
                    <a:pt x="38188" y="149026"/>
                  </a:lnTo>
                  <a:lnTo>
                    <a:pt x="32024" y="157486"/>
                  </a:lnTo>
                  <a:lnTo>
                    <a:pt x="29110" y="158613"/>
                  </a:lnTo>
                  <a:lnTo>
                    <a:pt x="26462" y="157953"/>
                  </a:lnTo>
                  <a:lnTo>
                    <a:pt x="23992" y="156102"/>
                  </a:lnTo>
                  <a:lnTo>
                    <a:pt x="21247" y="148401"/>
                  </a:lnTo>
                  <a:lnTo>
                    <a:pt x="20731" y="135100"/>
                  </a:lnTo>
                  <a:lnTo>
                    <a:pt x="25113" y="99139"/>
                  </a:lnTo>
                  <a:lnTo>
                    <a:pt x="36447" y="56578"/>
                  </a:lnTo>
                  <a:lnTo>
                    <a:pt x="57052" y="2899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673"/>
            <p:cNvSpPr/>
            <p:nvPr>
              <p:custDataLst>
                <p:tags r:id="rId139"/>
              </p:custDataLst>
            </p:nvPr>
          </p:nvSpPr>
          <p:spPr>
            <a:xfrm>
              <a:off x="8464816" y="5363268"/>
              <a:ext cx="133085" cy="269981"/>
            </a:xfrm>
            <a:custGeom>
              <a:avLst/>
              <a:gdLst/>
              <a:ahLst/>
              <a:cxnLst/>
              <a:rect l="0" t="0" r="0" b="0"/>
              <a:pathLst>
                <a:path w="133085" h="269981">
                  <a:moveTo>
                    <a:pt x="133084" y="15182"/>
                  </a:moveTo>
                  <a:lnTo>
                    <a:pt x="133084" y="15182"/>
                  </a:lnTo>
                  <a:lnTo>
                    <a:pt x="124245" y="877"/>
                  </a:lnTo>
                  <a:lnTo>
                    <a:pt x="121547" y="0"/>
                  </a:lnTo>
                  <a:lnTo>
                    <a:pt x="114786" y="908"/>
                  </a:lnTo>
                  <a:lnTo>
                    <a:pt x="96303" y="8758"/>
                  </a:lnTo>
                  <a:lnTo>
                    <a:pt x="72954" y="30133"/>
                  </a:lnTo>
                  <a:lnTo>
                    <a:pt x="48161" y="68923"/>
                  </a:lnTo>
                  <a:lnTo>
                    <a:pt x="31370" y="103742"/>
                  </a:lnTo>
                  <a:lnTo>
                    <a:pt x="15911" y="141325"/>
                  </a:lnTo>
                  <a:lnTo>
                    <a:pt x="4337" y="176844"/>
                  </a:lnTo>
                  <a:lnTo>
                    <a:pt x="0" y="221832"/>
                  </a:lnTo>
                  <a:lnTo>
                    <a:pt x="5496" y="245080"/>
                  </a:lnTo>
                  <a:lnTo>
                    <a:pt x="9926" y="255231"/>
                  </a:lnTo>
                  <a:lnTo>
                    <a:pt x="17112" y="261998"/>
                  </a:lnTo>
                  <a:lnTo>
                    <a:pt x="36385" y="269516"/>
                  </a:lnTo>
                  <a:lnTo>
                    <a:pt x="79018" y="269980"/>
                  </a:lnTo>
                  <a:lnTo>
                    <a:pt x="94984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674"/>
            <p:cNvSpPr/>
            <p:nvPr>
              <p:custDataLst>
                <p:tags r:id="rId140"/>
              </p:custDataLst>
            </p:nvPr>
          </p:nvSpPr>
          <p:spPr>
            <a:xfrm>
              <a:off x="8648695" y="5405672"/>
              <a:ext cx="171456" cy="209364"/>
            </a:xfrm>
            <a:custGeom>
              <a:avLst/>
              <a:gdLst/>
              <a:ahLst/>
              <a:cxnLst/>
              <a:rect l="0" t="0" r="0" b="0"/>
              <a:pathLst>
                <a:path w="171456" h="209364">
                  <a:moveTo>
                    <a:pt x="171455" y="36278"/>
                  </a:moveTo>
                  <a:lnTo>
                    <a:pt x="171455" y="36278"/>
                  </a:lnTo>
                  <a:lnTo>
                    <a:pt x="156528" y="4328"/>
                  </a:lnTo>
                  <a:lnTo>
                    <a:pt x="153035" y="2278"/>
                  </a:lnTo>
                  <a:lnTo>
                    <a:pt x="143515" y="0"/>
                  </a:lnTo>
                  <a:lnTo>
                    <a:pt x="122881" y="2089"/>
                  </a:lnTo>
                  <a:lnTo>
                    <a:pt x="84171" y="18023"/>
                  </a:lnTo>
                  <a:lnTo>
                    <a:pt x="77282" y="21990"/>
                  </a:lnTo>
                  <a:lnTo>
                    <a:pt x="72690" y="26753"/>
                  </a:lnTo>
                  <a:lnTo>
                    <a:pt x="67588" y="37689"/>
                  </a:lnTo>
                  <a:lnTo>
                    <a:pt x="64714" y="55746"/>
                  </a:lnTo>
                  <a:lnTo>
                    <a:pt x="66428" y="61251"/>
                  </a:lnTo>
                  <a:lnTo>
                    <a:pt x="73976" y="71131"/>
                  </a:lnTo>
                  <a:lnTo>
                    <a:pt x="86756" y="81255"/>
                  </a:lnTo>
                  <a:lnTo>
                    <a:pt x="97234" y="85928"/>
                  </a:lnTo>
                  <a:lnTo>
                    <a:pt x="97280" y="86311"/>
                  </a:lnTo>
                  <a:lnTo>
                    <a:pt x="96605" y="86566"/>
                  </a:lnTo>
                  <a:lnTo>
                    <a:pt x="65487" y="90404"/>
                  </a:lnTo>
                  <a:lnTo>
                    <a:pt x="41671" y="102645"/>
                  </a:lnTo>
                  <a:lnTo>
                    <a:pt x="14115" y="125744"/>
                  </a:lnTo>
                  <a:lnTo>
                    <a:pt x="3687" y="138130"/>
                  </a:lnTo>
                  <a:lnTo>
                    <a:pt x="1050" y="144395"/>
                  </a:lnTo>
                  <a:lnTo>
                    <a:pt x="0" y="157002"/>
                  </a:lnTo>
                  <a:lnTo>
                    <a:pt x="6744" y="176000"/>
                  </a:lnTo>
                  <a:lnTo>
                    <a:pt x="17681" y="191663"/>
                  </a:lnTo>
                  <a:lnTo>
                    <a:pt x="33229" y="201870"/>
                  </a:lnTo>
                  <a:lnTo>
                    <a:pt x="54615" y="209363"/>
                  </a:lnTo>
                  <a:lnTo>
                    <a:pt x="72488" y="208220"/>
                  </a:lnTo>
                  <a:lnTo>
                    <a:pt x="101605" y="201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675"/>
            <p:cNvSpPr/>
            <p:nvPr>
              <p:custDataLst>
                <p:tags r:id="rId141"/>
              </p:custDataLst>
            </p:nvPr>
          </p:nvSpPr>
          <p:spPr>
            <a:xfrm>
              <a:off x="8858250" y="56070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676"/>
            <p:cNvSpPr/>
            <p:nvPr>
              <p:custDataLst>
                <p:tags r:id="rId142"/>
              </p:custDataLst>
            </p:nvPr>
          </p:nvSpPr>
          <p:spPr>
            <a:xfrm>
              <a:off x="8854591" y="5508968"/>
              <a:ext cx="50491" cy="26206"/>
            </a:xfrm>
            <a:custGeom>
              <a:avLst/>
              <a:gdLst/>
              <a:ahLst/>
              <a:cxnLst/>
              <a:rect l="0" t="0" r="0" b="0"/>
              <a:pathLst>
                <a:path w="50491" h="26206">
                  <a:moveTo>
                    <a:pt x="3659" y="9182"/>
                  </a:moveTo>
                  <a:lnTo>
                    <a:pt x="3659" y="9182"/>
                  </a:lnTo>
                  <a:lnTo>
                    <a:pt x="288" y="12553"/>
                  </a:lnTo>
                  <a:lnTo>
                    <a:pt x="0" y="14957"/>
                  </a:lnTo>
                  <a:lnTo>
                    <a:pt x="1563" y="21391"/>
                  </a:lnTo>
                  <a:lnTo>
                    <a:pt x="4378" y="23671"/>
                  </a:lnTo>
                  <a:lnTo>
                    <a:pt x="13151" y="26205"/>
                  </a:lnTo>
                  <a:lnTo>
                    <a:pt x="29992" y="24261"/>
                  </a:lnTo>
                  <a:lnTo>
                    <a:pt x="41644" y="19216"/>
                  </a:lnTo>
                  <a:lnTo>
                    <a:pt x="49564" y="13252"/>
                  </a:lnTo>
                  <a:lnTo>
                    <a:pt x="50490" y="11190"/>
                  </a:lnTo>
                  <a:lnTo>
                    <a:pt x="50401" y="9110"/>
                  </a:lnTo>
                  <a:lnTo>
                    <a:pt x="49638" y="7017"/>
                  </a:lnTo>
                  <a:lnTo>
                    <a:pt x="45026" y="2811"/>
                  </a:lnTo>
                  <a:lnTo>
                    <a:pt x="41819" y="701"/>
                  </a:lnTo>
                  <a:lnTo>
                    <a:pt x="38271" y="0"/>
                  </a:lnTo>
                  <a:lnTo>
                    <a:pt x="30567" y="1103"/>
                  </a:lnTo>
                  <a:lnTo>
                    <a:pt x="27947" y="2385"/>
                  </a:lnTo>
                  <a:lnTo>
                    <a:pt x="26201" y="3945"/>
                  </a:lnTo>
                  <a:lnTo>
                    <a:pt x="22709" y="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677"/>
            <p:cNvSpPr/>
            <p:nvPr>
              <p:custDataLst>
                <p:tags r:id="rId143"/>
              </p:custDataLst>
            </p:nvPr>
          </p:nvSpPr>
          <p:spPr>
            <a:xfrm>
              <a:off x="8960733" y="5372885"/>
              <a:ext cx="75051" cy="297666"/>
            </a:xfrm>
            <a:custGeom>
              <a:avLst/>
              <a:gdLst/>
              <a:ahLst/>
              <a:cxnLst/>
              <a:rect l="0" t="0" r="0" b="0"/>
              <a:pathLst>
                <a:path w="75051" h="297666">
                  <a:moveTo>
                    <a:pt x="5467" y="18265"/>
                  </a:moveTo>
                  <a:lnTo>
                    <a:pt x="5467" y="18265"/>
                  </a:lnTo>
                  <a:lnTo>
                    <a:pt x="0" y="1863"/>
                  </a:lnTo>
                  <a:lnTo>
                    <a:pt x="411" y="980"/>
                  </a:lnTo>
                  <a:lnTo>
                    <a:pt x="1391" y="392"/>
                  </a:lnTo>
                  <a:lnTo>
                    <a:pt x="2749" y="0"/>
                  </a:lnTo>
                  <a:lnTo>
                    <a:pt x="14775" y="9560"/>
                  </a:lnTo>
                  <a:lnTo>
                    <a:pt x="42870" y="53443"/>
                  </a:lnTo>
                  <a:lnTo>
                    <a:pt x="59014" y="86111"/>
                  </a:lnTo>
                  <a:lnTo>
                    <a:pt x="69953" y="125560"/>
                  </a:lnTo>
                  <a:lnTo>
                    <a:pt x="75050" y="167552"/>
                  </a:lnTo>
                  <a:lnTo>
                    <a:pt x="72611" y="207381"/>
                  </a:lnTo>
                  <a:lnTo>
                    <a:pt x="63060" y="240605"/>
                  </a:lnTo>
                  <a:lnTo>
                    <a:pt x="49406" y="266661"/>
                  </a:lnTo>
                  <a:lnTo>
                    <a:pt x="18167" y="29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678"/>
            <p:cNvSpPr/>
            <p:nvPr>
              <p:custDataLst>
                <p:tags r:id="rId144"/>
              </p:custDataLst>
            </p:nvPr>
          </p:nvSpPr>
          <p:spPr>
            <a:xfrm>
              <a:off x="8074617" y="5506694"/>
              <a:ext cx="104184" cy="88887"/>
            </a:xfrm>
            <a:custGeom>
              <a:avLst/>
              <a:gdLst/>
              <a:ahLst/>
              <a:cxnLst/>
              <a:rect l="0" t="0" r="0" b="0"/>
              <a:pathLst>
                <a:path w="104184" h="88887">
                  <a:moveTo>
                    <a:pt x="59733" y="24156"/>
                  </a:moveTo>
                  <a:lnTo>
                    <a:pt x="59733" y="24156"/>
                  </a:lnTo>
                  <a:lnTo>
                    <a:pt x="59733" y="20785"/>
                  </a:lnTo>
                  <a:lnTo>
                    <a:pt x="57852" y="17248"/>
                  </a:lnTo>
                  <a:lnTo>
                    <a:pt x="55369" y="13324"/>
                  </a:lnTo>
                  <a:lnTo>
                    <a:pt x="53265" y="7149"/>
                  </a:lnTo>
                  <a:lnTo>
                    <a:pt x="50273" y="2956"/>
                  </a:lnTo>
                  <a:lnTo>
                    <a:pt x="44711" y="623"/>
                  </a:lnTo>
                  <a:lnTo>
                    <a:pt x="41251" y="0"/>
                  </a:lnTo>
                  <a:lnTo>
                    <a:pt x="37534" y="997"/>
                  </a:lnTo>
                  <a:lnTo>
                    <a:pt x="29640" y="5866"/>
                  </a:lnTo>
                  <a:lnTo>
                    <a:pt x="17263" y="23284"/>
                  </a:lnTo>
                  <a:lnTo>
                    <a:pt x="3123" y="65843"/>
                  </a:lnTo>
                  <a:lnTo>
                    <a:pt x="0" y="78667"/>
                  </a:lnTo>
                  <a:lnTo>
                    <a:pt x="964" y="86718"/>
                  </a:lnTo>
                  <a:lnTo>
                    <a:pt x="2916" y="88442"/>
                  </a:lnTo>
                  <a:lnTo>
                    <a:pt x="5627" y="88886"/>
                  </a:lnTo>
                  <a:lnTo>
                    <a:pt x="8845" y="88476"/>
                  </a:lnTo>
                  <a:lnTo>
                    <a:pt x="23488" y="77786"/>
                  </a:lnTo>
                  <a:lnTo>
                    <a:pt x="41623" y="55211"/>
                  </a:lnTo>
                  <a:lnTo>
                    <a:pt x="55066" y="30806"/>
                  </a:lnTo>
                  <a:lnTo>
                    <a:pt x="57325" y="30001"/>
                  </a:lnTo>
                  <a:lnTo>
                    <a:pt x="59540" y="30874"/>
                  </a:lnTo>
                  <a:lnTo>
                    <a:pt x="63881" y="35608"/>
                  </a:lnTo>
                  <a:lnTo>
                    <a:pt x="81280" y="57554"/>
                  </a:lnTo>
                  <a:lnTo>
                    <a:pt x="104183" y="7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679"/>
            <p:cNvSpPr/>
            <p:nvPr>
              <p:custDataLst>
                <p:tags r:id="rId145"/>
              </p:custDataLst>
            </p:nvPr>
          </p:nvSpPr>
          <p:spPr>
            <a:xfrm>
              <a:off x="7886700" y="5332325"/>
              <a:ext cx="203201" cy="324730"/>
            </a:xfrm>
            <a:custGeom>
              <a:avLst/>
              <a:gdLst/>
              <a:ahLst/>
              <a:cxnLst/>
              <a:rect l="0" t="0" r="0" b="0"/>
              <a:pathLst>
                <a:path w="203201" h="324730">
                  <a:moveTo>
                    <a:pt x="0" y="33425"/>
                  </a:moveTo>
                  <a:lnTo>
                    <a:pt x="0" y="33425"/>
                  </a:lnTo>
                  <a:lnTo>
                    <a:pt x="0" y="30054"/>
                  </a:lnTo>
                  <a:lnTo>
                    <a:pt x="705" y="29767"/>
                  </a:lnTo>
                  <a:lnTo>
                    <a:pt x="3370" y="31328"/>
                  </a:lnTo>
                  <a:lnTo>
                    <a:pt x="35975" y="78707"/>
                  </a:lnTo>
                  <a:lnTo>
                    <a:pt x="47974" y="113052"/>
                  </a:lnTo>
                  <a:lnTo>
                    <a:pt x="59422" y="154187"/>
                  </a:lnTo>
                  <a:lnTo>
                    <a:pt x="73916" y="198340"/>
                  </a:lnTo>
                  <a:lnTo>
                    <a:pt x="86004" y="238189"/>
                  </a:lnTo>
                  <a:lnTo>
                    <a:pt x="100742" y="284831"/>
                  </a:lnTo>
                  <a:lnTo>
                    <a:pt x="116173" y="322674"/>
                  </a:lnTo>
                  <a:lnTo>
                    <a:pt x="116254" y="324331"/>
                  </a:lnTo>
                  <a:lnTo>
                    <a:pt x="115602" y="324729"/>
                  </a:lnTo>
                  <a:lnTo>
                    <a:pt x="114471" y="281475"/>
                  </a:lnTo>
                  <a:lnTo>
                    <a:pt x="115081" y="243153"/>
                  </a:lnTo>
                  <a:lnTo>
                    <a:pt x="116232" y="219105"/>
                  </a:lnTo>
                  <a:lnTo>
                    <a:pt x="117704" y="193195"/>
                  </a:lnTo>
                  <a:lnTo>
                    <a:pt x="121509" y="165338"/>
                  </a:lnTo>
                  <a:lnTo>
                    <a:pt x="126867" y="136183"/>
                  </a:lnTo>
                  <a:lnTo>
                    <a:pt x="133262" y="106164"/>
                  </a:lnTo>
                  <a:lnTo>
                    <a:pt x="147892" y="61521"/>
                  </a:lnTo>
                  <a:lnTo>
                    <a:pt x="166350" y="20113"/>
                  </a:lnTo>
                  <a:lnTo>
                    <a:pt x="174122" y="6343"/>
                  </a:lnTo>
                  <a:lnTo>
                    <a:pt x="182280" y="222"/>
                  </a:lnTo>
                  <a:lnTo>
                    <a:pt x="185725" y="0"/>
                  </a:lnTo>
                  <a:lnTo>
                    <a:pt x="188728" y="1264"/>
                  </a:lnTo>
                  <a:lnTo>
                    <a:pt x="191435" y="3518"/>
                  </a:lnTo>
                  <a:lnTo>
                    <a:pt x="203200" y="33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646"/>
          <p:cNvGrpSpPr/>
          <p:nvPr/>
        </p:nvGrpSpPr>
        <p:grpSpPr>
          <a:xfrm>
            <a:off x="7194524" y="5359400"/>
            <a:ext cx="443918" cy="317501"/>
            <a:chOff x="7194524" y="5359400"/>
            <a:chExt cx="443918" cy="317501"/>
          </a:xfrm>
        </p:grpSpPr>
        <p:sp>
          <p:nvSpPr>
            <p:cNvPr id="675" name="SMARTInkShape-3680"/>
            <p:cNvSpPr/>
            <p:nvPr>
              <p:custDataLst>
                <p:tags r:id="rId135"/>
              </p:custDataLst>
            </p:nvPr>
          </p:nvSpPr>
          <p:spPr>
            <a:xfrm>
              <a:off x="7194524" y="5359400"/>
              <a:ext cx="95277" cy="317501"/>
            </a:xfrm>
            <a:custGeom>
              <a:avLst/>
              <a:gdLst/>
              <a:ahLst/>
              <a:cxnLst/>
              <a:rect l="0" t="0" r="0" b="0"/>
              <a:pathLst>
                <a:path w="95277" h="317501">
                  <a:moveTo>
                    <a:pt x="57176" y="0"/>
                  </a:moveTo>
                  <a:lnTo>
                    <a:pt x="57176" y="0"/>
                  </a:lnTo>
                  <a:lnTo>
                    <a:pt x="45364" y="0"/>
                  </a:lnTo>
                  <a:lnTo>
                    <a:pt x="37997" y="6742"/>
                  </a:lnTo>
                  <a:lnTo>
                    <a:pt x="22160" y="49831"/>
                  </a:lnTo>
                  <a:lnTo>
                    <a:pt x="11275" y="87528"/>
                  </a:lnTo>
                  <a:lnTo>
                    <a:pt x="3144" y="130154"/>
                  </a:lnTo>
                  <a:lnTo>
                    <a:pt x="0" y="173558"/>
                  </a:lnTo>
                  <a:lnTo>
                    <a:pt x="5659" y="214014"/>
                  </a:lnTo>
                  <a:lnTo>
                    <a:pt x="20874" y="249400"/>
                  </a:lnTo>
                  <a:lnTo>
                    <a:pt x="42453" y="278766"/>
                  </a:lnTo>
                  <a:lnTo>
                    <a:pt x="95276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681"/>
            <p:cNvSpPr/>
            <p:nvPr>
              <p:custDataLst>
                <p:tags r:id="rId136"/>
              </p:custDataLst>
            </p:nvPr>
          </p:nvSpPr>
          <p:spPr>
            <a:xfrm>
              <a:off x="7594600" y="5365750"/>
              <a:ext cx="43842" cy="247651"/>
            </a:xfrm>
            <a:custGeom>
              <a:avLst/>
              <a:gdLst/>
              <a:ahLst/>
              <a:cxnLst/>
              <a:rect l="0" t="0" r="0" b="0"/>
              <a:pathLst>
                <a:path w="43842" h="247651">
                  <a:moveTo>
                    <a:pt x="0" y="0"/>
                  </a:moveTo>
                  <a:lnTo>
                    <a:pt x="0" y="0"/>
                  </a:lnTo>
                  <a:lnTo>
                    <a:pt x="21047" y="36628"/>
                  </a:lnTo>
                  <a:lnTo>
                    <a:pt x="32638" y="66844"/>
                  </a:lnTo>
                  <a:lnTo>
                    <a:pt x="42022" y="103792"/>
                  </a:lnTo>
                  <a:lnTo>
                    <a:pt x="43841" y="143732"/>
                  </a:lnTo>
                  <a:lnTo>
                    <a:pt x="36653" y="185001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682"/>
            <p:cNvSpPr/>
            <p:nvPr>
              <p:custDataLst>
                <p:tags r:id="rId137"/>
              </p:custDataLst>
            </p:nvPr>
          </p:nvSpPr>
          <p:spPr>
            <a:xfrm>
              <a:off x="7365998" y="5402069"/>
              <a:ext cx="165103" cy="198382"/>
            </a:xfrm>
            <a:custGeom>
              <a:avLst/>
              <a:gdLst/>
              <a:ahLst/>
              <a:cxnLst/>
              <a:rect l="0" t="0" r="0" b="0"/>
              <a:pathLst>
                <a:path w="165103" h="198382">
                  <a:moveTo>
                    <a:pt x="2" y="46231"/>
                  </a:moveTo>
                  <a:lnTo>
                    <a:pt x="2" y="46231"/>
                  </a:lnTo>
                  <a:lnTo>
                    <a:pt x="0" y="42860"/>
                  </a:lnTo>
                  <a:lnTo>
                    <a:pt x="1883" y="39323"/>
                  </a:lnTo>
                  <a:lnTo>
                    <a:pt x="16630" y="20225"/>
                  </a:lnTo>
                  <a:lnTo>
                    <a:pt x="32915" y="9833"/>
                  </a:lnTo>
                  <a:lnTo>
                    <a:pt x="57381" y="0"/>
                  </a:lnTo>
                  <a:lnTo>
                    <a:pt x="79641" y="156"/>
                  </a:lnTo>
                  <a:lnTo>
                    <a:pt x="93958" y="6703"/>
                  </a:lnTo>
                  <a:lnTo>
                    <a:pt x="100739" y="11412"/>
                  </a:lnTo>
                  <a:lnTo>
                    <a:pt x="110155" y="26052"/>
                  </a:lnTo>
                  <a:lnTo>
                    <a:pt x="115280" y="45024"/>
                  </a:lnTo>
                  <a:lnTo>
                    <a:pt x="113494" y="80211"/>
                  </a:lnTo>
                  <a:lnTo>
                    <a:pt x="102931" y="120897"/>
                  </a:lnTo>
                  <a:lnTo>
                    <a:pt x="82554" y="157959"/>
                  </a:lnTo>
                  <a:lnTo>
                    <a:pt x="58642" y="182582"/>
                  </a:lnTo>
                  <a:lnTo>
                    <a:pt x="35799" y="197011"/>
                  </a:lnTo>
                  <a:lnTo>
                    <a:pt x="26965" y="198381"/>
                  </a:lnTo>
                  <a:lnTo>
                    <a:pt x="24328" y="196348"/>
                  </a:lnTo>
                  <a:lnTo>
                    <a:pt x="21398" y="188444"/>
                  </a:lnTo>
                  <a:lnTo>
                    <a:pt x="23118" y="172094"/>
                  </a:lnTo>
                  <a:lnTo>
                    <a:pt x="25996" y="167534"/>
                  </a:lnTo>
                  <a:lnTo>
                    <a:pt x="34838" y="160586"/>
                  </a:lnTo>
                  <a:lnTo>
                    <a:pt x="51717" y="156079"/>
                  </a:lnTo>
                  <a:lnTo>
                    <a:pt x="62028" y="156906"/>
                  </a:lnTo>
                  <a:lnTo>
                    <a:pt x="77646" y="163220"/>
                  </a:lnTo>
                  <a:lnTo>
                    <a:pt x="119454" y="179259"/>
                  </a:lnTo>
                  <a:lnTo>
                    <a:pt x="133526" y="182260"/>
                  </a:lnTo>
                  <a:lnTo>
                    <a:pt x="165102" y="179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3" name="SMARTInkShape-Group647"/>
          <p:cNvGrpSpPr/>
          <p:nvPr/>
        </p:nvGrpSpPr>
        <p:grpSpPr>
          <a:xfrm>
            <a:off x="11094358" y="4591050"/>
            <a:ext cx="504844" cy="133838"/>
            <a:chOff x="11094358" y="4591050"/>
            <a:chExt cx="504844" cy="133838"/>
          </a:xfrm>
        </p:grpSpPr>
        <p:sp>
          <p:nvSpPr>
            <p:cNvPr id="679" name="SMARTInkShape-3683"/>
            <p:cNvSpPr/>
            <p:nvPr>
              <p:custDataLst>
                <p:tags r:id="rId131"/>
              </p:custDataLst>
            </p:nvPr>
          </p:nvSpPr>
          <p:spPr>
            <a:xfrm>
              <a:off x="11287780" y="4600232"/>
              <a:ext cx="78721" cy="124656"/>
            </a:xfrm>
            <a:custGeom>
              <a:avLst/>
              <a:gdLst/>
              <a:ahLst/>
              <a:cxnLst/>
              <a:rect l="0" t="0" r="0" b="0"/>
              <a:pathLst>
                <a:path w="78721" h="124656">
                  <a:moveTo>
                    <a:pt x="2520" y="41618"/>
                  </a:moveTo>
                  <a:lnTo>
                    <a:pt x="2520" y="41618"/>
                  </a:lnTo>
                  <a:lnTo>
                    <a:pt x="2520" y="48360"/>
                  </a:lnTo>
                  <a:lnTo>
                    <a:pt x="3931" y="51052"/>
                  </a:lnTo>
                  <a:lnTo>
                    <a:pt x="12658" y="58210"/>
                  </a:lnTo>
                  <a:lnTo>
                    <a:pt x="20197" y="62633"/>
                  </a:lnTo>
                  <a:lnTo>
                    <a:pt x="32015" y="63188"/>
                  </a:lnTo>
                  <a:lnTo>
                    <a:pt x="39115" y="62348"/>
                  </a:lnTo>
                  <a:lnTo>
                    <a:pt x="48888" y="57652"/>
                  </a:lnTo>
                  <a:lnTo>
                    <a:pt x="52482" y="54423"/>
                  </a:lnTo>
                  <a:lnTo>
                    <a:pt x="56474" y="45193"/>
                  </a:lnTo>
                  <a:lnTo>
                    <a:pt x="57540" y="39768"/>
                  </a:lnTo>
                  <a:lnTo>
                    <a:pt x="54960" y="28096"/>
                  </a:lnTo>
                  <a:lnTo>
                    <a:pt x="45575" y="11505"/>
                  </a:lnTo>
                  <a:lnTo>
                    <a:pt x="41807" y="6726"/>
                  </a:lnTo>
                  <a:lnTo>
                    <a:pt x="31973" y="1417"/>
                  </a:lnTo>
                  <a:lnTo>
                    <a:pt x="26391" y="0"/>
                  </a:lnTo>
                  <a:lnTo>
                    <a:pt x="20551" y="3289"/>
                  </a:lnTo>
                  <a:lnTo>
                    <a:pt x="8417" y="18233"/>
                  </a:lnTo>
                  <a:lnTo>
                    <a:pt x="1612" y="37104"/>
                  </a:lnTo>
                  <a:lnTo>
                    <a:pt x="0" y="56545"/>
                  </a:lnTo>
                  <a:lnTo>
                    <a:pt x="7731" y="84062"/>
                  </a:lnTo>
                  <a:lnTo>
                    <a:pt x="17535" y="103991"/>
                  </a:lnTo>
                  <a:lnTo>
                    <a:pt x="30831" y="117082"/>
                  </a:lnTo>
                  <a:lnTo>
                    <a:pt x="38328" y="121562"/>
                  </a:lnTo>
                  <a:lnTo>
                    <a:pt x="54182" y="124655"/>
                  </a:lnTo>
                  <a:lnTo>
                    <a:pt x="78720" y="12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684"/>
            <p:cNvSpPr/>
            <p:nvPr>
              <p:custDataLst>
                <p:tags r:id="rId132"/>
              </p:custDataLst>
            </p:nvPr>
          </p:nvSpPr>
          <p:spPr>
            <a:xfrm>
              <a:off x="11380703" y="4617856"/>
              <a:ext cx="81048" cy="87495"/>
            </a:xfrm>
            <a:custGeom>
              <a:avLst/>
              <a:gdLst/>
              <a:ahLst/>
              <a:cxnLst/>
              <a:rect l="0" t="0" r="0" b="0"/>
              <a:pathLst>
                <a:path w="81048" h="87495">
                  <a:moveTo>
                    <a:pt x="81047" y="17644"/>
                  </a:moveTo>
                  <a:lnTo>
                    <a:pt x="81047" y="17644"/>
                  </a:lnTo>
                  <a:lnTo>
                    <a:pt x="72208" y="3338"/>
                  </a:lnTo>
                  <a:lnTo>
                    <a:pt x="62539" y="704"/>
                  </a:lnTo>
                  <a:lnTo>
                    <a:pt x="56007" y="0"/>
                  </a:lnTo>
                  <a:lnTo>
                    <a:pt x="33333" y="5752"/>
                  </a:lnTo>
                  <a:lnTo>
                    <a:pt x="12111" y="23136"/>
                  </a:lnTo>
                  <a:lnTo>
                    <a:pt x="4549" y="34431"/>
                  </a:lnTo>
                  <a:lnTo>
                    <a:pt x="1186" y="45566"/>
                  </a:lnTo>
                  <a:lnTo>
                    <a:pt x="0" y="66996"/>
                  </a:lnTo>
                  <a:lnTo>
                    <a:pt x="2222" y="80500"/>
                  </a:lnTo>
                  <a:lnTo>
                    <a:pt x="6624" y="83536"/>
                  </a:lnTo>
                  <a:lnTo>
                    <a:pt x="20924" y="83148"/>
                  </a:lnTo>
                  <a:lnTo>
                    <a:pt x="26854" y="80363"/>
                  </a:lnTo>
                  <a:lnTo>
                    <a:pt x="35323" y="71624"/>
                  </a:lnTo>
                  <a:lnTo>
                    <a:pt x="44059" y="54805"/>
                  </a:lnTo>
                  <a:lnTo>
                    <a:pt x="54628" y="13529"/>
                  </a:lnTo>
                  <a:lnTo>
                    <a:pt x="51974" y="18697"/>
                  </a:lnTo>
                  <a:lnTo>
                    <a:pt x="53460" y="35909"/>
                  </a:lnTo>
                  <a:lnTo>
                    <a:pt x="64294" y="76821"/>
                  </a:lnTo>
                  <a:lnTo>
                    <a:pt x="67055" y="80379"/>
                  </a:lnTo>
                  <a:lnTo>
                    <a:pt x="81047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685"/>
            <p:cNvSpPr/>
            <p:nvPr>
              <p:custDataLst>
                <p:tags r:id="rId133"/>
              </p:custDataLst>
            </p:nvPr>
          </p:nvSpPr>
          <p:spPr>
            <a:xfrm>
              <a:off x="11487441" y="4603454"/>
              <a:ext cx="111761" cy="120947"/>
            </a:xfrm>
            <a:custGeom>
              <a:avLst/>
              <a:gdLst/>
              <a:ahLst/>
              <a:cxnLst/>
              <a:rect l="0" t="0" r="0" b="0"/>
              <a:pathLst>
                <a:path w="111761" h="120947">
                  <a:moveTo>
                    <a:pt x="18759" y="38396"/>
                  </a:moveTo>
                  <a:lnTo>
                    <a:pt x="18759" y="38396"/>
                  </a:lnTo>
                  <a:lnTo>
                    <a:pt x="18759" y="27461"/>
                  </a:lnTo>
                  <a:lnTo>
                    <a:pt x="15388" y="32961"/>
                  </a:lnTo>
                  <a:lnTo>
                    <a:pt x="8632" y="53237"/>
                  </a:lnTo>
                  <a:lnTo>
                    <a:pt x="0" y="100099"/>
                  </a:lnTo>
                  <a:lnTo>
                    <a:pt x="6537" y="94622"/>
                  </a:lnTo>
                  <a:lnTo>
                    <a:pt x="29570" y="50948"/>
                  </a:lnTo>
                  <a:lnTo>
                    <a:pt x="50685" y="13255"/>
                  </a:lnTo>
                  <a:lnTo>
                    <a:pt x="60229" y="2997"/>
                  </a:lnTo>
                  <a:lnTo>
                    <a:pt x="64750" y="686"/>
                  </a:lnTo>
                  <a:lnTo>
                    <a:pt x="73536" y="0"/>
                  </a:lnTo>
                  <a:lnTo>
                    <a:pt x="82146" y="3926"/>
                  </a:lnTo>
                  <a:lnTo>
                    <a:pt x="86417" y="6949"/>
                  </a:lnTo>
                  <a:lnTo>
                    <a:pt x="93044" y="21597"/>
                  </a:lnTo>
                  <a:lnTo>
                    <a:pt x="108949" y="67490"/>
                  </a:lnTo>
                  <a:lnTo>
                    <a:pt x="111760" y="84723"/>
                  </a:lnTo>
                  <a:lnTo>
                    <a:pt x="109250" y="99908"/>
                  </a:lnTo>
                  <a:lnTo>
                    <a:pt x="101309" y="120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686"/>
            <p:cNvSpPr/>
            <p:nvPr>
              <p:custDataLst>
                <p:tags r:id="rId134"/>
              </p:custDataLst>
            </p:nvPr>
          </p:nvSpPr>
          <p:spPr>
            <a:xfrm>
              <a:off x="11094358" y="4591050"/>
              <a:ext cx="155740" cy="123335"/>
            </a:xfrm>
            <a:custGeom>
              <a:avLst/>
              <a:gdLst/>
              <a:ahLst/>
              <a:cxnLst/>
              <a:rect l="0" t="0" r="0" b="0"/>
              <a:pathLst>
                <a:path w="155740" h="123335">
                  <a:moveTo>
                    <a:pt x="18142" y="0"/>
                  </a:moveTo>
                  <a:lnTo>
                    <a:pt x="18142" y="0"/>
                  </a:lnTo>
                  <a:lnTo>
                    <a:pt x="14771" y="0"/>
                  </a:lnTo>
                  <a:lnTo>
                    <a:pt x="13779" y="1411"/>
                  </a:lnTo>
                  <a:lnTo>
                    <a:pt x="6883" y="48334"/>
                  </a:lnTo>
                  <a:lnTo>
                    <a:pt x="5725" y="92646"/>
                  </a:lnTo>
                  <a:lnTo>
                    <a:pt x="0" y="123334"/>
                  </a:lnTo>
                  <a:lnTo>
                    <a:pt x="403" y="123145"/>
                  </a:lnTo>
                  <a:lnTo>
                    <a:pt x="20781" y="83548"/>
                  </a:lnTo>
                  <a:lnTo>
                    <a:pt x="45170" y="36950"/>
                  </a:lnTo>
                  <a:lnTo>
                    <a:pt x="53908" y="27476"/>
                  </a:lnTo>
                  <a:lnTo>
                    <a:pt x="56802" y="25373"/>
                  </a:lnTo>
                  <a:lnTo>
                    <a:pt x="58732" y="24676"/>
                  </a:lnTo>
                  <a:lnTo>
                    <a:pt x="60018" y="24917"/>
                  </a:lnTo>
                  <a:lnTo>
                    <a:pt x="65200" y="35370"/>
                  </a:lnTo>
                  <a:lnTo>
                    <a:pt x="65396" y="46059"/>
                  </a:lnTo>
                  <a:lnTo>
                    <a:pt x="62701" y="73637"/>
                  </a:lnTo>
                  <a:lnTo>
                    <a:pt x="62639" y="72003"/>
                  </a:lnTo>
                  <a:lnTo>
                    <a:pt x="65978" y="63746"/>
                  </a:lnTo>
                  <a:lnTo>
                    <a:pt x="98567" y="27842"/>
                  </a:lnTo>
                  <a:lnTo>
                    <a:pt x="119112" y="13815"/>
                  </a:lnTo>
                  <a:lnTo>
                    <a:pt x="135235" y="8562"/>
                  </a:lnTo>
                  <a:lnTo>
                    <a:pt x="142620" y="9215"/>
                  </a:lnTo>
                  <a:lnTo>
                    <a:pt x="145578" y="10376"/>
                  </a:lnTo>
                  <a:lnTo>
                    <a:pt x="150745" y="19193"/>
                  </a:lnTo>
                  <a:lnTo>
                    <a:pt x="155739" y="40024"/>
                  </a:lnTo>
                  <a:lnTo>
                    <a:pt x="155337" y="64070"/>
                  </a:lnTo>
                  <a:lnTo>
                    <a:pt x="144922" y="105561"/>
                  </a:lnTo>
                  <a:lnTo>
                    <a:pt x="13879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9" name="SMARTInkShape-Group648"/>
          <p:cNvGrpSpPr/>
          <p:nvPr/>
        </p:nvGrpSpPr>
        <p:grpSpPr>
          <a:xfrm>
            <a:off x="9855200" y="4287656"/>
            <a:ext cx="899738" cy="548801"/>
            <a:chOff x="9855200" y="4287656"/>
            <a:chExt cx="899738" cy="548801"/>
          </a:xfrm>
        </p:grpSpPr>
        <p:sp>
          <p:nvSpPr>
            <p:cNvPr id="684" name="SMARTInkShape-3687"/>
            <p:cNvSpPr/>
            <p:nvPr>
              <p:custDataLst>
                <p:tags r:id="rId126"/>
              </p:custDataLst>
            </p:nvPr>
          </p:nvSpPr>
          <p:spPr>
            <a:xfrm>
              <a:off x="10521948" y="4552950"/>
              <a:ext cx="127003" cy="121968"/>
            </a:xfrm>
            <a:custGeom>
              <a:avLst/>
              <a:gdLst/>
              <a:ahLst/>
              <a:cxnLst/>
              <a:rect l="0" t="0" r="0" b="0"/>
              <a:pathLst>
                <a:path w="127003" h="121968">
                  <a:moveTo>
                    <a:pt x="2" y="19050"/>
                  </a:moveTo>
                  <a:lnTo>
                    <a:pt x="2" y="19050"/>
                  </a:lnTo>
                  <a:lnTo>
                    <a:pt x="0" y="13583"/>
                  </a:lnTo>
                  <a:lnTo>
                    <a:pt x="3372" y="9590"/>
                  </a:lnTo>
                  <a:lnTo>
                    <a:pt x="6482" y="9216"/>
                  </a:lnTo>
                  <a:lnTo>
                    <a:pt x="15582" y="10681"/>
                  </a:lnTo>
                  <a:lnTo>
                    <a:pt x="29234" y="18843"/>
                  </a:lnTo>
                  <a:lnTo>
                    <a:pt x="45587" y="36942"/>
                  </a:lnTo>
                  <a:lnTo>
                    <a:pt x="59937" y="68340"/>
                  </a:lnTo>
                  <a:lnTo>
                    <a:pt x="65893" y="92608"/>
                  </a:lnTo>
                  <a:lnTo>
                    <a:pt x="63818" y="112106"/>
                  </a:lnTo>
                  <a:lnTo>
                    <a:pt x="60585" y="119910"/>
                  </a:lnTo>
                  <a:lnTo>
                    <a:pt x="58736" y="121569"/>
                  </a:lnTo>
                  <a:lnTo>
                    <a:pt x="56796" y="121967"/>
                  </a:lnTo>
                  <a:lnTo>
                    <a:pt x="54798" y="121528"/>
                  </a:lnTo>
                  <a:lnTo>
                    <a:pt x="53465" y="120529"/>
                  </a:lnTo>
                  <a:lnTo>
                    <a:pt x="51986" y="117539"/>
                  </a:lnTo>
                  <a:lnTo>
                    <a:pt x="51153" y="101776"/>
                  </a:lnTo>
                  <a:lnTo>
                    <a:pt x="61019" y="72489"/>
                  </a:lnTo>
                  <a:lnTo>
                    <a:pt x="87680" y="27489"/>
                  </a:lnTo>
                  <a:lnTo>
                    <a:pt x="106883" y="8772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688"/>
            <p:cNvSpPr/>
            <p:nvPr>
              <p:custDataLst>
                <p:tags r:id="rId127"/>
              </p:custDataLst>
            </p:nvPr>
          </p:nvSpPr>
          <p:spPr>
            <a:xfrm>
              <a:off x="10381076" y="4557276"/>
              <a:ext cx="96425" cy="121029"/>
            </a:xfrm>
            <a:custGeom>
              <a:avLst/>
              <a:gdLst/>
              <a:ahLst/>
              <a:cxnLst/>
              <a:rect l="0" t="0" r="0" b="0"/>
              <a:pathLst>
                <a:path w="96425" h="121029">
                  <a:moveTo>
                    <a:pt x="20224" y="40124"/>
                  </a:moveTo>
                  <a:lnTo>
                    <a:pt x="20224" y="40124"/>
                  </a:lnTo>
                  <a:lnTo>
                    <a:pt x="20224" y="43495"/>
                  </a:lnTo>
                  <a:lnTo>
                    <a:pt x="22341" y="44488"/>
                  </a:lnTo>
                  <a:lnTo>
                    <a:pt x="59536" y="46396"/>
                  </a:lnTo>
                  <a:lnTo>
                    <a:pt x="64070" y="44306"/>
                  </a:lnTo>
                  <a:lnTo>
                    <a:pt x="70991" y="36338"/>
                  </a:lnTo>
                  <a:lnTo>
                    <a:pt x="74537" y="27623"/>
                  </a:lnTo>
                  <a:lnTo>
                    <a:pt x="75482" y="23323"/>
                  </a:lnTo>
                  <a:lnTo>
                    <a:pt x="73997" y="19045"/>
                  </a:lnTo>
                  <a:lnTo>
                    <a:pt x="66701" y="10530"/>
                  </a:lnTo>
                  <a:lnTo>
                    <a:pt x="50694" y="1173"/>
                  </a:lnTo>
                  <a:lnTo>
                    <a:pt x="36824" y="0"/>
                  </a:lnTo>
                  <a:lnTo>
                    <a:pt x="22663" y="2536"/>
                  </a:lnTo>
                  <a:lnTo>
                    <a:pt x="11664" y="8366"/>
                  </a:lnTo>
                  <a:lnTo>
                    <a:pt x="3956" y="19424"/>
                  </a:lnTo>
                  <a:lnTo>
                    <a:pt x="911" y="26324"/>
                  </a:lnTo>
                  <a:lnTo>
                    <a:pt x="0" y="52890"/>
                  </a:lnTo>
                  <a:lnTo>
                    <a:pt x="7567" y="83104"/>
                  </a:lnTo>
                  <a:lnTo>
                    <a:pt x="18597" y="98267"/>
                  </a:lnTo>
                  <a:lnTo>
                    <a:pt x="48673" y="119499"/>
                  </a:lnTo>
                  <a:lnTo>
                    <a:pt x="66971" y="121028"/>
                  </a:lnTo>
                  <a:lnTo>
                    <a:pt x="96424" y="116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689"/>
            <p:cNvSpPr/>
            <p:nvPr>
              <p:custDataLst>
                <p:tags r:id="rId128"/>
              </p:custDataLst>
            </p:nvPr>
          </p:nvSpPr>
          <p:spPr>
            <a:xfrm>
              <a:off x="10673075" y="4540250"/>
              <a:ext cx="81863" cy="140241"/>
            </a:xfrm>
            <a:custGeom>
              <a:avLst/>
              <a:gdLst/>
              <a:ahLst/>
              <a:cxnLst/>
              <a:rect l="0" t="0" r="0" b="0"/>
              <a:pathLst>
                <a:path w="81863" h="140241">
                  <a:moveTo>
                    <a:pt x="26675" y="31750"/>
                  </a:moveTo>
                  <a:lnTo>
                    <a:pt x="26675" y="31750"/>
                  </a:lnTo>
                  <a:lnTo>
                    <a:pt x="26675" y="28379"/>
                  </a:lnTo>
                  <a:lnTo>
                    <a:pt x="24794" y="24842"/>
                  </a:lnTo>
                  <a:lnTo>
                    <a:pt x="23305" y="22911"/>
                  </a:lnTo>
                  <a:lnTo>
                    <a:pt x="19768" y="20766"/>
                  </a:lnTo>
                  <a:lnTo>
                    <a:pt x="17836" y="20194"/>
                  </a:lnTo>
                  <a:lnTo>
                    <a:pt x="15844" y="21224"/>
                  </a:lnTo>
                  <a:lnTo>
                    <a:pt x="11748" y="26131"/>
                  </a:lnTo>
                  <a:lnTo>
                    <a:pt x="2104" y="43569"/>
                  </a:lnTo>
                  <a:lnTo>
                    <a:pt x="0" y="58640"/>
                  </a:lnTo>
                  <a:lnTo>
                    <a:pt x="4659" y="84874"/>
                  </a:lnTo>
                  <a:lnTo>
                    <a:pt x="18877" y="121971"/>
                  </a:lnTo>
                  <a:lnTo>
                    <a:pt x="26973" y="133702"/>
                  </a:lnTo>
                  <a:lnTo>
                    <a:pt x="31107" y="137818"/>
                  </a:lnTo>
                  <a:lnTo>
                    <a:pt x="35979" y="139856"/>
                  </a:lnTo>
                  <a:lnTo>
                    <a:pt x="47037" y="140240"/>
                  </a:lnTo>
                  <a:lnTo>
                    <a:pt x="59008" y="134296"/>
                  </a:lnTo>
                  <a:lnTo>
                    <a:pt x="65163" y="129747"/>
                  </a:lnTo>
                  <a:lnTo>
                    <a:pt x="73884" y="117167"/>
                  </a:lnTo>
                  <a:lnTo>
                    <a:pt x="79407" y="101463"/>
                  </a:lnTo>
                  <a:lnTo>
                    <a:pt x="81862" y="82724"/>
                  </a:lnTo>
                  <a:lnTo>
                    <a:pt x="76501" y="45599"/>
                  </a:lnTo>
                  <a:lnTo>
                    <a:pt x="65976" y="13433"/>
                  </a:lnTo>
                  <a:lnTo>
                    <a:pt x="61343" y="7544"/>
                  </a:lnTo>
                  <a:lnTo>
                    <a:pt x="56136" y="4324"/>
                  </a:lnTo>
                  <a:lnTo>
                    <a:pt x="39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690"/>
            <p:cNvSpPr/>
            <p:nvPr>
              <p:custDataLst>
                <p:tags r:id="rId129"/>
              </p:custDataLst>
            </p:nvPr>
          </p:nvSpPr>
          <p:spPr>
            <a:xfrm>
              <a:off x="10141837" y="4534262"/>
              <a:ext cx="215014" cy="164570"/>
            </a:xfrm>
            <a:custGeom>
              <a:avLst/>
              <a:gdLst/>
              <a:ahLst/>
              <a:cxnLst/>
              <a:rect l="0" t="0" r="0" b="0"/>
              <a:pathLst>
                <a:path w="215014" h="164570">
                  <a:moveTo>
                    <a:pt x="24513" y="18688"/>
                  </a:moveTo>
                  <a:lnTo>
                    <a:pt x="24513" y="18688"/>
                  </a:lnTo>
                  <a:lnTo>
                    <a:pt x="70015" y="5823"/>
                  </a:lnTo>
                  <a:lnTo>
                    <a:pt x="114389" y="452"/>
                  </a:lnTo>
                  <a:lnTo>
                    <a:pt x="127016" y="0"/>
                  </a:lnTo>
                  <a:lnTo>
                    <a:pt x="131655" y="1291"/>
                  </a:lnTo>
                  <a:lnTo>
                    <a:pt x="138689" y="6487"/>
                  </a:lnTo>
                  <a:lnTo>
                    <a:pt x="140142" y="9142"/>
                  </a:lnTo>
                  <a:lnTo>
                    <a:pt x="140404" y="11619"/>
                  </a:lnTo>
                  <a:lnTo>
                    <a:pt x="139873" y="13975"/>
                  </a:lnTo>
                  <a:lnTo>
                    <a:pt x="100182" y="48160"/>
                  </a:lnTo>
                  <a:lnTo>
                    <a:pt x="56472" y="88795"/>
                  </a:lnTo>
                  <a:lnTo>
                    <a:pt x="19732" y="133858"/>
                  </a:lnTo>
                  <a:lnTo>
                    <a:pt x="3605" y="155006"/>
                  </a:lnTo>
                  <a:lnTo>
                    <a:pt x="0" y="162814"/>
                  </a:lnTo>
                  <a:lnTo>
                    <a:pt x="410" y="163456"/>
                  </a:lnTo>
                  <a:lnTo>
                    <a:pt x="2747" y="164169"/>
                  </a:lnTo>
                  <a:lnTo>
                    <a:pt x="8028" y="164569"/>
                  </a:lnTo>
                  <a:lnTo>
                    <a:pt x="53576" y="155885"/>
                  </a:lnTo>
                  <a:lnTo>
                    <a:pt x="95840" y="149807"/>
                  </a:lnTo>
                  <a:lnTo>
                    <a:pt x="140739" y="143537"/>
                  </a:lnTo>
                  <a:lnTo>
                    <a:pt x="187904" y="144531"/>
                  </a:lnTo>
                  <a:lnTo>
                    <a:pt x="215013" y="14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691"/>
            <p:cNvSpPr/>
            <p:nvPr>
              <p:custDataLst>
                <p:tags r:id="rId130"/>
              </p:custDataLst>
            </p:nvPr>
          </p:nvSpPr>
          <p:spPr>
            <a:xfrm>
              <a:off x="9855200" y="4287656"/>
              <a:ext cx="121337" cy="548801"/>
            </a:xfrm>
            <a:custGeom>
              <a:avLst/>
              <a:gdLst/>
              <a:ahLst/>
              <a:cxnLst/>
              <a:rect l="0" t="0" r="0" b="0"/>
              <a:pathLst>
                <a:path w="121337" h="548801">
                  <a:moveTo>
                    <a:pt x="0" y="17644"/>
                  </a:moveTo>
                  <a:lnTo>
                    <a:pt x="0" y="17644"/>
                  </a:lnTo>
                  <a:lnTo>
                    <a:pt x="6743" y="10902"/>
                  </a:lnTo>
                  <a:lnTo>
                    <a:pt x="24418" y="3338"/>
                  </a:lnTo>
                  <a:lnTo>
                    <a:pt x="50902" y="0"/>
                  </a:lnTo>
                  <a:lnTo>
                    <a:pt x="77720" y="5752"/>
                  </a:lnTo>
                  <a:lnTo>
                    <a:pt x="84268" y="10422"/>
                  </a:lnTo>
                  <a:lnTo>
                    <a:pt x="93425" y="23136"/>
                  </a:lnTo>
                  <a:lnTo>
                    <a:pt x="99178" y="52903"/>
                  </a:lnTo>
                  <a:lnTo>
                    <a:pt x="97511" y="88533"/>
                  </a:lnTo>
                  <a:lnTo>
                    <a:pt x="82436" y="125902"/>
                  </a:lnTo>
                  <a:lnTo>
                    <a:pt x="60096" y="163785"/>
                  </a:lnTo>
                  <a:lnTo>
                    <a:pt x="38972" y="201821"/>
                  </a:lnTo>
                  <a:lnTo>
                    <a:pt x="26051" y="233160"/>
                  </a:lnTo>
                  <a:lnTo>
                    <a:pt x="24495" y="263691"/>
                  </a:lnTo>
                  <a:lnTo>
                    <a:pt x="31874" y="291709"/>
                  </a:lnTo>
                  <a:lnTo>
                    <a:pt x="58600" y="332579"/>
                  </a:lnTo>
                  <a:lnTo>
                    <a:pt x="97474" y="376390"/>
                  </a:lnTo>
                  <a:lnTo>
                    <a:pt x="115315" y="410841"/>
                  </a:lnTo>
                  <a:lnTo>
                    <a:pt x="121336" y="432993"/>
                  </a:lnTo>
                  <a:lnTo>
                    <a:pt x="118581" y="469264"/>
                  </a:lnTo>
                  <a:lnTo>
                    <a:pt x="105007" y="512965"/>
                  </a:lnTo>
                  <a:lnTo>
                    <a:pt x="97001" y="529181"/>
                  </a:lnTo>
                  <a:lnTo>
                    <a:pt x="86856" y="539682"/>
                  </a:lnTo>
                  <a:lnTo>
                    <a:pt x="75998" y="545994"/>
                  </a:lnTo>
                  <a:lnTo>
                    <a:pt x="66466" y="548800"/>
                  </a:lnTo>
                  <a:lnTo>
                    <a:pt x="62654" y="547431"/>
                  </a:lnTo>
                  <a:lnTo>
                    <a:pt x="50800" y="53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649"/>
          <p:cNvGrpSpPr/>
          <p:nvPr/>
        </p:nvGrpSpPr>
        <p:grpSpPr>
          <a:xfrm>
            <a:off x="7333897" y="4369944"/>
            <a:ext cx="2165144" cy="366848"/>
            <a:chOff x="7333897" y="4369944"/>
            <a:chExt cx="2165144" cy="366848"/>
          </a:xfrm>
        </p:grpSpPr>
        <p:sp>
          <p:nvSpPr>
            <p:cNvPr id="690" name="SMARTInkShape-3692"/>
            <p:cNvSpPr/>
            <p:nvPr>
              <p:custDataLst>
                <p:tags r:id="rId113"/>
              </p:custDataLst>
            </p:nvPr>
          </p:nvSpPr>
          <p:spPr>
            <a:xfrm>
              <a:off x="8668632" y="4389349"/>
              <a:ext cx="116950" cy="322352"/>
            </a:xfrm>
            <a:custGeom>
              <a:avLst/>
              <a:gdLst/>
              <a:ahLst/>
              <a:cxnLst/>
              <a:rect l="0" t="0" r="0" b="0"/>
              <a:pathLst>
                <a:path w="116950" h="322352">
                  <a:moveTo>
                    <a:pt x="5468" y="23901"/>
                  </a:moveTo>
                  <a:lnTo>
                    <a:pt x="5468" y="23901"/>
                  </a:lnTo>
                  <a:lnTo>
                    <a:pt x="0" y="12966"/>
                  </a:lnTo>
                  <a:lnTo>
                    <a:pt x="411" y="11672"/>
                  </a:lnTo>
                  <a:lnTo>
                    <a:pt x="2750" y="8353"/>
                  </a:lnTo>
                  <a:lnTo>
                    <a:pt x="18146" y="2517"/>
                  </a:lnTo>
                  <a:lnTo>
                    <a:pt x="53703" y="0"/>
                  </a:lnTo>
                  <a:lnTo>
                    <a:pt x="100472" y="5037"/>
                  </a:lnTo>
                  <a:lnTo>
                    <a:pt x="110252" y="7991"/>
                  </a:lnTo>
                  <a:lnTo>
                    <a:pt x="113422" y="10472"/>
                  </a:lnTo>
                  <a:lnTo>
                    <a:pt x="116949" y="16992"/>
                  </a:lnTo>
                  <a:lnTo>
                    <a:pt x="115561" y="35338"/>
                  </a:lnTo>
                  <a:lnTo>
                    <a:pt x="106793" y="78855"/>
                  </a:lnTo>
                  <a:lnTo>
                    <a:pt x="104399" y="114032"/>
                  </a:lnTo>
                  <a:lnTo>
                    <a:pt x="104396" y="153147"/>
                  </a:lnTo>
                  <a:lnTo>
                    <a:pt x="103689" y="194135"/>
                  </a:lnTo>
                  <a:lnTo>
                    <a:pt x="107951" y="233091"/>
                  </a:lnTo>
                  <a:lnTo>
                    <a:pt x="112337" y="274067"/>
                  </a:lnTo>
                  <a:lnTo>
                    <a:pt x="116863" y="296768"/>
                  </a:lnTo>
                  <a:lnTo>
                    <a:pt x="113594" y="309107"/>
                  </a:lnTo>
                  <a:lnTo>
                    <a:pt x="67922" y="314657"/>
                  </a:lnTo>
                  <a:lnTo>
                    <a:pt x="47021" y="317483"/>
                  </a:lnTo>
                  <a:lnTo>
                    <a:pt x="30868" y="32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693"/>
            <p:cNvSpPr/>
            <p:nvPr>
              <p:custDataLst>
                <p:tags r:id="rId114"/>
              </p:custDataLst>
            </p:nvPr>
          </p:nvSpPr>
          <p:spPr>
            <a:xfrm>
              <a:off x="8997950" y="4579644"/>
              <a:ext cx="171451" cy="5057"/>
            </a:xfrm>
            <a:custGeom>
              <a:avLst/>
              <a:gdLst/>
              <a:ahLst/>
              <a:cxnLst/>
              <a:rect l="0" t="0" r="0" b="0"/>
              <a:pathLst>
                <a:path w="171451" h="5057">
                  <a:moveTo>
                    <a:pt x="0" y="5056"/>
                  </a:moveTo>
                  <a:lnTo>
                    <a:pt x="0" y="5056"/>
                  </a:lnTo>
                  <a:lnTo>
                    <a:pt x="44750" y="692"/>
                  </a:lnTo>
                  <a:lnTo>
                    <a:pt x="87185" y="0"/>
                  </a:lnTo>
                  <a:lnTo>
                    <a:pt x="129236" y="3244"/>
                  </a:lnTo>
                  <a:lnTo>
                    <a:pt x="1714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694"/>
            <p:cNvSpPr/>
            <p:nvPr>
              <p:custDataLst>
                <p:tags r:id="rId115"/>
              </p:custDataLst>
            </p:nvPr>
          </p:nvSpPr>
          <p:spPr>
            <a:xfrm>
              <a:off x="9024233" y="4654550"/>
              <a:ext cx="176918" cy="11818"/>
            </a:xfrm>
            <a:custGeom>
              <a:avLst/>
              <a:gdLst/>
              <a:ahLst/>
              <a:cxnLst/>
              <a:rect l="0" t="0" r="0" b="0"/>
              <a:pathLst>
                <a:path w="176918" h="11818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4" y="7055"/>
                  </a:lnTo>
                  <a:lnTo>
                    <a:pt x="441" y="8232"/>
                  </a:lnTo>
                  <a:lnTo>
                    <a:pt x="0" y="9721"/>
                  </a:lnTo>
                  <a:lnTo>
                    <a:pt x="1116" y="10714"/>
                  </a:lnTo>
                  <a:lnTo>
                    <a:pt x="6120" y="11817"/>
                  </a:lnTo>
                  <a:lnTo>
                    <a:pt x="46223" y="10702"/>
                  </a:lnTo>
                  <a:lnTo>
                    <a:pt x="90686" y="5758"/>
                  </a:lnTo>
                  <a:lnTo>
                    <a:pt x="135844" y="1706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695"/>
            <p:cNvSpPr/>
            <p:nvPr>
              <p:custDataLst>
                <p:tags r:id="rId116"/>
              </p:custDataLst>
            </p:nvPr>
          </p:nvSpPr>
          <p:spPr>
            <a:xfrm>
              <a:off x="7867650" y="45402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12551" y="29868"/>
                  </a:lnTo>
                  <a:lnTo>
                    <a:pt x="48183" y="26283"/>
                  </a:lnTo>
                  <a:lnTo>
                    <a:pt x="87027" y="18919"/>
                  </a:lnTo>
                  <a:lnTo>
                    <a:pt x="126444" y="78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696"/>
            <p:cNvSpPr/>
            <p:nvPr>
              <p:custDataLst>
                <p:tags r:id="rId117"/>
              </p:custDataLst>
            </p:nvPr>
          </p:nvSpPr>
          <p:spPr>
            <a:xfrm>
              <a:off x="8547362" y="4556609"/>
              <a:ext cx="42653" cy="24638"/>
            </a:xfrm>
            <a:custGeom>
              <a:avLst/>
              <a:gdLst/>
              <a:ahLst/>
              <a:cxnLst/>
              <a:rect l="0" t="0" r="0" b="0"/>
              <a:pathLst>
                <a:path w="42653" h="24638">
                  <a:moveTo>
                    <a:pt x="6088" y="9041"/>
                  </a:moveTo>
                  <a:lnTo>
                    <a:pt x="6088" y="9041"/>
                  </a:lnTo>
                  <a:lnTo>
                    <a:pt x="0" y="9041"/>
                  </a:lnTo>
                  <a:lnTo>
                    <a:pt x="3186" y="12412"/>
                  </a:lnTo>
                  <a:lnTo>
                    <a:pt x="20138" y="23968"/>
                  </a:lnTo>
                  <a:lnTo>
                    <a:pt x="23216" y="24637"/>
                  </a:lnTo>
                  <a:lnTo>
                    <a:pt x="30398" y="23498"/>
                  </a:lnTo>
                  <a:lnTo>
                    <a:pt x="36413" y="18759"/>
                  </a:lnTo>
                  <a:lnTo>
                    <a:pt x="40732" y="12654"/>
                  </a:lnTo>
                  <a:lnTo>
                    <a:pt x="42652" y="7589"/>
                  </a:lnTo>
                  <a:lnTo>
                    <a:pt x="42459" y="5251"/>
                  </a:lnTo>
                  <a:lnTo>
                    <a:pt x="40363" y="771"/>
                  </a:lnTo>
                  <a:lnTo>
                    <a:pt x="38815" y="0"/>
                  </a:lnTo>
                  <a:lnTo>
                    <a:pt x="37078" y="191"/>
                  </a:lnTo>
                  <a:lnTo>
                    <a:pt x="33266" y="2286"/>
                  </a:lnTo>
                  <a:lnTo>
                    <a:pt x="29221" y="5568"/>
                  </a:lnTo>
                  <a:lnTo>
                    <a:pt x="28566" y="7431"/>
                  </a:lnTo>
                  <a:lnTo>
                    <a:pt x="28834" y="9379"/>
                  </a:lnTo>
                  <a:lnTo>
                    <a:pt x="31488" y="1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697"/>
            <p:cNvSpPr/>
            <p:nvPr>
              <p:custDataLst>
                <p:tags r:id="rId118"/>
              </p:custDataLst>
            </p:nvPr>
          </p:nvSpPr>
          <p:spPr>
            <a:xfrm>
              <a:off x="8357470" y="4432593"/>
              <a:ext cx="145103" cy="221444"/>
            </a:xfrm>
            <a:custGeom>
              <a:avLst/>
              <a:gdLst/>
              <a:ahLst/>
              <a:cxnLst/>
              <a:rect l="0" t="0" r="0" b="0"/>
              <a:pathLst>
                <a:path w="145103" h="221444">
                  <a:moveTo>
                    <a:pt x="138830" y="25107"/>
                  </a:moveTo>
                  <a:lnTo>
                    <a:pt x="138830" y="25107"/>
                  </a:lnTo>
                  <a:lnTo>
                    <a:pt x="142200" y="21736"/>
                  </a:lnTo>
                  <a:lnTo>
                    <a:pt x="143855" y="18199"/>
                  </a:lnTo>
                  <a:lnTo>
                    <a:pt x="145102" y="7279"/>
                  </a:lnTo>
                  <a:lnTo>
                    <a:pt x="138415" y="3048"/>
                  </a:lnTo>
                  <a:lnTo>
                    <a:pt x="127497" y="697"/>
                  </a:lnTo>
                  <a:lnTo>
                    <a:pt x="105211" y="0"/>
                  </a:lnTo>
                  <a:lnTo>
                    <a:pt x="90021" y="5481"/>
                  </a:lnTo>
                  <a:lnTo>
                    <a:pt x="63024" y="26248"/>
                  </a:lnTo>
                  <a:lnTo>
                    <a:pt x="50437" y="44495"/>
                  </a:lnTo>
                  <a:lnTo>
                    <a:pt x="45612" y="63307"/>
                  </a:lnTo>
                  <a:lnTo>
                    <a:pt x="48246" y="74070"/>
                  </a:lnTo>
                  <a:lnTo>
                    <a:pt x="54826" y="83557"/>
                  </a:lnTo>
                  <a:lnTo>
                    <a:pt x="78321" y="103927"/>
                  </a:lnTo>
                  <a:lnTo>
                    <a:pt x="83245" y="105999"/>
                  </a:lnTo>
                  <a:lnTo>
                    <a:pt x="83429" y="107257"/>
                  </a:lnTo>
                  <a:lnTo>
                    <a:pt x="79871" y="110537"/>
                  </a:lnTo>
                  <a:lnTo>
                    <a:pt x="38738" y="129704"/>
                  </a:lnTo>
                  <a:lnTo>
                    <a:pt x="19332" y="142490"/>
                  </a:lnTo>
                  <a:lnTo>
                    <a:pt x="9049" y="153477"/>
                  </a:lnTo>
                  <a:lnTo>
                    <a:pt x="3538" y="165416"/>
                  </a:lnTo>
                  <a:lnTo>
                    <a:pt x="0" y="190327"/>
                  </a:lnTo>
                  <a:lnTo>
                    <a:pt x="3280" y="201079"/>
                  </a:lnTo>
                  <a:lnTo>
                    <a:pt x="13512" y="216108"/>
                  </a:lnTo>
                  <a:lnTo>
                    <a:pt x="19868" y="219358"/>
                  </a:lnTo>
                  <a:lnTo>
                    <a:pt x="38819" y="221443"/>
                  </a:lnTo>
                  <a:lnTo>
                    <a:pt x="84308" y="213073"/>
                  </a:lnTo>
                  <a:lnTo>
                    <a:pt x="116353" y="206353"/>
                  </a:lnTo>
                  <a:lnTo>
                    <a:pt x="138830" y="209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698"/>
            <p:cNvSpPr/>
            <p:nvPr>
              <p:custDataLst>
                <p:tags r:id="rId119"/>
              </p:custDataLst>
            </p:nvPr>
          </p:nvSpPr>
          <p:spPr>
            <a:xfrm>
              <a:off x="9359980" y="4508500"/>
              <a:ext cx="139061" cy="164515"/>
            </a:xfrm>
            <a:custGeom>
              <a:avLst/>
              <a:gdLst/>
              <a:ahLst/>
              <a:cxnLst/>
              <a:rect l="0" t="0" r="0" b="0"/>
              <a:pathLst>
                <a:path w="139061" h="164515">
                  <a:moveTo>
                    <a:pt x="114220" y="38100"/>
                  </a:moveTo>
                  <a:lnTo>
                    <a:pt x="114220" y="38100"/>
                  </a:lnTo>
                  <a:lnTo>
                    <a:pt x="99012" y="24302"/>
                  </a:lnTo>
                  <a:lnTo>
                    <a:pt x="87706" y="18327"/>
                  </a:lnTo>
                  <a:lnTo>
                    <a:pt x="75625" y="17082"/>
                  </a:lnTo>
                  <a:lnTo>
                    <a:pt x="61788" y="20292"/>
                  </a:lnTo>
                  <a:lnTo>
                    <a:pt x="35574" y="34705"/>
                  </a:lnTo>
                  <a:lnTo>
                    <a:pt x="20706" y="48821"/>
                  </a:lnTo>
                  <a:lnTo>
                    <a:pt x="3805" y="79377"/>
                  </a:lnTo>
                  <a:lnTo>
                    <a:pt x="0" y="101130"/>
                  </a:lnTo>
                  <a:lnTo>
                    <a:pt x="1367" y="121852"/>
                  </a:lnTo>
                  <a:lnTo>
                    <a:pt x="6677" y="140470"/>
                  </a:lnTo>
                  <a:lnTo>
                    <a:pt x="19386" y="154389"/>
                  </a:lnTo>
                  <a:lnTo>
                    <a:pt x="27714" y="160076"/>
                  </a:lnTo>
                  <a:lnTo>
                    <a:pt x="46375" y="164514"/>
                  </a:lnTo>
                  <a:lnTo>
                    <a:pt x="66428" y="162722"/>
                  </a:lnTo>
                  <a:lnTo>
                    <a:pt x="96847" y="149108"/>
                  </a:lnTo>
                  <a:lnTo>
                    <a:pt x="122634" y="126809"/>
                  </a:lnTo>
                  <a:lnTo>
                    <a:pt x="134658" y="108100"/>
                  </a:lnTo>
                  <a:lnTo>
                    <a:pt x="139060" y="88026"/>
                  </a:lnTo>
                  <a:lnTo>
                    <a:pt x="137960" y="67346"/>
                  </a:lnTo>
                  <a:lnTo>
                    <a:pt x="128702" y="37280"/>
                  </a:lnTo>
                  <a:lnTo>
                    <a:pt x="118540" y="21508"/>
                  </a:lnTo>
                  <a:lnTo>
                    <a:pt x="103204" y="11206"/>
                  </a:lnTo>
                  <a:lnTo>
                    <a:pt x="6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699"/>
            <p:cNvSpPr/>
            <p:nvPr>
              <p:custDataLst>
                <p:tags r:id="rId120"/>
              </p:custDataLst>
            </p:nvPr>
          </p:nvSpPr>
          <p:spPr>
            <a:xfrm>
              <a:off x="8559800" y="46545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700"/>
            <p:cNvSpPr/>
            <p:nvPr>
              <p:custDataLst>
                <p:tags r:id="rId121"/>
              </p:custDataLst>
            </p:nvPr>
          </p:nvSpPr>
          <p:spPr>
            <a:xfrm>
              <a:off x="8135348" y="4369944"/>
              <a:ext cx="157753" cy="316195"/>
            </a:xfrm>
            <a:custGeom>
              <a:avLst/>
              <a:gdLst/>
              <a:ahLst/>
              <a:cxnLst/>
              <a:rect l="0" t="0" r="0" b="0"/>
              <a:pathLst>
                <a:path w="157753" h="316195">
                  <a:moveTo>
                    <a:pt x="138702" y="11556"/>
                  </a:moveTo>
                  <a:lnTo>
                    <a:pt x="138702" y="11556"/>
                  </a:lnTo>
                  <a:lnTo>
                    <a:pt x="129863" y="2717"/>
                  </a:lnTo>
                  <a:lnTo>
                    <a:pt x="113662" y="0"/>
                  </a:lnTo>
                  <a:lnTo>
                    <a:pt x="82902" y="493"/>
                  </a:lnTo>
                  <a:lnTo>
                    <a:pt x="47976" y="13191"/>
                  </a:lnTo>
                  <a:lnTo>
                    <a:pt x="44351" y="16174"/>
                  </a:lnTo>
                  <a:lnTo>
                    <a:pt x="40324" y="23251"/>
                  </a:lnTo>
                  <a:lnTo>
                    <a:pt x="37384" y="68685"/>
                  </a:lnTo>
                  <a:lnTo>
                    <a:pt x="33814" y="109073"/>
                  </a:lnTo>
                  <a:lnTo>
                    <a:pt x="32112" y="140504"/>
                  </a:lnTo>
                  <a:lnTo>
                    <a:pt x="29944" y="173994"/>
                  </a:lnTo>
                  <a:lnTo>
                    <a:pt x="24280" y="210045"/>
                  </a:lnTo>
                  <a:lnTo>
                    <a:pt x="16525" y="252558"/>
                  </a:lnTo>
                  <a:lnTo>
                    <a:pt x="6658" y="299143"/>
                  </a:lnTo>
                  <a:lnTo>
                    <a:pt x="4051" y="307060"/>
                  </a:lnTo>
                  <a:lnTo>
                    <a:pt x="0" y="314520"/>
                  </a:lnTo>
                  <a:lnTo>
                    <a:pt x="372" y="315132"/>
                  </a:lnTo>
                  <a:lnTo>
                    <a:pt x="2669" y="315812"/>
                  </a:lnTo>
                  <a:lnTo>
                    <a:pt x="7927" y="316194"/>
                  </a:lnTo>
                  <a:lnTo>
                    <a:pt x="50094" y="310875"/>
                  </a:lnTo>
                  <a:lnTo>
                    <a:pt x="90494" y="310178"/>
                  </a:lnTo>
                  <a:lnTo>
                    <a:pt x="130565" y="310040"/>
                  </a:lnTo>
                  <a:lnTo>
                    <a:pt x="157752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701"/>
            <p:cNvSpPr/>
            <p:nvPr>
              <p:custDataLst>
                <p:tags r:id="rId122"/>
              </p:custDataLst>
            </p:nvPr>
          </p:nvSpPr>
          <p:spPr>
            <a:xfrm>
              <a:off x="7333897" y="4425950"/>
              <a:ext cx="70204" cy="247651"/>
            </a:xfrm>
            <a:custGeom>
              <a:avLst/>
              <a:gdLst/>
              <a:ahLst/>
              <a:cxnLst/>
              <a:rect l="0" t="0" r="0" b="0"/>
              <a:pathLst>
                <a:path w="70204" h="247651">
                  <a:moveTo>
                    <a:pt x="70203" y="0"/>
                  </a:moveTo>
                  <a:lnTo>
                    <a:pt x="70203" y="0"/>
                  </a:lnTo>
                  <a:lnTo>
                    <a:pt x="57994" y="0"/>
                  </a:lnTo>
                  <a:lnTo>
                    <a:pt x="54302" y="2822"/>
                  </a:lnTo>
                  <a:lnTo>
                    <a:pt x="27335" y="45466"/>
                  </a:lnTo>
                  <a:lnTo>
                    <a:pt x="15637" y="77827"/>
                  </a:lnTo>
                  <a:lnTo>
                    <a:pt x="6440" y="114317"/>
                  </a:lnTo>
                  <a:lnTo>
                    <a:pt x="0" y="149350"/>
                  </a:lnTo>
                  <a:lnTo>
                    <a:pt x="4194" y="181854"/>
                  </a:lnTo>
                  <a:lnTo>
                    <a:pt x="9263" y="197436"/>
                  </a:lnTo>
                  <a:lnTo>
                    <a:pt x="28067" y="220394"/>
                  </a:lnTo>
                  <a:lnTo>
                    <a:pt x="6385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702"/>
            <p:cNvSpPr/>
            <p:nvPr>
              <p:custDataLst>
                <p:tags r:id="rId123"/>
              </p:custDataLst>
            </p:nvPr>
          </p:nvSpPr>
          <p:spPr>
            <a:xfrm>
              <a:off x="7487973" y="4502150"/>
              <a:ext cx="11378" cy="158751"/>
            </a:xfrm>
            <a:custGeom>
              <a:avLst/>
              <a:gdLst/>
              <a:ahLst/>
              <a:cxnLst/>
              <a:rect l="0" t="0" r="0" b="0"/>
              <a:pathLst>
                <a:path w="11378" h="158751">
                  <a:moveTo>
                    <a:pt x="5027" y="0"/>
                  </a:moveTo>
                  <a:lnTo>
                    <a:pt x="5027" y="0"/>
                  </a:lnTo>
                  <a:lnTo>
                    <a:pt x="4322" y="37576"/>
                  </a:lnTo>
                  <a:lnTo>
                    <a:pt x="0" y="83701"/>
                  </a:lnTo>
                  <a:lnTo>
                    <a:pt x="2309" y="130206"/>
                  </a:lnTo>
                  <a:lnTo>
                    <a:pt x="1137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703"/>
            <p:cNvSpPr/>
            <p:nvPr>
              <p:custDataLst>
                <p:tags r:id="rId124"/>
              </p:custDataLst>
            </p:nvPr>
          </p:nvSpPr>
          <p:spPr>
            <a:xfrm>
              <a:off x="7626350" y="4477894"/>
              <a:ext cx="66840" cy="208407"/>
            </a:xfrm>
            <a:custGeom>
              <a:avLst/>
              <a:gdLst/>
              <a:ahLst/>
              <a:cxnLst/>
              <a:rect l="0" t="0" r="0" b="0"/>
              <a:pathLst>
                <a:path w="66840" h="208407">
                  <a:moveTo>
                    <a:pt x="12700" y="11556"/>
                  </a:moveTo>
                  <a:lnTo>
                    <a:pt x="12700" y="11556"/>
                  </a:lnTo>
                  <a:lnTo>
                    <a:pt x="9329" y="8185"/>
                  </a:lnTo>
                  <a:lnTo>
                    <a:pt x="7674" y="4648"/>
                  </a:lnTo>
                  <a:lnTo>
                    <a:pt x="7233" y="2717"/>
                  </a:lnTo>
                  <a:lnTo>
                    <a:pt x="8349" y="1430"/>
                  </a:lnTo>
                  <a:lnTo>
                    <a:pt x="13353" y="0"/>
                  </a:lnTo>
                  <a:lnTo>
                    <a:pt x="20281" y="3127"/>
                  </a:lnTo>
                  <a:lnTo>
                    <a:pt x="42968" y="23375"/>
                  </a:lnTo>
                  <a:lnTo>
                    <a:pt x="59689" y="53158"/>
                  </a:lnTo>
                  <a:lnTo>
                    <a:pt x="66839" y="92164"/>
                  </a:lnTo>
                  <a:lnTo>
                    <a:pt x="58844" y="131630"/>
                  </a:lnTo>
                  <a:lnTo>
                    <a:pt x="39700" y="166764"/>
                  </a:lnTo>
                  <a:lnTo>
                    <a:pt x="0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704"/>
            <p:cNvSpPr/>
            <p:nvPr>
              <p:custDataLst>
                <p:tags r:id="rId125"/>
              </p:custDataLst>
            </p:nvPr>
          </p:nvSpPr>
          <p:spPr>
            <a:xfrm>
              <a:off x="7880453" y="4407184"/>
              <a:ext cx="164920" cy="329608"/>
            </a:xfrm>
            <a:custGeom>
              <a:avLst/>
              <a:gdLst/>
              <a:ahLst/>
              <a:cxnLst/>
              <a:rect l="0" t="0" r="0" b="0"/>
              <a:pathLst>
                <a:path w="164920" h="329608">
                  <a:moveTo>
                    <a:pt x="158647" y="12416"/>
                  </a:moveTo>
                  <a:lnTo>
                    <a:pt x="158647" y="12416"/>
                  </a:lnTo>
                  <a:lnTo>
                    <a:pt x="164114" y="6949"/>
                  </a:lnTo>
                  <a:lnTo>
                    <a:pt x="164919" y="676"/>
                  </a:lnTo>
                  <a:lnTo>
                    <a:pt x="154861" y="0"/>
                  </a:lnTo>
                  <a:lnTo>
                    <a:pt x="112583" y="4780"/>
                  </a:lnTo>
                  <a:lnTo>
                    <a:pt x="71545" y="5813"/>
                  </a:lnTo>
                  <a:lnTo>
                    <a:pt x="41017" y="11086"/>
                  </a:lnTo>
                  <a:lnTo>
                    <a:pt x="32754" y="14882"/>
                  </a:lnTo>
                  <a:lnTo>
                    <a:pt x="26729" y="22684"/>
                  </a:lnTo>
                  <a:lnTo>
                    <a:pt x="22406" y="33914"/>
                  </a:lnTo>
                  <a:lnTo>
                    <a:pt x="20678" y="57512"/>
                  </a:lnTo>
                  <a:lnTo>
                    <a:pt x="22909" y="92100"/>
                  </a:lnTo>
                  <a:lnTo>
                    <a:pt x="19728" y="138175"/>
                  </a:lnTo>
                  <a:lnTo>
                    <a:pt x="16237" y="173436"/>
                  </a:lnTo>
                  <a:lnTo>
                    <a:pt x="14215" y="206512"/>
                  </a:lnTo>
                  <a:lnTo>
                    <a:pt x="11194" y="251018"/>
                  </a:lnTo>
                  <a:lnTo>
                    <a:pt x="3853" y="297241"/>
                  </a:lnTo>
                  <a:lnTo>
                    <a:pt x="0" y="328873"/>
                  </a:lnTo>
                  <a:lnTo>
                    <a:pt x="671" y="329221"/>
                  </a:lnTo>
                  <a:lnTo>
                    <a:pt x="3298" y="329607"/>
                  </a:lnTo>
                  <a:lnTo>
                    <a:pt x="39992" y="319067"/>
                  </a:lnTo>
                  <a:lnTo>
                    <a:pt x="87100" y="312695"/>
                  </a:lnTo>
                  <a:lnTo>
                    <a:pt x="134304" y="311107"/>
                  </a:lnTo>
                  <a:lnTo>
                    <a:pt x="152297" y="310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SMARTInkShape-Group650"/>
          <p:cNvGrpSpPr/>
          <p:nvPr/>
        </p:nvGrpSpPr>
        <p:grpSpPr>
          <a:xfrm>
            <a:off x="5518150" y="4404002"/>
            <a:ext cx="1495426" cy="492520"/>
            <a:chOff x="5518150" y="4404002"/>
            <a:chExt cx="1495426" cy="492520"/>
          </a:xfrm>
        </p:grpSpPr>
        <p:sp>
          <p:nvSpPr>
            <p:cNvPr id="704" name="SMARTInkShape-3705"/>
            <p:cNvSpPr/>
            <p:nvPr>
              <p:custDataLst>
                <p:tags r:id="rId95"/>
              </p:custDataLst>
            </p:nvPr>
          </p:nvSpPr>
          <p:spPr>
            <a:xfrm>
              <a:off x="5574908" y="4756150"/>
              <a:ext cx="1130693" cy="114301"/>
            </a:xfrm>
            <a:custGeom>
              <a:avLst/>
              <a:gdLst/>
              <a:ahLst/>
              <a:cxnLst/>
              <a:rect l="0" t="0" r="0" b="0"/>
              <a:pathLst>
                <a:path w="1130693" h="114301">
                  <a:moveTo>
                    <a:pt x="6742" y="114300"/>
                  </a:moveTo>
                  <a:lnTo>
                    <a:pt x="6742" y="114300"/>
                  </a:lnTo>
                  <a:lnTo>
                    <a:pt x="0" y="107558"/>
                  </a:lnTo>
                  <a:lnTo>
                    <a:pt x="837" y="105572"/>
                  </a:lnTo>
                  <a:lnTo>
                    <a:pt x="9291" y="103365"/>
                  </a:lnTo>
                  <a:lnTo>
                    <a:pt x="56887" y="98752"/>
                  </a:lnTo>
                  <a:lnTo>
                    <a:pt x="82505" y="95468"/>
                  </a:lnTo>
                  <a:lnTo>
                    <a:pt x="112284" y="91162"/>
                  </a:lnTo>
                  <a:lnTo>
                    <a:pt x="144836" y="86173"/>
                  </a:lnTo>
                  <a:lnTo>
                    <a:pt x="183472" y="80733"/>
                  </a:lnTo>
                  <a:lnTo>
                    <a:pt x="226162" y="74989"/>
                  </a:lnTo>
                  <a:lnTo>
                    <a:pt x="271555" y="69042"/>
                  </a:lnTo>
                  <a:lnTo>
                    <a:pt x="324395" y="62256"/>
                  </a:lnTo>
                  <a:lnTo>
                    <a:pt x="382200" y="54910"/>
                  </a:lnTo>
                  <a:lnTo>
                    <a:pt x="443314" y="47190"/>
                  </a:lnTo>
                  <a:lnTo>
                    <a:pt x="507340" y="39926"/>
                  </a:lnTo>
                  <a:lnTo>
                    <a:pt x="573307" y="32967"/>
                  </a:lnTo>
                  <a:lnTo>
                    <a:pt x="640568" y="26212"/>
                  </a:lnTo>
                  <a:lnTo>
                    <a:pt x="705872" y="21002"/>
                  </a:lnTo>
                  <a:lnTo>
                    <a:pt x="769866" y="16825"/>
                  </a:lnTo>
                  <a:lnTo>
                    <a:pt x="832992" y="13332"/>
                  </a:lnTo>
                  <a:lnTo>
                    <a:pt x="888480" y="11005"/>
                  </a:lnTo>
                  <a:lnTo>
                    <a:pt x="938879" y="9453"/>
                  </a:lnTo>
                  <a:lnTo>
                    <a:pt x="985884" y="8418"/>
                  </a:lnTo>
                  <a:lnTo>
                    <a:pt x="1022864" y="7023"/>
                  </a:lnTo>
                  <a:lnTo>
                    <a:pt x="1053162" y="5388"/>
                  </a:lnTo>
                  <a:lnTo>
                    <a:pt x="1096234" y="2394"/>
                  </a:lnTo>
                  <a:lnTo>
                    <a:pt x="1130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3706"/>
            <p:cNvSpPr/>
            <p:nvPr>
              <p:custDataLst>
                <p:tags r:id="rId96"/>
              </p:custDataLst>
            </p:nvPr>
          </p:nvSpPr>
          <p:spPr>
            <a:xfrm>
              <a:off x="6800850" y="4524730"/>
              <a:ext cx="57151" cy="161571"/>
            </a:xfrm>
            <a:custGeom>
              <a:avLst/>
              <a:gdLst/>
              <a:ahLst/>
              <a:cxnLst/>
              <a:rect l="0" t="0" r="0" b="0"/>
              <a:pathLst>
                <a:path w="57151" h="161571">
                  <a:moveTo>
                    <a:pt x="57150" y="21870"/>
                  </a:moveTo>
                  <a:lnTo>
                    <a:pt x="57150" y="21870"/>
                  </a:lnTo>
                  <a:lnTo>
                    <a:pt x="57150" y="8386"/>
                  </a:lnTo>
                  <a:lnTo>
                    <a:pt x="55738" y="4414"/>
                  </a:lnTo>
                  <a:lnTo>
                    <a:pt x="53387" y="1767"/>
                  </a:lnTo>
                  <a:lnTo>
                    <a:pt x="50408" y="0"/>
                  </a:lnTo>
                  <a:lnTo>
                    <a:pt x="46305" y="234"/>
                  </a:lnTo>
                  <a:lnTo>
                    <a:pt x="36102" y="4258"/>
                  </a:lnTo>
                  <a:lnTo>
                    <a:pt x="18457" y="17828"/>
                  </a:lnTo>
                  <a:lnTo>
                    <a:pt x="11731" y="29246"/>
                  </a:lnTo>
                  <a:lnTo>
                    <a:pt x="7412" y="53822"/>
                  </a:lnTo>
                  <a:lnTo>
                    <a:pt x="10036" y="72730"/>
                  </a:lnTo>
                  <a:lnTo>
                    <a:pt x="30142" y="116243"/>
                  </a:lnTo>
                  <a:lnTo>
                    <a:pt x="35742" y="132539"/>
                  </a:lnTo>
                  <a:lnTo>
                    <a:pt x="34411" y="137277"/>
                  </a:lnTo>
                  <a:lnTo>
                    <a:pt x="27287" y="146304"/>
                  </a:lnTo>
                  <a:lnTo>
                    <a:pt x="0" y="161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3707"/>
            <p:cNvSpPr/>
            <p:nvPr>
              <p:custDataLst>
                <p:tags r:id="rId97"/>
              </p:custDataLst>
            </p:nvPr>
          </p:nvSpPr>
          <p:spPr>
            <a:xfrm>
              <a:off x="6680200" y="4561992"/>
              <a:ext cx="71852" cy="105963"/>
            </a:xfrm>
            <a:custGeom>
              <a:avLst/>
              <a:gdLst/>
              <a:ahLst/>
              <a:cxnLst/>
              <a:rect l="0" t="0" r="0" b="0"/>
              <a:pathLst>
                <a:path w="71852" h="105963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272" y="45569"/>
                  </a:lnTo>
                  <a:lnTo>
                    <a:pt x="6340" y="88182"/>
                  </a:lnTo>
                  <a:lnTo>
                    <a:pt x="6348" y="105962"/>
                  </a:lnTo>
                  <a:lnTo>
                    <a:pt x="9720" y="86632"/>
                  </a:lnTo>
                  <a:lnTo>
                    <a:pt x="22955" y="55821"/>
                  </a:lnTo>
                  <a:lnTo>
                    <a:pt x="47943" y="20884"/>
                  </a:lnTo>
                  <a:lnTo>
                    <a:pt x="56821" y="14841"/>
                  </a:lnTo>
                  <a:lnTo>
                    <a:pt x="61164" y="13230"/>
                  </a:lnTo>
                  <a:lnTo>
                    <a:pt x="64765" y="13567"/>
                  </a:lnTo>
                  <a:lnTo>
                    <a:pt x="67871" y="15203"/>
                  </a:lnTo>
                  <a:lnTo>
                    <a:pt x="70648" y="17704"/>
                  </a:lnTo>
                  <a:lnTo>
                    <a:pt x="71851" y="29892"/>
                  </a:lnTo>
                  <a:lnTo>
                    <a:pt x="65749" y="70795"/>
                  </a:lnTo>
                  <a:lnTo>
                    <a:pt x="6350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3708"/>
            <p:cNvSpPr/>
            <p:nvPr>
              <p:custDataLst>
                <p:tags r:id="rId98"/>
              </p:custDataLst>
            </p:nvPr>
          </p:nvSpPr>
          <p:spPr>
            <a:xfrm>
              <a:off x="6134100" y="4611865"/>
              <a:ext cx="101601" cy="99836"/>
            </a:xfrm>
            <a:custGeom>
              <a:avLst/>
              <a:gdLst/>
              <a:ahLst/>
              <a:cxnLst/>
              <a:rect l="0" t="0" r="0" b="0"/>
              <a:pathLst>
                <a:path w="101601" h="998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70" y="2207"/>
                  </a:lnTo>
                  <a:lnTo>
                    <a:pt x="8839" y="0"/>
                  </a:lnTo>
                  <a:lnTo>
                    <a:pt x="10832" y="117"/>
                  </a:lnTo>
                  <a:lnTo>
                    <a:pt x="14927" y="2129"/>
                  </a:lnTo>
                  <a:lnTo>
                    <a:pt x="17217" y="11019"/>
                  </a:lnTo>
                  <a:lnTo>
                    <a:pt x="18103" y="47765"/>
                  </a:lnTo>
                  <a:lnTo>
                    <a:pt x="7485" y="93637"/>
                  </a:lnTo>
                  <a:lnTo>
                    <a:pt x="7107" y="94292"/>
                  </a:lnTo>
                  <a:lnTo>
                    <a:pt x="6686" y="91256"/>
                  </a:lnTo>
                  <a:lnTo>
                    <a:pt x="17906" y="51210"/>
                  </a:lnTo>
                  <a:lnTo>
                    <a:pt x="33019" y="18939"/>
                  </a:lnTo>
                  <a:lnTo>
                    <a:pt x="35418" y="16976"/>
                  </a:lnTo>
                  <a:lnTo>
                    <a:pt x="37723" y="16373"/>
                  </a:lnTo>
                  <a:lnTo>
                    <a:pt x="39965" y="16677"/>
                  </a:lnTo>
                  <a:lnTo>
                    <a:pt x="44338" y="20778"/>
                  </a:lnTo>
                  <a:lnTo>
                    <a:pt x="46492" y="23847"/>
                  </a:lnTo>
                  <a:lnTo>
                    <a:pt x="49524" y="38279"/>
                  </a:lnTo>
                  <a:lnTo>
                    <a:pt x="45221" y="59025"/>
                  </a:lnTo>
                  <a:lnTo>
                    <a:pt x="44964" y="59223"/>
                  </a:lnTo>
                  <a:lnTo>
                    <a:pt x="44679" y="57560"/>
                  </a:lnTo>
                  <a:lnTo>
                    <a:pt x="53310" y="37899"/>
                  </a:lnTo>
                  <a:lnTo>
                    <a:pt x="62753" y="25588"/>
                  </a:lnTo>
                  <a:lnTo>
                    <a:pt x="74489" y="16374"/>
                  </a:lnTo>
                  <a:lnTo>
                    <a:pt x="78587" y="15972"/>
                  </a:lnTo>
                  <a:lnTo>
                    <a:pt x="86902" y="19288"/>
                  </a:lnTo>
                  <a:lnTo>
                    <a:pt x="93421" y="25466"/>
                  </a:lnTo>
                  <a:lnTo>
                    <a:pt x="96148" y="29089"/>
                  </a:lnTo>
                  <a:lnTo>
                    <a:pt x="99985" y="47672"/>
                  </a:lnTo>
                  <a:lnTo>
                    <a:pt x="101558" y="93940"/>
                  </a:lnTo>
                  <a:lnTo>
                    <a:pt x="10160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709"/>
            <p:cNvSpPr/>
            <p:nvPr>
              <p:custDataLst>
                <p:tags r:id="rId99"/>
              </p:custDataLst>
            </p:nvPr>
          </p:nvSpPr>
          <p:spPr>
            <a:xfrm>
              <a:off x="6280465" y="4558985"/>
              <a:ext cx="89310" cy="337537"/>
            </a:xfrm>
            <a:custGeom>
              <a:avLst/>
              <a:gdLst/>
              <a:ahLst/>
              <a:cxnLst/>
              <a:rect l="0" t="0" r="0" b="0"/>
              <a:pathLst>
                <a:path w="89310" h="337537">
                  <a:moveTo>
                    <a:pt x="31435" y="70165"/>
                  </a:moveTo>
                  <a:lnTo>
                    <a:pt x="31435" y="70165"/>
                  </a:lnTo>
                  <a:lnTo>
                    <a:pt x="31435" y="66794"/>
                  </a:lnTo>
                  <a:lnTo>
                    <a:pt x="26409" y="114147"/>
                  </a:lnTo>
                  <a:lnTo>
                    <a:pt x="23595" y="158220"/>
                  </a:lnTo>
                  <a:lnTo>
                    <a:pt x="19485" y="193968"/>
                  </a:lnTo>
                  <a:lnTo>
                    <a:pt x="12954" y="233374"/>
                  </a:lnTo>
                  <a:lnTo>
                    <a:pt x="9109" y="268761"/>
                  </a:lnTo>
                  <a:lnTo>
                    <a:pt x="5066" y="310807"/>
                  </a:lnTo>
                  <a:lnTo>
                    <a:pt x="747" y="336813"/>
                  </a:lnTo>
                  <a:lnTo>
                    <a:pt x="393" y="337536"/>
                  </a:lnTo>
                  <a:lnTo>
                    <a:pt x="0" y="334576"/>
                  </a:lnTo>
                  <a:lnTo>
                    <a:pt x="1609" y="288987"/>
                  </a:lnTo>
                  <a:lnTo>
                    <a:pt x="4773" y="252791"/>
                  </a:lnTo>
                  <a:lnTo>
                    <a:pt x="6605" y="229310"/>
                  </a:lnTo>
                  <a:lnTo>
                    <a:pt x="8531" y="203778"/>
                  </a:lnTo>
                  <a:lnTo>
                    <a:pt x="11932" y="176174"/>
                  </a:lnTo>
                  <a:lnTo>
                    <a:pt x="16317" y="147187"/>
                  </a:lnTo>
                  <a:lnTo>
                    <a:pt x="21356" y="117280"/>
                  </a:lnTo>
                  <a:lnTo>
                    <a:pt x="32599" y="70879"/>
                  </a:lnTo>
                  <a:lnTo>
                    <a:pt x="48949" y="24515"/>
                  </a:lnTo>
                  <a:lnTo>
                    <a:pt x="58269" y="7543"/>
                  </a:lnTo>
                  <a:lnTo>
                    <a:pt x="67115" y="0"/>
                  </a:lnTo>
                  <a:lnTo>
                    <a:pt x="70743" y="105"/>
                  </a:lnTo>
                  <a:lnTo>
                    <a:pt x="73868" y="2291"/>
                  </a:lnTo>
                  <a:lnTo>
                    <a:pt x="79927" y="12482"/>
                  </a:lnTo>
                  <a:lnTo>
                    <a:pt x="87324" y="31123"/>
                  </a:lnTo>
                  <a:lnTo>
                    <a:pt x="89309" y="68788"/>
                  </a:lnTo>
                  <a:lnTo>
                    <a:pt x="85428" y="101115"/>
                  </a:lnTo>
                  <a:lnTo>
                    <a:pt x="76128" y="117787"/>
                  </a:lnTo>
                  <a:lnTo>
                    <a:pt x="63293" y="130842"/>
                  </a:lnTo>
                  <a:lnTo>
                    <a:pt x="50533" y="138996"/>
                  </a:lnTo>
                  <a:lnTo>
                    <a:pt x="37806" y="141208"/>
                  </a:lnTo>
                  <a:lnTo>
                    <a:pt x="31449" y="140810"/>
                  </a:lnTo>
                  <a:lnTo>
                    <a:pt x="26505" y="138428"/>
                  </a:lnTo>
                  <a:lnTo>
                    <a:pt x="12385" y="12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710"/>
            <p:cNvSpPr/>
            <p:nvPr>
              <p:custDataLst>
                <p:tags r:id="rId100"/>
              </p:custDataLst>
            </p:nvPr>
          </p:nvSpPr>
          <p:spPr>
            <a:xfrm>
              <a:off x="6426754" y="4409879"/>
              <a:ext cx="56597" cy="283810"/>
            </a:xfrm>
            <a:custGeom>
              <a:avLst/>
              <a:gdLst/>
              <a:ahLst/>
              <a:cxnLst/>
              <a:rect l="0" t="0" r="0" b="0"/>
              <a:pathLst>
                <a:path w="56597" h="283810">
                  <a:moveTo>
                    <a:pt x="56596" y="3371"/>
                  </a:moveTo>
                  <a:lnTo>
                    <a:pt x="56596" y="3371"/>
                  </a:lnTo>
                  <a:lnTo>
                    <a:pt x="53225" y="0"/>
                  </a:lnTo>
                  <a:lnTo>
                    <a:pt x="52232" y="418"/>
                  </a:lnTo>
                  <a:lnTo>
                    <a:pt x="40281" y="40547"/>
                  </a:lnTo>
                  <a:lnTo>
                    <a:pt x="27930" y="86666"/>
                  </a:lnTo>
                  <a:lnTo>
                    <a:pt x="17045" y="126939"/>
                  </a:lnTo>
                  <a:lnTo>
                    <a:pt x="8914" y="168828"/>
                  </a:lnTo>
                  <a:lnTo>
                    <a:pt x="3654" y="208140"/>
                  </a:lnTo>
                  <a:lnTo>
                    <a:pt x="692" y="251956"/>
                  </a:lnTo>
                  <a:lnTo>
                    <a:pt x="0" y="271192"/>
                  </a:lnTo>
                  <a:lnTo>
                    <a:pt x="1227" y="277169"/>
                  </a:lnTo>
                  <a:lnTo>
                    <a:pt x="3455" y="281153"/>
                  </a:lnTo>
                  <a:lnTo>
                    <a:pt x="6352" y="283809"/>
                  </a:lnTo>
                  <a:lnTo>
                    <a:pt x="9695" y="283462"/>
                  </a:lnTo>
                  <a:lnTo>
                    <a:pt x="17172" y="277434"/>
                  </a:lnTo>
                  <a:lnTo>
                    <a:pt x="31196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711"/>
            <p:cNvSpPr/>
            <p:nvPr>
              <p:custDataLst>
                <p:tags r:id="rId101"/>
              </p:custDataLst>
            </p:nvPr>
          </p:nvSpPr>
          <p:spPr>
            <a:xfrm>
              <a:off x="6390793" y="4559300"/>
              <a:ext cx="98908" cy="6351"/>
            </a:xfrm>
            <a:custGeom>
              <a:avLst/>
              <a:gdLst/>
              <a:ahLst/>
              <a:cxnLst/>
              <a:rect l="0" t="0" r="0" b="0"/>
              <a:pathLst>
                <a:path w="98908" h="6351">
                  <a:moveTo>
                    <a:pt x="3657" y="6350"/>
                  </a:moveTo>
                  <a:lnTo>
                    <a:pt x="3657" y="6350"/>
                  </a:lnTo>
                  <a:lnTo>
                    <a:pt x="286" y="2979"/>
                  </a:lnTo>
                  <a:lnTo>
                    <a:pt x="0" y="1986"/>
                  </a:lnTo>
                  <a:lnTo>
                    <a:pt x="512" y="1324"/>
                  </a:lnTo>
                  <a:lnTo>
                    <a:pt x="1561" y="883"/>
                  </a:lnTo>
                  <a:lnTo>
                    <a:pt x="45002" y="34"/>
                  </a:lnTo>
                  <a:lnTo>
                    <a:pt x="98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712"/>
            <p:cNvSpPr/>
            <p:nvPr>
              <p:custDataLst>
                <p:tags r:id="rId102"/>
              </p:custDataLst>
            </p:nvPr>
          </p:nvSpPr>
          <p:spPr>
            <a:xfrm>
              <a:off x="6521450" y="459740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31750" y="0"/>
                  </a:moveTo>
                  <a:lnTo>
                    <a:pt x="31750" y="0"/>
                  </a:lnTo>
                  <a:lnTo>
                    <a:pt x="26283" y="38724"/>
                  </a:lnTo>
                  <a:lnTo>
                    <a:pt x="15464" y="80471"/>
                  </a:lnTo>
                  <a:lnTo>
                    <a:pt x="14542" y="87514"/>
                  </a:lnTo>
                  <a:lnTo>
                    <a:pt x="9756" y="972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3713"/>
            <p:cNvSpPr/>
            <p:nvPr>
              <p:custDataLst>
                <p:tags r:id="rId103"/>
              </p:custDataLst>
            </p:nvPr>
          </p:nvSpPr>
          <p:spPr>
            <a:xfrm>
              <a:off x="6572250" y="4483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714"/>
            <p:cNvSpPr/>
            <p:nvPr>
              <p:custDataLst>
                <p:tags r:id="rId104"/>
              </p:custDataLst>
            </p:nvPr>
          </p:nvSpPr>
          <p:spPr>
            <a:xfrm>
              <a:off x="6586795" y="4559300"/>
              <a:ext cx="44738" cy="108690"/>
            </a:xfrm>
            <a:custGeom>
              <a:avLst/>
              <a:gdLst/>
              <a:ahLst/>
              <a:cxnLst/>
              <a:rect l="0" t="0" r="0" b="0"/>
              <a:pathLst>
                <a:path w="44738" h="108690">
                  <a:moveTo>
                    <a:pt x="42605" y="0"/>
                  </a:moveTo>
                  <a:lnTo>
                    <a:pt x="42605" y="0"/>
                  </a:lnTo>
                  <a:lnTo>
                    <a:pt x="39234" y="0"/>
                  </a:lnTo>
                  <a:lnTo>
                    <a:pt x="30396" y="3371"/>
                  </a:lnTo>
                  <a:lnTo>
                    <a:pt x="15469" y="22322"/>
                  </a:lnTo>
                  <a:lnTo>
                    <a:pt x="4383" y="50280"/>
                  </a:lnTo>
                  <a:lnTo>
                    <a:pt x="0" y="77536"/>
                  </a:lnTo>
                  <a:lnTo>
                    <a:pt x="2073" y="96743"/>
                  </a:lnTo>
                  <a:lnTo>
                    <a:pt x="5000" y="101184"/>
                  </a:lnTo>
                  <a:lnTo>
                    <a:pt x="13897" y="108000"/>
                  </a:lnTo>
                  <a:lnTo>
                    <a:pt x="17822" y="108689"/>
                  </a:lnTo>
                  <a:lnTo>
                    <a:pt x="21144" y="107737"/>
                  </a:lnTo>
                  <a:lnTo>
                    <a:pt x="34917" y="96070"/>
                  </a:lnTo>
                  <a:lnTo>
                    <a:pt x="43698" y="80911"/>
                  </a:lnTo>
                  <a:lnTo>
                    <a:pt x="44737" y="71003"/>
                  </a:lnTo>
                  <a:lnTo>
                    <a:pt x="3625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715"/>
            <p:cNvSpPr/>
            <p:nvPr>
              <p:custDataLst>
                <p:tags r:id="rId105"/>
              </p:custDataLst>
            </p:nvPr>
          </p:nvSpPr>
          <p:spPr>
            <a:xfrm>
              <a:off x="7004050" y="4641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716"/>
            <p:cNvSpPr/>
            <p:nvPr>
              <p:custDataLst>
                <p:tags r:id="rId106"/>
              </p:custDataLst>
            </p:nvPr>
          </p:nvSpPr>
          <p:spPr>
            <a:xfrm>
              <a:off x="6038850" y="4762500"/>
              <a:ext cx="552451" cy="107951"/>
            </a:xfrm>
            <a:custGeom>
              <a:avLst/>
              <a:gdLst/>
              <a:ahLst/>
              <a:cxnLst/>
              <a:rect l="0" t="0" r="0" b="0"/>
              <a:pathLst>
                <a:path w="552451" h="107951">
                  <a:moveTo>
                    <a:pt x="0" y="107950"/>
                  </a:moveTo>
                  <a:lnTo>
                    <a:pt x="0" y="107950"/>
                  </a:lnTo>
                  <a:lnTo>
                    <a:pt x="34511" y="102305"/>
                  </a:lnTo>
                  <a:lnTo>
                    <a:pt x="54758" y="97837"/>
                  </a:lnTo>
                  <a:lnTo>
                    <a:pt x="82366" y="91330"/>
                  </a:lnTo>
                  <a:lnTo>
                    <a:pt x="114883" y="83464"/>
                  </a:lnTo>
                  <a:lnTo>
                    <a:pt x="150672" y="74693"/>
                  </a:lnTo>
                  <a:lnTo>
                    <a:pt x="193581" y="65317"/>
                  </a:lnTo>
                  <a:lnTo>
                    <a:pt x="241236" y="55539"/>
                  </a:lnTo>
                  <a:lnTo>
                    <a:pt x="292059" y="45493"/>
                  </a:lnTo>
                  <a:lnTo>
                    <a:pt x="343578" y="35973"/>
                  </a:lnTo>
                  <a:lnTo>
                    <a:pt x="395563" y="26804"/>
                  </a:lnTo>
                  <a:lnTo>
                    <a:pt x="447858" y="17870"/>
                  </a:lnTo>
                  <a:lnTo>
                    <a:pt x="482722" y="11913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3717"/>
            <p:cNvSpPr/>
            <p:nvPr>
              <p:custDataLst>
                <p:tags r:id="rId107"/>
              </p:custDataLst>
            </p:nvPr>
          </p:nvSpPr>
          <p:spPr>
            <a:xfrm>
              <a:off x="5740400" y="4600260"/>
              <a:ext cx="68758" cy="185914"/>
            </a:xfrm>
            <a:custGeom>
              <a:avLst/>
              <a:gdLst/>
              <a:ahLst/>
              <a:cxnLst/>
              <a:rect l="0" t="0" r="0" b="0"/>
              <a:pathLst>
                <a:path w="68758" h="185914">
                  <a:moveTo>
                    <a:pt x="38100" y="54290"/>
                  </a:moveTo>
                  <a:lnTo>
                    <a:pt x="38100" y="54290"/>
                  </a:lnTo>
                  <a:lnTo>
                    <a:pt x="57874" y="22308"/>
                  </a:lnTo>
                  <a:lnTo>
                    <a:pt x="59118" y="11618"/>
                  </a:lnTo>
                  <a:lnTo>
                    <a:pt x="58462" y="6792"/>
                  </a:lnTo>
                  <a:lnTo>
                    <a:pt x="55908" y="3574"/>
                  </a:lnTo>
                  <a:lnTo>
                    <a:pt x="47426" y="0"/>
                  </a:lnTo>
                  <a:lnTo>
                    <a:pt x="36601" y="2174"/>
                  </a:lnTo>
                  <a:lnTo>
                    <a:pt x="25439" y="8549"/>
                  </a:lnTo>
                  <a:lnTo>
                    <a:pt x="15775" y="18438"/>
                  </a:lnTo>
                  <a:lnTo>
                    <a:pt x="5772" y="39277"/>
                  </a:lnTo>
                  <a:lnTo>
                    <a:pt x="4445" y="53262"/>
                  </a:lnTo>
                  <a:lnTo>
                    <a:pt x="9345" y="79487"/>
                  </a:lnTo>
                  <a:lnTo>
                    <a:pt x="16853" y="90418"/>
                  </a:lnTo>
                  <a:lnTo>
                    <a:pt x="61545" y="126885"/>
                  </a:lnTo>
                  <a:lnTo>
                    <a:pt x="66160" y="138060"/>
                  </a:lnTo>
                  <a:lnTo>
                    <a:pt x="68757" y="156251"/>
                  </a:lnTo>
                  <a:lnTo>
                    <a:pt x="67004" y="161775"/>
                  </a:lnTo>
                  <a:lnTo>
                    <a:pt x="59413" y="171676"/>
                  </a:lnTo>
                  <a:lnTo>
                    <a:pt x="43239" y="181812"/>
                  </a:lnTo>
                  <a:lnTo>
                    <a:pt x="25041" y="185913"/>
                  </a:lnTo>
                  <a:lnTo>
                    <a:pt x="14422" y="184991"/>
                  </a:lnTo>
                  <a:lnTo>
                    <a:pt x="0" y="18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718"/>
            <p:cNvSpPr/>
            <p:nvPr>
              <p:custDataLst>
                <p:tags r:id="rId108"/>
              </p:custDataLst>
            </p:nvPr>
          </p:nvSpPr>
          <p:spPr>
            <a:xfrm>
              <a:off x="5524500" y="46545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3308" y="10818"/>
                  </a:lnTo>
                  <a:lnTo>
                    <a:pt x="89929" y="38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719"/>
            <p:cNvSpPr/>
            <p:nvPr>
              <p:custDataLst>
                <p:tags r:id="rId109"/>
              </p:custDataLst>
            </p:nvPr>
          </p:nvSpPr>
          <p:spPr>
            <a:xfrm>
              <a:off x="5518150" y="4404002"/>
              <a:ext cx="185221" cy="434699"/>
            </a:xfrm>
            <a:custGeom>
              <a:avLst/>
              <a:gdLst/>
              <a:ahLst/>
              <a:cxnLst/>
              <a:rect l="0" t="0" r="0" b="0"/>
              <a:pathLst>
                <a:path w="185221" h="434699">
                  <a:moveTo>
                    <a:pt x="0" y="371198"/>
                  </a:moveTo>
                  <a:lnTo>
                    <a:pt x="0" y="371198"/>
                  </a:lnTo>
                  <a:lnTo>
                    <a:pt x="0" y="383559"/>
                  </a:lnTo>
                  <a:lnTo>
                    <a:pt x="0" y="349337"/>
                  </a:lnTo>
                  <a:lnTo>
                    <a:pt x="1882" y="317973"/>
                  </a:lnTo>
                  <a:lnTo>
                    <a:pt x="5775" y="276281"/>
                  </a:lnTo>
                  <a:lnTo>
                    <a:pt x="8789" y="249359"/>
                  </a:lnTo>
                  <a:lnTo>
                    <a:pt x="12209" y="220122"/>
                  </a:lnTo>
                  <a:lnTo>
                    <a:pt x="16606" y="189342"/>
                  </a:lnTo>
                  <a:lnTo>
                    <a:pt x="21654" y="157533"/>
                  </a:lnTo>
                  <a:lnTo>
                    <a:pt x="27136" y="125038"/>
                  </a:lnTo>
                  <a:lnTo>
                    <a:pt x="32202" y="97730"/>
                  </a:lnTo>
                  <a:lnTo>
                    <a:pt x="41593" y="52336"/>
                  </a:lnTo>
                  <a:lnTo>
                    <a:pt x="54814" y="11902"/>
                  </a:lnTo>
                  <a:lnTo>
                    <a:pt x="59120" y="5373"/>
                  </a:lnTo>
                  <a:lnTo>
                    <a:pt x="63403" y="1726"/>
                  </a:lnTo>
                  <a:lnTo>
                    <a:pt x="67668" y="0"/>
                  </a:lnTo>
                  <a:lnTo>
                    <a:pt x="72629" y="4494"/>
                  </a:lnTo>
                  <a:lnTo>
                    <a:pt x="89723" y="41313"/>
                  </a:lnTo>
                  <a:lnTo>
                    <a:pt x="101965" y="84412"/>
                  </a:lnTo>
                  <a:lnTo>
                    <a:pt x="108900" y="112273"/>
                  </a:lnTo>
                  <a:lnTo>
                    <a:pt x="116344" y="143549"/>
                  </a:lnTo>
                  <a:lnTo>
                    <a:pt x="124129" y="177099"/>
                  </a:lnTo>
                  <a:lnTo>
                    <a:pt x="130731" y="209343"/>
                  </a:lnTo>
                  <a:lnTo>
                    <a:pt x="136542" y="240716"/>
                  </a:lnTo>
                  <a:lnTo>
                    <a:pt x="141828" y="271510"/>
                  </a:lnTo>
                  <a:lnTo>
                    <a:pt x="147469" y="298390"/>
                  </a:lnTo>
                  <a:lnTo>
                    <a:pt x="159380" y="345189"/>
                  </a:lnTo>
                  <a:lnTo>
                    <a:pt x="169849" y="381511"/>
                  </a:lnTo>
                  <a:lnTo>
                    <a:pt x="184696" y="425838"/>
                  </a:lnTo>
                  <a:lnTo>
                    <a:pt x="185220" y="430203"/>
                  </a:lnTo>
                  <a:lnTo>
                    <a:pt x="184157" y="432406"/>
                  </a:lnTo>
                  <a:lnTo>
                    <a:pt x="177800" y="434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720"/>
            <p:cNvSpPr/>
            <p:nvPr>
              <p:custDataLst>
                <p:tags r:id="rId110"/>
              </p:custDataLst>
            </p:nvPr>
          </p:nvSpPr>
          <p:spPr>
            <a:xfrm>
              <a:off x="6997700" y="4546208"/>
              <a:ext cx="12701" cy="13093"/>
            </a:xfrm>
            <a:custGeom>
              <a:avLst/>
              <a:gdLst/>
              <a:ahLst/>
              <a:cxnLst/>
              <a:rect l="0" t="0" r="0" b="0"/>
              <a:pathLst>
                <a:path w="12701" h="13093">
                  <a:moveTo>
                    <a:pt x="0" y="6742"/>
                  </a:moveTo>
                  <a:lnTo>
                    <a:pt x="0" y="6742"/>
                  </a:lnTo>
                  <a:lnTo>
                    <a:pt x="3370" y="0"/>
                  </a:lnTo>
                  <a:lnTo>
                    <a:pt x="5069" y="131"/>
                  </a:lnTo>
                  <a:lnTo>
                    <a:pt x="12700" y="13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721"/>
            <p:cNvSpPr/>
            <p:nvPr>
              <p:custDataLst>
                <p:tags r:id="rId111"/>
              </p:custDataLst>
            </p:nvPr>
          </p:nvSpPr>
          <p:spPr>
            <a:xfrm>
              <a:off x="5984124" y="4599165"/>
              <a:ext cx="105527" cy="144286"/>
            </a:xfrm>
            <a:custGeom>
              <a:avLst/>
              <a:gdLst/>
              <a:ahLst/>
              <a:cxnLst/>
              <a:rect l="0" t="0" r="0" b="0"/>
              <a:pathLst>
                <a:path w="105527" h="144286">
                  <a:moveTo>
                    <a:pt x="16626" y="10935"/>
                  </a:moveTo>
                  <a:lnTo>
                    <a:pt x="16626" y="10935"/>
                  </a:lnTo>
                  <a:lnTo>
                    <a:pt x="16626" y="4193"/>
                  </a:lnTo>
                  <a:lnTo>
                    <a:pt x="15921" y="2207"/>
                  </a:lnTo>
                  <a:lnTo>
                    <a:pt x="14745" y="883"/>
                  </a:lnTo>
                  <a:lnTo>
                    <a:pt x="13255" y="0"/>
                  </a:lnTo>
                  <a:lnTo>
                    <a:pt x="11556" y="823"/>
                  </a:lnTo>
                  <a:lnTo>
                    <a:pt x="7787" y="5500"/>
                  </a:lnTo>
                  <a:lnTo>
                    <a:pt x="325" y="40279"/>
                  </a:lnTo>
                  <a:lnTo>
                    <a:pt x="0" y="84151"/>
                  </a:lnTo>
                  <a:lnTo>
                    <a:pt x="6521" y="117041"/>
                  </a:lnTo>
                  <a:lnTo>
                    <a:pt x="10489" y="125121"/>
                  </a:lnTo>
                  <a:lnTo>
                    <a:pt x="12535" y="127276"/>
                  </a:lnTo>
                  <a:lnTo>
                    <a:pt x="15310" y="126595"/>
                  </a:lnTo>
                  <a:lnTo>
                    <a:pt x="22156" y="120195"/>
                  </a:lnTo>
                  <a:lnTo>
                    <a:pt x="33944" y="101321"/>
                  </a:lnTo>
                  <a:lnTo>
                    <a:pt x="50154" y="54302"/>
                  </a:lnTo>
                  <a:lnTo>
                    <a:pt x="53371" y="46127"/>
                  </a:lnTo>
                  <a:lnTo>
                    <a:pt x="54528" y="47802"/>
                  </a:lnTo>
                  <a:lnTo>
                    <a:pt x="71254" y="90574"/>
                  </a:lnTo>
                  <a:lnTo>
                    <a:pt x="105526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722"/>
            <p:cNvSpPr/>
            <p:nvPr>
              <p:custDataLst>
                <p:tags r:id="rId112"/>
              </p:custDataLst>
            </p:nvPr>
          </p:nvSpPr>
          <p:spPr>
            <a:xfrm>
              <a:off x="5854700" y="4592456"/>
              <a:ext cx="88901" cy="178372"/>
            </a:xfrm>
            <a:custGeom>
              <a:avLst/>
              <a:gdLst/>
              <a:ahLst/>
              <a:cxnLst/>
              <a:rect l="0" t="0" r="0" b="0"/>
              <a:pathLst>
                <a:path w="88901" h="178372">
                  <a:moveTo>
                    <a:pt x="88900" y="17644"/>
                  </a:moveTo>
                  <a:lnTo>
                    <a:pt x="88900" y="17644"/>
                  </a:lnTo>
                  <a:lnTo>
                    <a:pt x="78056" y="8210"/>
                  </a:lnTo>
                  <a:lnTo>
                    <a:pt x="62168" y="1757"/>
                  </a:lnTo>
                  <a:lnTo>
                    <a:pt x="50207" y="0"/>
                  </a:lnTo>
                  <a:lnTo>
                    <a:pt x="37836" y="2982"/>
                  </a:lnTo>
                  <a:lnTo>
                    <a:pt x="31574" y="5752"/>
                  </a:lnTo>
                  <a:lnTo>
                    <a:pt x="22734" y="14476"/>
                  </a:lnTo>
                  <a:lnTo>
                    <a:pt x="17159" y="25407"/>
                  </a:lnTo>
                  <a:lnTo>
                    <a:pt x="14682" y="37322"/>
                  </a:lnTo>
                  <a:lnTo>
                    <a:pt x="17344" y="49673"/>
                  </a:lnTo>
                  <a:lnTo>
                    <a:pt x="45976" y="97231"/>
                  </a:lnTo>
                  <a:lnTo>
                    <a:pt x="70474" y="138034"/>
                  </a:lnTo>
                  <a:lnTo>
                    <a:pt x="70971" y="143765"/>
                  </a:lnTo>
                  <a:lnTo>
                    <a:pt x="67762" y="153896"/>
                  </a:lnTo>
                  <a:lnTo>
                    <a:pt x="54649" y="167533"/>
                  </a:lnTo>
                  <a:lnTo>
                    <a:pt x="37359" y="177139"/>
                  </a:lnTo>
                  <a:lnTo>
                    <a:pt x="25071" y="178371"/>
                  </a:lnTo>
                  <a:lnTo>
                    <a:pt x="18829" y="177712"/>
                  </a:lnTo>
                  <a:lnTo>
                    <a:pt x="13963" y="175156"/>
                  </a:lnTo>
                  <a:lnTo>
                    <a:pt x="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651"/>
          <p:cNvGrpSpPr/>
          <p:nvPr/>
        </p:nvGrpSpPr>
        <p:grpSpPr>
          <a:xfrm>
            <a:off x="10844225" y="3455283"/>
            <a:ext cx="725476" cy="277612"/>
            <a:chOff x="10844225" y="3455283"/>
            <a:chExt cx="725476" cy="277612"/>
          </a:xfrm>
        </p:grpSpPr>
        <p:sp>
          <p:nvSpPr>
            <p:cNvPr id="723" name="SMARTInkShape-3723"/>
            <p:cNvSpPr/>
            <p:nvPr>
              <p:custDataLst>
                <p:tags r:id="rId90"/>
              </p:custDataLst>
            </p:nvPr>
          </p:nvSpPr>
          <p:spPr>
            <a:xfrm>
              <a:off x="11189843" y="3467134"/>
              <a:ext cx="278258" cy="249599"/>
            </a:xfrm>
            <a:custGeom>
              <a:avLst/>
              <a:gdLst/>
              <a:ahLst/>
              <a:cxnLst/>
              <a:rect l="0" t="0" r="0" b="0"/>
              <a:pathLst>
                <a:path w="278258" h="249599">
                  <a:moveTo>
                    <a:pt x="11557" y="152366"/>
                  </a:moveTo>
                  <a:lnTo>
                    <a:pt x="11557" y="152366"/>
                  </a:lnTo>
                  <a:lnTo>
                    <a:pt x="572" y="192843"/>
                  </a:lnTo>
                  <a:lnTo>
                    <a:pt x="0" y="200517"/>
                  </a:lnTo>
                  <a:lnTo>
                    <a:pt x="3127" y="212807"/>
                  </a:lnTo>
                  <a:lnTo>
                    <a:pt x="5936" y="218060"/>
                  </a:lnTo>
                  <a:lnTo>
                    <a:pt x="9222" y="221562"/>
                  </a:lnTo>
                  <a:lnTo>
                    <a:pt x="16633" y="225453"/>
                  </a:lnTo>
                  <a:lnTo>
                    <a:pt x="26512" y="225301"/>
                  </a:lnTo>
                  <a:lnTo>
                    <a:pt x="32112" y="224272"/>
                  </a:lnTo>
                  <a:lnTo>
                    <a:pt x="42095" y="217485"/>
                  </a:lnTo>
                  <a:lnTo>
                    <a:pt x="50529" y="207413"/>
                  </a:lnTo>
                  <a:lnTo>
                    <a:pt x="64031" y="184231"/>
                  </a:lnTo>
                  <a:lnTo>
                    <a:pt x="65590" y="182782"/>
                  </a:lnTo>
                  <a:lnTo>
                    <a:pt x="66629" y="182521"/>
                  </a:lnTo>
                  <a:lnTo>
                    <a:pt x="67322" y="183052"/>
                  </a:lnTo>
                  <a:lnTo>
                    <a:pt x="75109" y="215149"/>
                  </a:lnTo>
                  <a:lnTo>
                    <a:pt x="84251" y="228247"/>
                  </a:lnTo>
                  <a:lnTo>
                    <a:pt x="97253" y="237362"/>
                  </a:lnTo>
                  <a:lnTo>
                    <a:pt x="112438" y="243058"/>
                  </a:lnTo>
                  <a:lnTo>
                    <a:pt x="128595" y="245590"/>
                  </a:lnTo>
                  <a:lnTo>
                    <a:pt x="143302" y="241071"/>
                  </a:lnTo>
                  <a:lnTo>
                    <a:pt x="156895" y="231301"/>
                  </a:lnTo>
                  <a:lnTo>
                    <a:pt x="169990" y="217552"/>
                  </a:lnTo>
                  <a:lnTo>
                    <a:pt x="185891" y="183832"/>
                  </a:lnTo>
                  <a:lnTo>
                    <a:pt x="198872" y="149182"/>
                  </a:lnTo>
                  <a:lnTo>
                    <a:pt x="214045" y="108618"/>
                  </a:lnTo>
                  <a:lnTo>
                    <a:pt x="230198" y="67070"/>
                  </a:lnTo>
                  <a:lnTo>
                    <a:pt x="245046" y="24239"/>
                  </a:lnTo>
                  <a:lnTo>
                    <a:pt x="247503" y="8872"/>
                  </a:lnTo>
                  <a:lnTo>
                    <a:pt x="247171" y="3787"/>
                  </a:lnTo>
                  <a:lnTo>
                    <a:pt x="246243" y="1102"/>
                  </a:lnTo>
                  <a:lnTo>
                    <a:pt x="244922" y="18"/>
                  </a:lnTo>
                  <a:lnTo>
                    <a:pt x="243332" y="0"/>
                  </a:lnTo>
                  <a:lnTo>
                    <a:pt x="230642" y="31801"/>
                  </a:lnTo>
                  <a:lnTo>
                    <a:pt x="219386" y="76505"/>
                  </a:lnTo>
                  <a:lnTo>
                    <a:pt x="213756" y="113946"/>
                  </a:lnTo>
                  <a:lnTo>
                    <a:pt x="210784" y="148461"/>
                  </a:lnTo>
                  <a:lnTo>
                    <a:pt x="211580" y="180264"/>
                  </a:lnTo>
                  <a:lnTo>
                    <a:pt x="223929" y="222407"/>
                  </a:lnTo>
                  <a:lnTo>
                    <a:pt x="235060" y="238999"/>
                  </a:lnTo>
                  <a:lnTo>
                    <a:pt x="247064" y="247314"/>
                  </a:lnTo>
                  <a:lnTo>
                    <a:pt x="253228" y="249531"/>
                  </a:lnTo>
                  <a:lnTo>
                    <a:pt x="258750" y="249598"/>
                  </a:lnTo>
                  <a:lnTo>
                    <a:pt x="268648" y="245910"/>
                  </a:lnTo>
                  <a:lnTo>
                    <a:pt x="271849" y="240834"/>
                  </a:lnTo>
                  <a:lnTo>
                    <a:pt x="278257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724"/>
            <p:cNvSpPr/>
            <p:nvPr>
              <p:custDataLst>
                <p:tags r:id="rId91"/>
              </p:custDataLst>
            </p:nvPr>
          </p:nvSpPr>
          <p:spPr>
            <a:xfrm>
              <a:off x="11385550" y="3474011"/>
              <a:ext cx="184151" cy="228040"/>
            </a:xfrm>
            <a:custGeom>
              <a:avLst/>
              <a:gdLst/>
              <a:ahLst/>
              <a:cxnLst/>
              <a:rect l="0" t="0" r="0" b="0"/>
              <a:pathLst>
                <a:path w="184151" h="228040">
                  <a:moveTo>
                    <a:pt x="0" y="101039"/>
                  </a:moveTo>
                  <a:lnTo>
                    <a:pt x="0" y="101039"/>
                  </a:lnTo>
                  <a:lnTo>
                    <a:pt x="41442" y="101039"/>
                  </a:lnTo>
                  <a:lnTo>
                    <a:pt x="69351" y="94297"/>
                  </a:lnTo>
                  <a:lnTo>
                    <a:pt x="110386" y="64168"/>
                  </a:lnTo>
                  <a:lnTo>
                    <a:pt x="146819" y="26127"/>
                  </a:lnTo>
                  <a:lnTo>
                    <a:pt x="161489" y="1340"/>
                  </a:lnTo>
                  <a:lnTo>
                    <a:pt x="161987" y="0"/>
                  </a:lnTo>
                  <a:lnTo>
                    <a:pt x="158611" y="6974"/>
                  </a:lnTo>
                  <a:lnTo>
                    <a:pt x="143304" y="49271"/>
                  </a:lnTo>
                  <a:lnTo>
                    <a:pt x="132835" y="84381"/>
                  </a:lnTo>
                  <a:lnTo>
                    <a:pt x="123480" y="121152"/>
                  </a:lnTo>
                  <a:lnTo>
                    <a:pt x="120392" y="167441"/>
                  </a:lnTo>
                  <a:lnTo>
                    <a:pt x="127314" y="197854"/>
                  </a:lnTo>
                  <a:lnTo>
                    <a:pt x="130737" y="203682"/>
                  </a:lnTo>
                  <a:lnTo>
                    <a:pt x="138302" y="210158"/>
                  </a:lnTo>
                  <a:lnTo>
                    <a:pt x="142296" y="209768"/>
                  </a:lnTo>
                  <a:lnTo>
                    <a:pt x="150494" y="203691"/>
                  </a:lnTo>
                  <a:lnTo>
                    <a:pt x="181648" y="167281"/>
                  </a:lnTo>
                  <a:lnTo>
                    <a:pt x="182481" y="167778"/>
                  </a:lnTo>
                  <a:lnTo>
                    <a:pt x="183409" y="172093"/>
                  </a:lnTo>
                  <a:lnTo>
                    <a:pt x="184104" y="217440"/>
                  </a:lnTo>
                  <a:lnTo>
                    <a:pt x="184150" y="22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725"/>
            <p:cNvSpPr/>
            <p:nvPr>
              <p:custDataLst>
                <p:tags r:id="rId92"/>
              </p:custDataLst>
            </p:nvPr>
          </p:nvSpPr>
          <p:spPr>
            <a:xfrm>
              <a:off x="10844225" y="3600450"/>
              <a:ext cx="147626" cy="50801"/>
            </a:xfrm>
            <a:custGeom>
              <a:avLst/>
              <a:gdLst/>
              <a:ahLst/>
              <a:cxnLst/>
              <a:rect l="0" t="0" r="0" b="0"/>
              <a:pathLst>
                <a:path w="147626" h="50801">
                  <a:moveTo>
                    <a:pt x="26975" y="50800"/>
                  </a:moveTo>
                  <a:lnTo>
                    <a:pt x="26975" y="50800"/>
                  </a:lnTo>
                  <a:lnTo>
                    <a:pt x="8814" y="35591"/>
                  </a:lnTo>
                  <a:lnTo>
                    <a:pt x="1734" y="24285"/>
                  </a:lnTo>
                  <a:lnTo>
                    <a:pt x="270" y="19718"/>
                  </a:lnTo>
                  <a:lnTo>
                    <a:pt x="0" y="15968"/>
                  </a:lnTo>
                  <a:lnTo>
                    <a:pt x="525" y="12762"/>
                  </a:lnTo>
                  <a:lnTo>
                    <a:pt x="2992" y="9919"/>
                  </a:lnTo>
                  <a:lnTo>
                    <a:pt x="11378" y="4879"/>
                  </a:lnTo>
                  <a:lnTo>
                    <a:pt x="50626" y="964"/>
                  </a:lnTo>
                  <a:lnTo>
                    <a:pt x="93797" y="286"/>
                  </a:lnTo>
                  <a:lnTo>
                    <a:pt x="1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3726"/>
            <p:cNvSpPr/>
            <p:nvPr>
              <p:custDataLst>
                <p:tags r:id="rId93"/>
              </p:custDataLst>
            </p:nvPr>
          </p:nvSpPr>
          <p:spPr>
            <a:xfrm>
              <a:off x="10873480" y="3455283"/>
              <a:ext cx="99321" cy="277612"/>
            </a:xfrm>
            <a:custGeom>
              <a:avLst/>
              <a:gdLst/>
              <a:ahLst/>
              <a:cxnLst/>
              <a:rect l="0" t="0" r="0" b="0"/>
              <a:pathLst>
                <a:path w="99321" h="277612">
                  <a:moveTo>
                    <a:pt x="29470" y="5467"/>
                  </a:moveTo>
                  <a:lnTo>
                    <a:pt x="29470" y="5467"/>
                  </a:lnTo>
                  <a:lnTo>
                    <a:pt x="29468" y="0"/>
                  </a:lnTo>
                  <a:lnTo>
                    <a:pt x="17261" y="35823"/>
                  </a:lnTo>
                  <a:lnTo>
                    <a:pt x="5705" y="80548"/>
                  </a:lnTo>
                  <a:lnTo>
                    <a:pt x="1269" y="117623"/>
                  </a:lnTo>
                  <a:lnTo>
                    <a:pt x="0" y="156209"/>
                  </a:lnTo>
                  <a:lnTo>
                    <a:pt x="1791" y="192172"/>
                  </a:lnTo>
                  <a:lnTo>
                    <a:pt x="10584" y="221327"/>
                  </a:lnTo>
                  <a:lnTo>
                    <a:pt x="23897" y="244632"/>
                  </a:lnTo>
                  <a:lnTo>
                    <a:pt x="39224" y="262046"/>
                  </a:lnTo>
                  <a:lnTo>
                    <a:pt x="57323" y="273078"/>
                  </a:lnTo>
                  <a:lnTo>
                    <a:pt x="67089" y="277008"/>
                  </a:lnTo>
                  <a:lnTo>
                    <a:pt x="83585" y="277611"/>
                  </a:lnTo>
                  <a:lnTo>
                    <a:pt x="95149" y="273881"/>
                  </a:lnTo>
                  <a:lnTo>
                    <a:pt x="97245" y="271899"/>
                  </a:lnTo>
                  <a:lnTo>
                    <a:pt x="9932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727"/>
            <p:cNvSpPr/>
            <p:nvPr>
              <p:custDataLst>
                <p:tags r:id="rId94"/>
              </p:custDataLst>
            </p:nvPr>
          </p:nvSpPr>
          <p:spPr>
            <a:xfrm>
              <a:off x="11036300" y="3613150"/>
              <a:ext cx="107951" cy="114415"/>
            </a:xfrm>
            <a:custGeom>
              <a:avLst/>
              <a:gdLst/>
              <a:ahLst/>
              <a:cxnLst/>
              <a:rect l="0" t="0" r="0" b="0"/>
              <a:pathLst>
                <a:path w="107951" h="114415">
                  <a:moveTo>
                    <a:pt x="0" y="0"/>
                  </a:moveTo>
                  <a:lnTo>
                    <a:pt x="0" y="0"/>
                  </a:lnTo>
                  <a:lnTo>
                    <a:pt x="27611" y="1882"/>
                  </a:lnTo>
                  <a:lnTo>
                    <a:pt x="33224" y="3371"/>
                  </a:lnTo>
                  <a:lnTo>
                    <a:pt x="45105" y="12552"/>
                  </a:lnTo>
                  <a:lnTo>
                    <a:pt x="51237" y="18952"/>
                  </a:lnTo>
                  <a:lnTo>
                    <a:pt x="63236" y="48183"/>
                  </a:lnTo>
                  <a:lnTo>
                    <a:pt x="64519" y="76914"/>
                  </a:lnTo>
                  <a:lnTo>
                    <a:pt x="57797" y="114414"/>
                  </a:lnTo>
                  <a:lnTo>
                    <a:pt x="57438" y="111763"/>
                  </a:lnTo>
                  <a:lnTo>
                    <a:pt x="57234" y="98967"/>
                  </a:lnTo>
                  <a:lnTo>
                    <a:pt x="63918" y="75028"/>
                  </a:lnTo>
                  <a:lnTo>
                    <a:pt x="89791" y="2999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SMARTInkShape-Group652"/>
          <p:cNvGrpSpPr/>
          <p:nvPr/>
        </p:nvGrpSpPr>
        <p:grpSpPr>
          <a:xfrm>
            <a:off x="9068391" y="3138665"/>
            <a:ext cx="1363255" cy="697373"/>
            <a:chOff x="9068391" y="3138665"/>
            <a:chExt cx="1363255" cy="697373"/>
          </a:xfrm>
        </p:grpSpPr>
        <p:sp>
          <p:nvSpPr>
            <p:cNvPr id="729" name="SMARTInkShape-3728"/>
            <p:cNvSpPr/>
            <p:nvPr>
              <p:custDataLst>
                <p:tags r:id="rId84"/>
              </p:custDataLst>
            </p:nvPr>
          </p:nvSpPr>
          <p:spPr>
            <a:xfrm>
              <a:off x="9068391" y="3138665"/>
              <a:ext cx="153408" cy="697373"/>
            </a:xfrm>
            <a:custGeom>
              <a:avLst/>
              <a:gdLst/>
              <a:ahLst/>
              <a:cxnLst/>
              <a:rect l="0" t="0" r="0" b="0"/>
              <a:pathLst>
                <a:path w="153408" h="697373">
                  <a:moveTo>
                    <a:pt x="24809" y="10935"/>
                  </a:moveTo>
                  <a:lnTo>
                    <a:pt x="24809" y="10935"/>
                  </a:lnTo>
                  <a:lnTo>
                    <a:pt x="24809" y="4193"/>
                  </a:lnTo>
                  <a:lnTo>
                    <a:pt x="25514" y="2207"/>
                  </a:lnTo>
                  <a:lnTo>
                    <a:pt x="26690" y="883"/>
                  </a:lnTo>
                  <a:lnTo>
                    <a:pt x="28179" y="0"/>
                  </a:lnTo>
                  <a:lnTo>
                    <a:pt x="69621" y="24905"/>
                  </a:lnTo>
                  <a:lnTo>
                    <a:pt x="96256" y="56545"/>
                  </a:lnTo>
                  <a:lnTo>
                    <a:pt x="111908" y="100571"/>
                  </a:lnTo>
                  <a:lnTo>
                    <a:pt x="112674" y="134734"/>
                  </a:lnTo>
                  <a:lnTo>
                    <a:pt x="106899" y="171085"/>
                  </a:lnTo>
                  <a:lnTo>
                    <a:pt x="94923" y="208407"/>
                  </a:lnTo>
                  <a:lnTo>
                    <a:pt x="76431" y="246161"/>
                  </a:lnTo>
                  <a:lnTo>
                    <a:pt x="55513" y="281991"/>
                  </a:lnTo>
                  <a:lnTo>
                    <a:pt x="28575" y="325963"/>
                  </a:lnTo>
                  <a:lnTo>
                    <a:pt x="8286" y="364391"/>
                  </a:lnTo>
                  <a:lnTo>
                    <a:pt x="298" y="384867"/>
                  </a:lnTo>
                  <a:lnTo>
                    <a:pt x="0" y="394279"/>
                  </a:lnTo>
                  <a:lnTo>
                    <a:pt x="5316" y="412262"/>
                  </a:lnTo>
                  <a:lnTo>
                    <a:pt x="22260" y="429661"/>
                  </a:lnTo>
                  <a:lnTo>
                    <a:pt x="61449" y="460969"/>
                  </a:lnTo>
                  <a:lnTo>
                    <a:pt x="103163" y="501524"/>
                  </a:lnTo>
                  <a:lnTo>
                    <a:pt x="134102" y="542939"/>
                  </a:lnTo>
                  <a:lnTo>
                    <a:pt x="147466" y="569114"/>
                  </a:lnTo>
                  <a:lnTo>
                    <a:pt x="153407" y="594859"/>
                  </a:lnTo>
                  <a:lnTo>
                    <a:pt x="150402" y="620413"/>
                  </a:lnTo>
                  <a:lnTo>
                    <a:pt x="140600" y="644469"/>
                  </a:lnTo>
                  <a:lnTo>
                    <a:pt x="124484" y="664569"/>
                  </a:lnTo>
                  <a:lnTo>
                    <a:pt x="86806" y="689623"/>
                  </a:lnTo>
                  <a:lnTo>
                    <a:pt x="71413" y="696632"/>
                  </a:lnTo>
                  <a:lnTo>
                    <a:pt x="66462" y="697372"/>
                  </a:lnTo>
                  <a:lnTo>
                    <a:pt x="63161" y="696454"/>
                  </a:lnTo>
                  <a:lnTo>
                    <a:pt x="56559" y="690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729"/>
            <p:cNvSpPr/>
            <p:nvPr>
              <p:custDataLst>
                <p:tags r:id="rId85"/>
              </p:custDataLst>
            </p:nvPr>
          </p:nvSpPr>
          <p:spPr>
            <a:xfrm>
              <a:off x="9455177" y="3369838"/>
              <a:ext cx="197443" cy="280744"/>
            </a:xfrm>
            <a:custGeom>
              <a:avLst/>
              <a:gdLst/>
              <a:ahLst/>
              <a:cxnLst/>
              <a:rect l="0" t="0" r="0" b="0"/>
              <a:pathLst>
                <a:path w="197443" h="280744">
                  <a:moveTo>
                    <a:pt x="171423" y="33762"/>
                  </a:moveTo>
                  <a:lnTo>
                    <a:pt x="171423" y="33762"/>
                  </a:lnTo>
                  <a:lnTo>
                    <a:pt x="180150" y="19259"/>
                  </a:lnTo>
                  <a:lnTo>
                    <a:pt x="182358" y="10618"/>
                  </a:lnTo>
                  <a:lnTo>
                    <a:pt x="180828" y="7043"/>
                  </a:lnTo>
                  <a:lnTo>
                    <a:pt x="173486" y="1191"/>
                  </a:lnTo>
                  <a:lnTo>
                    <a:pt x="159405" y="0"/>
                  </a:lnTo>
                  <a:lnTo>
                    <a:pt x="150711" y="671"/>
                  </a:lnTo>
                  <a:lnTo>
                    <a:pt x="111507" y="18470"/>
                  </a:lnTo>
                  <a:lnTo>
                    <a:pt x="67514" y="56199"/>
                  </a:lnTo>
                  <a:lnTo>
                    <a:pt x="41750" y="90771"/>
                  </a:lnTo>
                  <a:lnTo>
                    <a:pt x="19951" y="128950"/>
                  </a:lnTo>
                  <a:lnTo>
                    <a:pt x="3208" y="167084"/>
                  </a:lnTo>
                  <a:lnTo>
                    <a:pt x="0" y="201437"/>
                  </a:lnTo>
                  <a:lnTo>
                    <a:pt x="2109" y="217512"/>
                  </a:lnTo>
                  <a:lnTo>
                    <a:pt x="15739" y="242898"/>
                  </a:lnTo>
                  <a:lnTo>
                    <a:pt x="37319" y="262178"/>
                  </a:lnTo>
                  <a:lnTo>
                    <a:pt x="65725" y="275450"/>
                  </a:lnTo>
                  <a:lnTo>
                    <a:pt x="110079" y="280743"/>
                  </a:lnTo>
                  <a:lnTo>
                    <a:pt x="151130" y="274472"/>
                  </a:lnTo>
                  <a:lnTo>
                    <a:pt x="179991" y="263676"/>
                  </a:lnTo>
                  <a:lnTo>
                    <a:pt x="191224" y="255655"/>
                  </a:lnTo>
                  <a:lnTo>
                    <a:pt x="195207" y="251541"/>
                  </a:lnTo>
                  <a:lnTo>
                    <a:pt x="197156" y="247387"/>
                  </a:lnTo>
                  <a:lnTo>
                    <a:pt x="197442" y="239008"/>
                  </a:lnTo>
                  <a:lnTo>
                    <a:pt x="184466" y="197116"/>
                  </a:lnTo>
                  <a:lnTo>
                    <a:pt x="183646" y="195582"/>
                  </a:lnTo>
                  <a:lnTo>
                    <a:pt x="182395" y="194558"/>
                  </a:lnTo>
                  <a:lnTo>
                    <a:pt x="180853" y="193875"/>
                  </a:lnTo>
                  <a:lnTo>
                    <a:pt x="179121" y="194127"/>
                  </a:lnTo>
                  <a:lnTo>
                    <a:pt x="133127" y="220880"/>
                  </a:lnTo>
                  <a:lnTo>
                    <a:pt x="126973" y="22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730"/>
            <p:cNvSpPr/>
            <p:nvPr>
              <p:custDataLst>
                <p:tags r:id="rId86"/>
              </p:custDataLst>
            </p:nvPr>
          </p:nvSpPr>
          <p:spPr>
            <a:xfrm>
              <a:off x="9718191" y="3515380"/>
              <a:ext cx="92560" cy="135391"/>
            </a:xfrm>
            <a:custGeom>
              <a:avLst/>
              <a:gdLst/>
              <a:ahLst/>
              <a:cxnLst/>
              <a:rect l="0" t="0" r="0" b="0"/>
              <a:pathLst>
                <a:path w="92560" h="135391">
                  <a:moveTo>
                    <a:pt x="3659" y="21570"/>
                  </a:moveTo>
                  <a:lnTo>
                    <a:pt x="3659" y="21570"/>
                  </a:lnTo>
                  <a:lnTo>
                    <a:pt x="288" y="14828"/>
                  </a:lnTo>
                  <a:lnTo>
                    <a:pt x="0" y="12136"/>
                  </a:lnTo>
                  <a:lnTo>
                    <a:pt x="1561" y="7264"/>
                  </a:lnTo>
                  <a:lnTo>
                    <a:pt x="6491" y="2747"/>
                  </a:lnTo>
                  <a:lnTo>
                    <a:pt x="9780" y="555"/>
                  </a:lnTo>
                  <a:lnTo>
                    <a:pt x="19079" y="0"/>
                  </a:lnTo>
                  <a:lnTo>
                    <a:pt x="24522" y="840"/>
                  </a:lnTo>
                  <a:lnTo>
                    <a:pt x="42296" y="12135"/>
                  </a:lnTo>
                  <a:lnTo>
                    <a:pt x="50934" y="30547"/>
                  </a:lnTo>
                  <a:lnTo>
                    <a:pt x="55715" y="54487"/>
                  </a:lnTo>
                  <a:lnTo>
                    <a:pt x="53035" y="100588"/>
                  </a:lnTo>
                  <a:lnTo>
                    <a:pt x="45711" y="130546"/>
                  </a:lnTo>
                  <a:lnTo>
                    <a:pt x="43688" y="133732"/>
                  </a:lnTo>
                  <a:lnTo>
                    <a:pt x="41633" y="135150"/>
                  </a:lnTo>
                  <a:lnTo>
                    <a:pt x="39558" y="135390"/>
                  </a:lnTo>
                  <a:lnTo>
                    <a:pt x="38177" y="132728"/>
                  </a:lnTo>
                  <a:lnTo>
                    <a:pt x="36639" y="122244"/>
                  </a:lnTo>
                  <a:lnTo>
                    <a:pt x="42513" y="97104"/>
                  </a:lnTo>
                  <a:lnTo>
                    <a:pt x="62915" y="53346"/>
                  </a:lnTo>
                  <a:lnTo>
                    <a:pt x="92559" y="15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731"/>
            <p:cNvSpPr/>
            <p:nvPr>
              <p:custDataLst>
                <p:tags r:id="rId87"/>
              </p:custDataLst>
            </p:nvPr>
          </p:nvSpPr>
          <p:spPr>
            <a:xfrm>
              <a:off x="9806729" y="3525133"/>
              <a:ext cx="133277" cy="97237"/>
            </a:xfrm>
            <a:custGeom>
              <a:avLst/>
              <a:gdLst/>
              <a:ahLst/>
              <a:cxnLst/>
              <a:rect l="0" t="0" r="0" b="0"/>
              <a:pathLst>
                <a:path w="133277" h="97237">
                  <a:moveTo>
                    <a:pt x="80221" y="5467"/>
                  </a:moveTo>
                  <a:lnTo>
                    <a:pt x="80221" y="5467"/>
                  </a:lnTo>
                  <a:lnTo>
                    <a:pt x="44867" y="0"/>
                  </a:lnTo>
                  <a:lnTo>
                    <a:pt x="20514" y="2749"/>
                  </a:lnTo>
                  <a:lnTo>
                    <a:pt x="14311" y="6477"/>
                  </a:lnTo>
                  <a:lnTo>
                    <a:pt x="5537" y="18146"/>
                  </a:lnTo>
                  <a:lnTo>
                    <a:pt x="0" y="40582"/>
                  </a:lnTo>
                  <a:lnTo>
                    <a:pt x="6232" y="58703"/>
                  </a:lnTo>
                  <a:lnTo>
                    <a:pt x="11845" y="68474"/>
                  </a:lnTo>
                  <a:lnTo>
                    <a:pt x="29369" y="83094"/>
                  </a:lnTo>
                  <a:lnTo>
                    <a:pt x="51272" y="92885"/>
                  </a:lnTo>
                  <a:lnTo>
                    <a:pt x="75115" y="97236"/>
                  </a:lnTo>
                  <a:lnTo>
                    <a:pt x="108967" y="92943"/>
                  </a:lnTo>
                  <a:lnTo>
                    <a:pt x="124983" y="84562"/>
                  </a:lnTo>
                  <a:lnTo>
                    <a:pt x="131230" y="79363"/>
                  </a:lnTo>
                  <a:lnTo>
                    <a:pt x="133276" y="73781"/>
                  </a:lnTo>
                  <a:lnTo>
                    <a:pt x="132525" y="67943"/>
                  </a:lnTo>
                  <a:lnTo>
                    <a:pt x="129907" y="61934"/>
                  </a:lnTo>
                  <a:lnTo>
                    <a:pt x="119472" y="51495"/>
                  </a:lnTo>
                  <a:lnTo>
                    <a:pt x="97732" y="39566"/>
                  </a:lnTo>
                  <a:lnTo>
                    <a:pt x="67521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732"/>
            <p:cNvSpPr/>
            <p:nvPr>
              <p:custDataLst>
                <p:tags r:id="rId88"/>
              </p:custDataLst>
            </p:nvPr>
          </p:nvSpPr>
          <p:spPr>
            <a:xfrm>
              <a:off x="10004906" y="3533579"/>
              <a:ext cx="288445" cy="117672"/>
            </a:xfrm>
            <a:custGeom>
              <a:avLst/>
              <a:gdLst/>
              <a:ahLst/>
              <a:cxnLst/>
              <a:rect l="0" t="0" r="0" b="0"/>
              <a:pathLst>
                <a:path w="288445" h="117672">
                  <a:moveTo>
                    <a:pt x="28094" y="3371"/>
                  </a:moveTo>
                  <a:lnTo>
                    <a:pt x="28094" y="3371"/>
                  </a:lnTo>
                  <a:lnTo>
                    <a:pt x="21351" y="0"/>
                  </a:lnTo>
                  <a:lnTo>
                    <a:pt x="14280" y="227"/>
                  </a:lnTo>
                  <a:lnTo>
                    <a:pt x="10418" y="1275"/>
                  </a:lnTo>
                  <a:lnTo>
                    <a:pt x="7843" y="2679"/>
                  </a:lnTo>
                  <a:lnTo>
                    <a:pt x="6126" y="4321"/>
                  </a:lnTo>
                  <a:lnTo>
                    <a:pt x="0" y="18767"/>
                  </a:lnTo>
                  <a:lnTo>
                    <a:pt x="799" y="42662"/>
                  </a:lnTo>
                  <a:lnTo>
                    <a:pt x="8873" y="65342"/>
                  </a:lnTo>
                  <a:lnTo>
                    <a:pt x="23576" y="82097"/>
                  </a:lnTo>
                  <a:lnTo>
                    <a:pt x="37138" y="87749"/>
                  </a:lnTo>
                  <a:lnTo>
                    <a:pt x="44707" y="89256"/>
                  </a:lnTo>
                  <a:lnTo>
                    <a:pt x="58761" y="87168"/>
                  </a:lnTo>
                  <a:lnTo>
                    <a:pt x="71356" y="80831"/>
                  </a:lnTo>
                  <a:lnTo>
                    <a:pt x="81657" y="70959"/>
                  </a:lnTo>
                  <a:lnTo>
                    <a:pt x="87176" y="59516"/>
                  </a:lnTo>
                  <a:lnTo>
                    <a:pt x="88925" y="48080"/>
                  </a:lnTo>
                  <a:lnTo>
                    <a:pt x="85868" y="31593"/>
                  </a:lnTo>
                  <a:lnTo>
                    <a:pt x="84955" y="32063"/>
                  </a:lnTo>
                  <a:lnTo>
                    <a:pt x="82059" y="36348"/>
                  </a:lnTo>
                  <a:lnTo>
                    <a:pt x="79833" y="50066"/>
                  </a:lnTo>
                  <a:lnTo>
                    <a:pt x="84955" y="61519"/>
                  </a:lnTo>
                  <a:lnTo>
                    <a:pt x="94288" y="72253"/>
                  </a:lnTo>
                  <a:lnTo>
                    <a:pt x="105491" y="79376"/>
                  </a:lnTo>
                  <a:lnTo>
                    <a:pt x="130440" y="83982"/>
                  </a:lnTo>
                  <a:lnTo>
                    <a:pt x="156803" y="78604"/>
                  </a:lnTo>
                  <a:lnTo>
                    <a:pt x="180152" y="64851"/>
                  </a:lnTo>
                  <a:lnTo>
                    <a:pt x="186928" y="59388"/>
                  </a:lnTo>
                  <a:lnTo>
                    <a:pt x="190409" y="52727"/>
                  </a:lnTo>
                  <a:lnTo>
                    <a:pt x="192644" y="43695"/>
                  </a:lnTo>
                  <a:lnTo>
                    <a:pt x="192119" y="43658"/>
                  </a:lnTo>
                  <a:lnTo>
                    <a:pt x="189662" y="45501"/>
                  </a:lnTo>
                  <a:lnTo>
                    <a:pt x="188094" y="52434"/>
                  </a:lnTo>
                  <a:lnTo>
                    <a:pt x="181130" y="98081"/>
                  </a:lnTo>
                  <a:lnTo>
                    <a:pt x="180777" y="101909"/>
                  </a:lnTo>
                  <a:lnTo>
                    <a:pt x="181389" y="102224"/>
                  </a:lnTo>
                  <a:lnTo>
                    <a:pt x="183950" y="100693"/>
                  </a:lnTo>
                  <a:lnTo>
                    <a:pt x="185558" y="95779"/>
                  </a:lnTo>
                  <a:lnTo>
                    <a:pt x="192448" y="67646"/>
                  </a:lnTo>
                  <a:lnTo>
                    <a:pt x="203401" y="48756"/>
                  </a:lnTo>
                  <a:lnTo>
                    <a:pt x="213959" y="38594"/>
                  </a:lnTo>
                  <a:lnTo>
                    <a:pt x="218325" y="36025"/>
                  </a:lnTo>
                  <a:lnTo>
                    <a:pt x="221943" y="35018"/>
                  </a:lnTo>
                  <a:lnTo>
                    <a:pt x="225059" y="35052"/>
                  </a:lnTo>
                  <a:lnTo>
                    <a:pt x="232286" y="48261"/>
                  </a:lnTo>
                  <a:lnTo>
                    <a:pt x="248933" y="89951"/>
                  </a:lnTo>
                  <a:lnTo>
                    <a:pt x="258889" y="100882"/>
                  </a:lnTo>
                  <a:lnTo>
                    <a:pt x="288444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733"/>
            <p:cNvSpPr/>
            <p:nvPr>
              <p:custDataLst>
                <p:tags r:id="rId89"/>
              </p:custDataLst>
            </p:nvPr>
          </p:nvSpPr>
          <p:spPr>
            <a:xfrm>
              <a:off x="10310102" y="3443899"/>
              <a:ext cx="121544" cy="207312"/>
            </a:xfrm>
            <a:custGeom>
              <a:avLst/>
              <a:gdLst/>
              <a:ahLst/>
              <a:cxnLst/>
              <a:rect l="0" t="0" r="0" b="0"/>
              <a:pathLst>
                <a:path w="121544" h="207312">
                  <a:moveTo>
                    <a:pt x="78498" y="131151"/>
                  </a:moveTo>
                  <a:lnTo>
                    <a:pt x="78498" y="131151"/>
                  </a:lnTo>
                  <a:lnTo>
                    <a:pt x="71755" y="124409"/>
                  </a:lnTo>
                  <a:lnTo>
                    <a:pt x="60921" y="121099"/>
                  </a:lnTo>
                  <a:lnTo>
                    <a:pt x="54080" y="120216"/>
                  </a:lnTo>
                  <a:lnTo>
                    <a:pt x="30968" y="125716"/>
                  </a:lnTo>
                  <a:lnTo>
                    <a:pt x="9618" y="139653"/>
                  </a:lnTo>
                  <a:lnTo>
                    <a:pt x="2024" y="154920"/>
                  </a:lnTo>
                  <a:lnTo>
                    <a:pt x="0" y="163931"/>
                  </a:lnTo>
                  <a:lnTo>
                    <a:pt x="1511" y="179586"/>
                  </a:lnTo>
                  <a:lnTo>
                    <a:pt x="7594" y="192894"/>
                  </a:lnTo>
                  <a:lnTo>
                    <a:pt x="17351" y="203513"/>
                  </a:lnTo>
                  <a:lnTo>
                    <a:pt x="23623" y="206203"/>
                  </a:lnTo>
                  <a:lnTo>
                    <a:pt x="38116" y="207311"/>
                  </a:lnTo>
                  <a:lnTo>
                    <a:pt x="53964" y="201689"/>
                  </a:lnTo>
                  <a:lnTo>
                    <a:pt x="69712" y="190723"/>
                  </a:lnTo>
                  <a:lnTo>
                    <a:pt x="89769" y="164011"/>
                  </a:lnTo>
                  <a:lnTo>
                    <a:pt x="104258" y="128187"/>
                  </a:lnTo>
                  <a:lnTo>
                    <a:pt x="113334" y="81041"/>
                  </a:lnTo>
                  <a:lnTo>
                    <a:pt x="118204" y="43028"/>
                  </a:lnTo>
                  <a:lnTo>
                    <a:pt x="121543" y="8928"/>
                  </a:lnTo>
                  <a:lnTo>
                    <a:pt x="120600" y="3808"/>
                  </a:lnTo>
                  <a:lnTo>
                    <a:pt x="118560" y="1100"/>
                  </a:lnTo>
                  <a:lnTo>
                    <a:pt x="115790" y="0"/>
                  </a:lnTo>
                  <a:lnTo>
                    <a:pt x="105186" y="11949"/>
                  </a:lnTo>
                  <a:lnTo>
                    <a:pt x="93182" y="34428"/>
                  </a:lnTo>
                  <a:lnTo>
                    <a:pt x="85494" y="63233"/>
                  </a:lnTo>
                  <a:lnTo>
                    <a:pt x="85370" y="94850"/>
                  </a:lnTo>
                  <a:lnTo>
                    <a:pt x="91431" y="126306"/>
                  </a:lnTo>
                  <a:lnTo>
                    <a:pt x="116598" y="181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653"/>
          <p:cNvGrpSpPr/>
          <p:nvPr/>
        </p:nvGrpSpPr>
        <p:grpSpPr>
          <a:xfrm>
            <a:off x="6029129" y="3196876"/>
            <a:ext cx="2386499" cy="447929"/>
            <a:chOff x="6029129" y="3196876"/>
            <a:chExt cx="2386499" cy="447929"/>
          </a:xfrm>
        </p:grpSpPr>
        <p:sp>
          <p:nvSpPr>
            <p:cNvPr id="736" name="SMARTInkShape-3734"/>
            <p:cNvSpPr/>
            <p:nvPr>
              <p:custDataLst>
                <p:tags r:id="rId69"/>
              </p:custDataLst>
            </p:nvPr>
          </p:nvSpPr>
          <p:spPr>
            <a:xfrm>
              <a:off x="8364273" y="3524250"/>
              <a:ext cx="11378" cy="88901"/>
            </a:xfrm>
            <a:custGeom>
              <a:avLst/>
              <a:gdLst/>
              <a:ahLst/>
              <a:cxnLst/>
              <a:rect l="0" t="0" r="0" b="0"/>
              <a:pathLst>
                <a:path w="11378" h="88901">
                  <a:moveTo>
                    <a:pt x="5027" y="0"/>
                  </a:moveTo>
                  <a:lnTo>
                    <a:pt x="5027" y="0"/>
                  </a:lnTo>
                  <a:lnTo>
                    <a:pt x="0" y="22604"/>
                  </a:lnTo>
                  <a:lnTo>
                    <a:pt x="950" y="45503"/>
                  </a:lnTo>
                  <a:lnTo>
                    <a:pt x="1137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3735"/>
            <p:cNvSpPr/>
            <p:nvPr>
              <p:custDataLst>
                <p:tags r:id="rId70"/>
              </p:custDataLst>
            </p:nvPr>
          </p:nvSpPr>
          <p:spPr>
            <a:xfrm>
              <a:off x="8363832" y="3390900"/>
              <a:ext cx="51796" cy="40049"/>
            </a:xfrm>
            <a:custGeom>
              <a:avLst/>
              <a:gdLst/>
              <a:ahLst/>
              <a:cxnLst/>
              <a:rect l="0" t="0" r="0" b="0"/>
              <a:pathLst>
                <a:path w="51796" h="40049">
                  <a:moveTo>
                    <a:pt x="5468" y="6350"/>
                  </a:moveTo>
                  <a:lnTo>
                    <a:pt x="5468" y="6350"/>
                  </a:lnTo>
                  <a:lnTo>
                    <a:pt x="2097" y="6350"/>
                  </a:lnTo>
                  <a:lnTo>
                    <a:pt x="1104" y="7055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411" y="11419"/>
                  </a:lnTo>
                  <a:lnTo>
                    <a:pt x="5067" y="17886"/>
                  </a:lnTo>
                  <a:lnTo>
                    <a:pt x="18926" y="30475"/>
                  </a:lnTo>
                  <a:lnTo>
                    <a:pt x="35251" y="39964"/>
                  </a:lnTo>
                  <a:lnTo>
                    <a:pt x="38728" y="40048"/>
                  </a:lnTo>
                  <a:lnTo>
                    <a:pt x="41753" y="38693"/>
                  </a:lnTo>
                  <a:lnTo>
                    <a:pt x="46994" y="33425"/>
                  </a:lnTo>
                  <a:lnTo>
                    <a:pt x="51676" y="26381"/>
                  </a:lnTo>
                  <a:lnTo>
                    <a:pt x="51795" y="23231"/>
                  </a:lnTo>
                  <a:lnTo>
                    <a:pt x="50464" y="20426"/>
                  </a:lnTo>
                  <a:lnTo>
                    <a:pt x="48165" y="17850"/>
                  </a:lnTo>
                  <a:lnTo>
                    <a:pt x="29267" y="8648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736"/>
            <p:cNvSpPr/>
            <p:nvPr>
              <p:custDataLst>
                <p:tags r:id="rId71"/>
              </p:custDataLst>
            </p:nvPr>
          </p:nvSpPr>
          <p:spPr>
            <a:xfrm>
              <a:off x="6029129" y="3196876"/>
              <a:ext cx="184150" cy="447929"/>
            </a:xfrm>
            <a:custGeom>
              <a:avLst/>
              <a:gdLst/>
              <a:ahLst/>
              <a:cxnLst/>
              <a:rect l="0" t="0" r="0" b="0"/>
              <a:pathLst>
                <a:path w="184150" h="447929">
                  <a:moveTo>
                    <a:pt x="3371" y="181324"/>
                  </a:moveTo>
                  <a:lnTo>
                    <a:pt x="3371" y="181324"/>
                  </a:lnTo>
                  <a:lnTo>
                    <a:pt x="0" y="177953"/>
                  </a:lnTo>
                  <a:lnTo>
                    <a:pt x="226" y="185706"/>
                  </a:lnTo>
                  <a:lnTo>
                    <a:pt x="9492" y="226169"/>
                  </a:lnTo>
                  <a:lnTo>
                    <a:pt x="16910" y="260757"/>
                  </a:lnTo>
                  <a:lnTo>
                    <a:pt x="24205" y="301294"/>
                  </a:lnTo>
                  <a:lnTo>
                    <a:pt x="29799" y="342829"/>
                  </a:lnTo>
                  <a:lnTo>
                    <a:pt x="34637" y="379163"/>
                  </a:lnTo>
                  <a:lnTo>
                    <a:pt x="39447" y="421741"/>
                  </a:lnTo>
                  <a:lnTo>
                    <a:pt x="41071" y="447928"/>
                  </a:lnTo>
                  <a:lnTo>
                    <a:pt x="40499" y="447254"/>
                  </a:lnTo>
                  <a:lnTo>
                    <a:pt x="32598" y="411713"/>
                  </a:lnTo>
                  <a:lnTo>
                    <a:pt x="28590" y="381321"/>
                  </a:lnTo>
                  <a:lnTo>
                    <a:pt x="25867" y="342178"/>
                  </a:lnTo>
                  <a:lnTo>
                    <a:pt x="26131" y="318899"/>
                  </a:lnTo>
                  <a:lnTo>
                    <a:pt x="27010" y="294207"/>
                  </a:lnTo>
                  <a:lnTo>
                    <a:pt x="28302" y="265752"/>
                  </a:lnTo>
                  <a:lnTo>
                    <a:pt x="29870" y="234787"/>
                  </a:lnTo>
                  <a:lnTo>
                    <a:pt x="31620" y="202149"/>
                  </a:lnTo>
                  <a:lnTo>
                    <a:pt x="35609" y="170513"/>
                  </a:lnTo>
                  <a:lnTo>
                    <a:pt x="41091" y="139544"/>
                  </a:lnTo>
                  <a:lnTo>
                    <a:pt x="47568" y="109021"/>
                  </a:lnTo>
                  <a:lnTo>
                    <a:pt x="58526" y="63817"/>
                  </a:lnTo>
                  <a:lnTo>
                    <a:pt x="70218" y="31732"/>
                  </a:lnTo>
                  <a:lnTo>
                    <a:pt x="87174" y="10416"/>
                  </a:lnTo>
                  <a:lnTo>
                    <a:pt x="98942" y="1413"/>
                  </a:lnTo>
                  <a:lnTo>
                    <a:pt x="103069" y="0"/>
                  </a:lnTo>
                  <a:lnTo>
                    <a:pt x="105819" y="2586"/>
                  </a:lnTo>
                  <a:lnTo>
                    <a:pt x="108876" y="14867"/>
                  </a:lnTo>
                  <a:lnTo>
                    <a:pt x="110132" y="60927"/>
                  </a:lnTo>
                  <a:lnTo>
                    <a:pt x="106200" y="107761"/>
                  </a:lnTo>
                  <a:lnTo>
                    <a:pt x="103452" y="132011"/>
                  </a:lnTo>
                  <a:lnTo>
                    <a:pt x="101843" y="137865"/>
                  </a:lnTo>
                  <a:lnTo>
                    <a:pt x="102180" y="141768"/>
                  </a:lnTo>
                  <a:lnTo>
                    <a:pt x="103816" y="144370"/>
                  </a:lnTo>
                  <a:lnTo>
                    <a:pt x="106317" y="146105"/>
                  </a:lnTo>
                  <a:lnTo>
                    <a:pt x="147885" y="155146"/>
                  </a:lnTo>
                  <a:lnTo>
                    <a:pt x="161437" y="161693"/>
                  </a:lnTo>
                  <a:lnTo>
                    <a:pt x="172635" y="173069"/>
                  </a:lnTo>
                  <a:lnTo>
                    <a:pt x="177598" y="180054"/>
                  </a:lnTo>
                  <a:lnTo>
                    <a:pt x="183110" y="197223"/>
                  </a:lnTo>
                  <a:lnTo>
                    <a:pt x="184149" y="215906"/>
                  </a:lnTo>
                  <a:lnTo>
                    <a:pt x="179908" y="233618"/>
                  </a:lnTo>
                  <a:lnTo>
                    <a:pt x="159472" y="259456"/>
                  </a:lnTo>
                  <a:lnTo>
                    <a:pt x="127444" y="286285"/>
                  </a:lnTo>
                  <a:lnTo>
                    <a:pt x="115899" y="291473"/>
                  </a:lnTo>
                  <a:lnTo>
                    <a:pt x="111551" y="292151"/>
                  </a:lnTo>
                  <a:lnTo>
                    <a:pt x="98621" y="28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737"/>
            <p:cNvSpPr/>
            <p:nvPr>
              <p:custDataLst>
                <p:tags r:id="rId72"/>
              </p:custDataLst>
            </p:nvPr>
          </p:nvSpPr>
          <p:spPr>
            <a:xfrm>
              <a:off x="6273310" y="3416300"/>
              <a:ext cx="61240" cy="86066"/>
            </a:xfrm>
            <a:custGeom>
              <a:avLst/>
              <a:gdLst/>
              <a:ahLst/>
              <a:cxnLst/>
              <a:rect l="0" t="0" r="0" b="0"/>
              <a:pathLst>
                <a:path w="61240" h="86066">
                  <a:moveTo>
                    <a:pt x="44940" y="19050"/>
                  </a:moveTo>
                  <a:lnTo>
                    <a:pt x="44940" y="19050"/>
                  </a:lnTo>
                  <a:lnTo>
                    <a:pt x="34800" y="19755"/>
                  </a:lnTo>
                  <a:lnTo>
                    <a:pt x="27264" y="22421"/>
                  </a:lnTo>
                  <a:lnTo>
                    <a:pt x="15086" y="31259"/>
                  </a:lnTo>
                  <a:lnTo>
                    <a:pt x="2541" y="46186"/>
                  </a:lnTo>
                  <a:lnTo>
                    <a:pt x="447" y="51957"/>
                  </a:lnTo>
                  <a:lnTo>
                    <a:pt x="0" y="64014"/>
                  </a:lnTo>
                  <a:lnTo>
                    <a:pt x="3716" y="79332"/>
                  </a:lnTo>
                  <a:lnTo>
                    <a:pt x="6874" y="82521"/>
                  </a:lnTo>
                  <a:lnTo>
                    <a:pt x="16027" y="86065"/>
                  </a:lnTo>
                  <a:lnTo>
                    <a:pt x="29032" y="83877"/>
                  </a:lnTo>
                  <a:lnTo>
                    <a:pt x="42808" y="77495"/>
                  </a:lnTo>
                  <a:lnTo>
                    <a:pt x="53636" y="67603"/>
                  </a:lnTo>
                  <a:lnTo>
                    <a:pt x="59387" y="56152"/>
                  </a:lnTo>
                  <a:lnTo>
                    <a:pt x="61239" y="44006"/>
                  </a:lnTo>
                  <a:lnTo>
                    <a:pt x="59710" y="31553"/>
                  </a:lnTo>
                  <a:lnTo>
                    <a:pt x="52915" y="20844"/>
                  </a:lnTo>
                  <a:lnTo>
                    <a:pt x="42840" y="12086"/>
                  </a:lnTo>
                  <a:lnTo>
                    <a:pt x="1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738"/>
            <p:cNvSpPr/>
            <p:nvPr>
              <p:custDataLst>
                <p:tags r:id="rId73"/>
              </p:custDataLst>
            </p:nvPr>
          </p:nvSpPr>
          <p:spPr>
            <a:xfrm>
              <a:off x="6543479" y="3368479"/>
              <a:ext cx="206572" cy="3372"/>
            </a:xfrm>
            <a:custGeom>
              <a:avLst/>
              <a:gdLst/>
              <a:ahLst/>
              <a:cxnLst/>
              <a:rect l="0" t="0" r="0" b="0"/>
              <a:pathLst>
                <a:path w="206572" h="3372">
                  <a:moveTo>
                    <a:pt x="3371" y="3371"/>
                  </a:moveTo>
                  <a:lnTo>
                    <a:pt x="3371" y="3371"/>
                  </a:lnTo>
                  <a:lnTo>
                    <a:pt x="0" y="3371"/>
                  </a:lnTo>
                  <a:lnTo>
                    <a:pt x="37594" y="2665"/>
                  </a:lnTo>
                  <a:lnTo>
                    <a:pt x="70321" y="0"/>
                  </a:lnTo>
                  <a:lnTo>
                    <a:pt x="108386" y="227"/>
                  </a:lnTo>
                  <a:lnTo>
                    <a:pt x="146000" y="1973"/>
                  </a:lnTo>
                  <a:lnTo>
                    <a:pt x="206571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739"/>
            <p:cNvSpPr/>
            <p:nvPr>
              <p:custDataLst>
                <p:tags r:id="rId74"/>
              </p:custDataLst>
            </p:nvPr>
          </p:nvSpPr>
          <p:spPr>
            <a:xfrm>
              <a:off x="8109720" y="3293523"/>
              <a:ext cx="183381" cy="233870"/>
            </a:xfrm>
            <a:custGeom>
              <a:avLst/>
              <a:gdLst/>
              <a:ahLst/>
              <a:cxnLst/>
              <a:rect l="0" t="0" r="0" b="0"/>
              <a:pathLst>
                <a:path w="183381" h="233870">
                  <a:moveTo>
                    <a:pt x="164330" y="27527"/>
                  </a:moveTo>
                  <a:lnTo>
                    <a:pt x="164330" y="27527"/>
                  </a:lnTo>
                  <a:lnTo>
                    <a:pt x="173168" y="9850"/>
                  </a:lnTo>
                  <a:lnTo>
                    <a:pt x="172339" y="6570"/>
                  </a:lnTo>
                  <a:lnTo>
                    <a:pt x="169669" y="3678"/>
                  </a:lnTo>
                  <a:lnTo>
                    <a:pt x="165773" y="1045"/>
                  </a:lnTo>
                  <a:lnTo>
                    <a:pt x="152036" y="0"/>
                  </a:lnTo>
                  <a:lnTo>
                    <a:pt x="107730" y="8449"/>
                  </a:lnTo>
                  <a:lnTo>
                    <a:pt x="62264" y="29481"/>
                  </a:lnTo>
                  <a:lnTo>
                    <a:pt x="43237" y="44153"/>
                  </a:lnTo>
                  <a:lnTo>
                    <a:pt x="32900" y="60081"/>
                  </a:lnTo>
                  <a:lnTo>
                    <a:pt x="30144" y="68280"/>
                  </a:lnTo>
                  <a:lnTo>
                    <a:pt x="29717" y="75156"/>
                  </a:lnTo>
                  <a:lnTo>
                    <a:pt x="33005" y="86561"/>
                  </a:lnTo>
                  <a:lnTo>
                    <a:pt x="44815" y="96333"/>
                  </a:lnTo>
                  <a:lnTo>
                    <a:pt x="61823" y="103968"/>
                  </a:lnTo>
                  <a:lnTo>
                    <a:pt x="105109" y="112644"/>
                  </a:lnTo>
                  <a:lnTo>
                    <a:pt x="113315" y="116627"/>
                  </a:lnTo>
                  <a:lnTo>
                    <a:pt x="115504" y="118677"/>
                  </a:lnTo>
                  <a:lnTo>
                    <a:pt x="113434" y="121455"/>
                  </a:lnTo>
                  <a:lnTo>
                    <a:pt x="82885" y="136052"/>
                  </a:lnTo>
                  <a:lnTo>
                    <a:pt x="39664" y="155894"/>
                  </a:lnTo>
                  <a:lnTo>
                    <a:pt x="14503" y="173982"/>
                  </a:lnTo>
                  <a:lnTo>
                    <a:pt x="385" y="192747"/>
                  </a:lnTo>
                  <a:lnTo>
                    <a:pt x="0" y="198351"/>
                  </a:lnTo>
                  <a:lnTo>
                    <a:pt x="1859" y="203498"/>
                  </a:lnTo>
                  <a:lnTo>
                    <a:pt x="10276" y="212981"/>
                  </a:lnTo>
                  <a:lnTo>
                    <a:pt x="23424" y="221899"/>
                  </a:lnTo>
                  <a:lnTo>
                    <a:pt x="69364" y="229689"/>
                  </a:lnTo>
                  <a:lnTo>
                    <a:pt x="106558" y="233869"/>
                  </a:lnTo>
                  <a:lnTo>
                    <a:pt x="151089" y="231556"/>
                  </a:lnTo>
                  <a:lnTo>
                    <a:pt x="183380" y="2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740"/>
            <p:cNvSpPr/>
            <p:nvPr>
              <p:custDataLst>
                <p:tags r:id="rId75"/>
              </p:custDataLst>
            </p:nvPr>
          </p:nvSpPr>
          <p:spPr>
            <a:xfrm>
              <a:off x="6608538" y="3285929"/>
              <a:ext cx="33563" cy="193872"/>
            </a:xfrm>
            <a:custGeom>
              <a:avLst/>
              <a:gdLst/>
              <a:ahLst/>
              <a:cxnLst/>
              <a:rect l="0" t="0" r="0" b="0"/>
              <a:pathLst>
                <a:path w="33563" h="193872">
                  <a:moveTo>
                    <a:pt x="33562" y="3371"/>
                  </a:moveTo>
                  <a:lnTo>
                    <a:pt x="33562" y="3371"/>
                  </a:lnTo>
                  <a:lnTo>
                    <a:pt x="26820" y="0"/>
                  </a:lnTo>
                  <a:lnTo>
                    <a:pt x="23422" y="418"/>
                  </a:lnTo>
                  <a:lnTo>
                    <a:pt x="15886" y="4646"/>
                  </a:lnTo>
                  <a:lnTo>
                    <a:pt x="9714" y="16873"/>
                  </a:lnTo>
                  <a:lnTo>
                    <a:pt x="0" y="63580"/>
                  </a:lnTo>
                  <a:lnTo>
                    <a:pt x="177" y="103996"/>
                  </a:lnTo>
                  <a:lnTo>
                    <a:pt x="8070" y="142782"/>
                  </a:lnTo>
                  <a:lnTo>
                    <a:pt x="33562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741"/>
            <p:cNvSpPr/>
            <p:nvPr>
              <p:custDataLst>
                <p:tags r:id="rId76"/>
              </p:custDataLst>
            </p:nvPr>
          </p:nvSpPr>
          <p:spPr>
            <a:xfrm>
              <a:off x="6832896" y="3214654"/>
              <a:ext cx="150268" cy="392940"/>
            </a:xfrm>
            <a:custGeom>
              <a:avLst/>
              <a:gdLst/>
              <a:ahLst/>
              <a:cxnLst/>
              <a:rect l="0" t="0" r="0" b="0"/>
              <a:pathLst>
                <a:path w="150268" h="392940">
                  <a:moveTo>
                    <a:pt x="25104" y="176246"/>
                  </a:moveTo>
                  <a:lnTo>
                    <a:pt x="25104" y="176246"/>
                  </a:lnTo>
                  <a:lnTo>
                    <a:pt x="15670" y="216802"/>
                  </a:lnTo>
                  <a:lnTo>
                    <a:pt x="9218" y="262895"/>
                  </a:lnTo>
                  <a:lnTo>
                    <a:pt x="7459" y="295660"/>
                  </a:lnTo>
                  <a:lnTo>
                    <a:pt x="3099" y="342469"/>
                  </a:lnTo>
                  <a:lnTo>
                    <a:pt x="149" y="389167"/>
                  </a:lnTo>
                  <a:lnTo>
                    <a:pt x="0" y="392277"/>
                  </a:lnTo>
                  <a:lnTo>
                    <a:pt x="608" y="392939"/>
                  </a:lnTo>
                  <a:lnTo>
                    <a:pt x="1717" y="391969"/>
                  </a:lnTo>
                  <a:lnTo>
                    <a:pt x="3163" y="389911"/>
                  </a:lnTo>
                  <a:lnTo>
                    <a:pt x="7553" y="344275"/>
                  </a:lnTo>
                  <a:lnTo>
                    <a:pt x="10954" y="309487"/>
                  </a:lnTo>
                  <a:lnTo>
                    <a:pt x="14816" y="265803"/>
                  </a:lnTo>
                  <a:lnTo>
                    <a:pt x="18951" y="238773"/>
                  </a:lnTo>
                  <a:lnTo>
                    <a:pt x="24530" y="208758"/>
                  </a:lnTo>
                  <a:lnTo>
                    <a:pt x="31071" y="176754"/>
                  </a:lnTo>
                  <a:lnTo>
                    <a:pt x="38254" y="145541"/>
                  </a:lnTo>
                  <a:lnTo>
                    <a:pt x="45864" y="114853"/>
                  </a:lnTo>
                  <a:lnTo>
                    <a:pt x="53761" y="84517"/>
                  </a:lnTo>
                  <a:lnTo>
                    <a:pt x="66298" y="41404"/>
                  </a:lnTo>
                  <a:lnTo>
                    <a:pt x="79408" y="6706"/>
                  </a:lnTo>
                  <a:lnTo>
                    <a:pt x="82473" y="1836"/>
                  </a:lnTo>
                  <a:lnTo>
                    <a:pt x="85927" y="0"/>
                  </a:lnTo>
                  <a:lnTo>
                    <a:pt x="89642" y="188"/>
                  </a:lnTo>
                  <a:lnTo>
                    <a:pt x="93529" y="1724"/>
                  </a:lnTo>
                  <a:lnTo>
                    <a:pt x="96121" y="6981"/>
                  </a:lnTo>
                  <a:lnTo>
                    <a:pt x="100279" y="45837"/>
                  </a:lnTo>
                  <a:lnTo>
                    <a:pt x="99437" y="68897"/>
                  </a:lnTo>
                  <a:lnTo>
                    <a:pt x="93042" y="104921"/>
                  </a:lnTo>
                  <a:lnTo>
                    <a:pt x="94842" y="123734"/>
                  </a:lnTo>
                  <a:lnTo>
                    <a:pt x="113093" y="117085"/>
                  </a:lnTo>
                  <a:lnTo>
                    <a:pt x="120184" y="117733"/>
                  </a:lnTo>
                  <a:lnTo>
                    <a:pt x="134886" y="125434"/>
                  </a:lnTo>
                  <a:lnTo>
                    <a:pt x="145904" y="136653"/>
                  </a:lnTo>
                  <a:lnTo>
                    <a:pt x="149348" y="148536"/>
                  </a:lnTo>
                  <a:lnTo>
                    <a:pt x="150267" y="155656"/>
                  </a:lnTo>
                  <a:lnTo>
                    <a:pt x="145644" y="171093"/>
                  </a:lnTo>
                  <a:lnTo>
                    <a:pt x="123867" y="210270"/>
                  </a:lnTo>
                  <a:lnTo>
                    <a:pt x="97951" y="228068"/>
                  </a:lnTo>
                  <a:lnTo>
                    <a:pt x="93424" y="229139"/>
                  </a:lnTo>
                  <a:lnTo>
                    <a:pt x="84631" y="228446"/>
                  </a:lnTo>
                  <a:lnTo>
                    <a:pt x="81721" y="225863"/>
                  </a:lnTo>
                  <a:lnTo>
                    <a:pt x="75904" y="20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742"/>
            <p:cNvSpPr/>
            <p:nvPr>
              <p:custDataLst>
                <p:tags r:id="rId77"/>
              </p:custDataLst>
            </p:nvPr>
          </p:nvSpPr>
          <p:spPr>
            <a:xfrm>
              <a:off x="7035800" y="34036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5398" y="10113"/>
                  </a:lnTo>
                  <a:lnTo>
                    <a:pt x="7724" y="569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743"/>
            <p:cNvSpPr/>
            <p:nvPr>
              <p:custDataLst>
                <p:tags r:id="rId78"/>
              </p:custDataLst>
            </p:nvPr>
          </p:nvSpPr>
          <p:spPr>
            <a:xfrm>
              <a:off x="7194548" y="3253891"/>
              <a:ext cx="184153" cy="206860"/>
            </a:xfrm>
            <a:custGeom>
              <a:avLst/>
              <a:gdLst/>
              <a:ahLst/>
              <a:cxnLst/>
              <a:rect l="0" t="0" r="0" b="0"/>
              <a:pathLst>
                <a:path w="184153" h="206860">
                  <a:moveTo>
                    <a:pt x="2" y="3659"/>
                  </a:moveTo>
                  <a:lnTo>
                    <a:pt x="2" y="3659"/>
                  </a:lnTo>
                  <a:lnTo>
                    <a:pt x="0" y="288"/>
                  </a:lnTo>
                  <a:lnTo>
                    <a:pt x="707" y="0"/>
                  </a:lnTo>
                  <a:lnTo>
                    <a:pt x="3372" y="1563"/>
                  </a:lnTo>
                  <a:lnTo>
                    <a:pt x="22383" y="21981"/>
                  </a:lnTo>
                  <a:lnTo>
                    <a:pt x="48810" y="60672"/>
                  </a:lnTo>
                  <a:lnTo>
                    <a:pt x="81099" y="103729"/>
                  </a:lnTo>
                  <a:lnTo>
                    <a:pt x="123357" y="146355"/>
                  </a:lnTo>
                  <a:lnTo>
                    <a:pt x="164669" y="187434"/>
                  </a:lnTo>
                  <a:lnTo>
                    <a:pt x="184152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744"/>
            <p:cNvSpPr/>
            <p:nvPr>
              <p:custDataLst>
                <p:tags r:id="rId79"/>
              </p:custDataLst>
            </p:nvPr>
          </p:nvSpPr>
          <p:spPr>
            <a:xfrm>
              <a:off x="7226300" y="3228779"/>
              <a:ext cx="177801" cy="263722"/>
            </a:xfrm>
            <a:custGeom>
              <a:avLst/>
              <a:gdLst/>
              <a:ahLst/>
              <a:cxnLst/>
              <a:rect l="0" t="0" r="0" b="0"/>
              <a:pathLst>
                <a:path w="177801" h="263722">
                  <a:moveTo>
                    <a:pt x="177800" y="3371"/>
                  </a:moveTo>
                  <a:lnTo>
                    <a:pt x="177800" y="3371"/>
                  </a:lnTo>
                  <a:lnTo>
                    <a:pt x="171058" y="0"/>
                  </a:lnTo>
                  <a:lnTo>
                    <a:pt x="166955" y="1123"/>
                  </a:lnTo>
                  <a:lnTo>
                    <a:pt x="139518" y="23780"/>
                  </a:lnTo>
                  <a:lnTo>
                    <a:pt x="107897" y="60218"/>
                  </a:lnTo>
                  <a:lnTo>
                    <a:pt x="76184" y="104881"/>
                  </a:lnTo>
                  <a:lnTo>
                    <a:pt x="46326" y="151276"/>
                  </a:lnTo>
                  <a:lnTo>
                    <a:pt x="21488" y="197008"/>
                  </a:lnTo>
                  <a:lnTo>
                    <a:pt x="6366" y="233606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745"/>
            <p:cNvSpPr/>
            <p:nvPr>
              <p:custDataLst>
                <p:tags r:id="rId80"/>
              </p:custDataLst>
            </p:nvPr>
          </p:nvSpPr>
          <p:spPr>
            <a:xfrm>
              <a:off x="7448550" y="34861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2574" y="4698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746"/>
            <p:cNvSpPr/>
            <p:nvPr>
              <p:custDataLst>
                <p:tags r:id="rId81"/>
              </p:custDataLst>
            </p:nvPr>
          </p:nvSpPr>
          <p:spPr>
            <a:xfrm>
              <a:off x="7437615" y="3363791"/>
              <a:ext cx="110386" cy="37523"/>
            </a:xfrm>
            <a:custGeom>
              <a:avLst/>
              <a:gdLst/>
              <a:ahLst/>
              <a:cxnLst/>
              <a:rect l="0" t="0" r="0" b="0"/>
              <a:pathLst>
                <a:path w="110386" h="37523">
                  <a:moveTo>
                    <a:pt x="10935" y="14409"/>
                  </a:moveTo>
                  <a:lnTo>
                    <a:pt x="10935" y="14409"/>
                  </a:lnTo>
                  <a:lnTo>
                    <a:pt x="4193" y="14409"/>
                  </a:lnTo>
                  <a:lnTo>
                    <a:pt x="2207" y="15820"/>
                  </a:lnTo>
                  <a:lnTo>
                    <a:pt x="883" y="18172"/>
                  </a:lnTo>
                  <a:lnTo>
                    <a:pt x="0" y="21151"/>
                  </a:lnTo>
                  <a:lnTo>
                    <a:pt x="822" y="24548"/>
                  </a:lnTo>
                  <a:lnTo>
                    <a:pt x="5500" y="32085"/>
                  </a:lnTo>
                  <a:lnTo>
                    <a:pt x="10133" y="34660"/>
                  </a:lnTo>
                  <a:lnTo>
                    <a:pt x="22808" y="37522"/>
                  </a:lnTo>
                  <a:lnTo>
                    <a:pt x="67739" y="33582"/>
                  </a:lnTo>
                  <a:lnTo>
                    <a:pt x="90274" y="27399"/>
                  </a:lnTo>
                  <a:lnTo>
                    <a:pt x="104522" y="18065"/>
                  </a:lnTo>
                  <a:lnTo>
                    <a:pt x="109309" y="12613"/>
                  </a:lnTo>
                  <a:lnTo>
                    <a:pt x="110385" y="8273"/>
                  </a:lnTo>
                  <a:lnTo>
                    <a:pt x="108985" y="4674"/>
                  </a:lnTo>
                  <a:lnTo>
                    <a:pt x="105935" y="1569"/>
                  </a:lnTo>
                  <a:lnTo>
                    <a:pt x="91257" y="0"/>
                  </a:lnTo>
                  <a:lnTo>
                    <a:pt x="61735" y="1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747"/>
            <p:cNvSpPr/>
            <p:nvPr>
              <p:custDataLst>
                <p:tags r:id="rId82"/>
              </p:custDataLst>
            </p:nvPr>
          </p:nvSpPr>
          <p:spPr>
            <a:xfrm>
              <a:off x="7742415" y="3416300"/>
              <a:ext cx="214136" cy="6351"/>
            </a:xfrm>
            <a:custGeom>
              <a:avLst/>
              <a:gdLst/>
              <a:ahLst/>
              <a:cxnLst/>
              <a:rect l="0" t="0" r="0" b="0"/>
              <a:pathLst>
                <a:path w="2141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8870" y="3371"/>
                  </a:lnTo>
                  <a:lnTo>
                    <a:pt x="49568" y="5056"/>
                  </a:lnTo>
                  <a:lnTo>
                    <a:pt x="86430" y="2717"/>
                  </a:lnTo>
                  <a:lnTo>
                    <a:pt x="124921" y="3089"/>
                  </a:lnTo>
                  <a:lnTo>
                    <a:pt x="160372" y="4900"/>
                  </a:lnTo>
                  <a:lnTo>
                    <a:pt x="2141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748"/>
            <p:cNvSpPr/>
            <p:nvPr>
              <p:custDataLst>
                <p:tags r:id="rId83"/>
              </p:custDataLst>
            </p:nvPr>
          </p:nvSpPr>
          <p:spPr>
            <a:xfrm>
              <a:off x="7839703" y="3317679"/>
              <a:ext cx="40648" cy="212922"/>
            </a:xfrm>
            <a:custGeom>
              <a:avLst/>
              <a:gdLst/>
              <a:ahLst/>
              <a:cxnLst/>
              <a:rect l="0" t="0" r="0" b="0"/>
              <a:pathLst>
                <a:path w="40648" h="212922">
                  <a:moveTo>
                    <a:pt x="40647" y="3371"/>
                  </a:moveTo>
                  <a:lnTo>
                    <a:pt x="40647" y="3371"/>
                  </a:lnTo>
                  <a:lnTo>
                    <a:pt x="33905" y="0"/>
                  </a:lnTo>
                  <a:lnTo>
                    <a:pt x="30508" y="418"/>
                  </a:lnTo>
                  <a:lnTo>
                    <a:pt x="22971" y="4646"/>
                  </a:lnTo>
                  <a:lnTo>
                    <a:pt x="16799" y="13110"/>
                  </a:lnTo>
                  <a:lnTo>
                    <a:pt x="9356" y="35420"/>
                  </a:lnTo>
                  <a:lnTo>
                    <a:pt x="2682" y="70722"/>
                  </a:lnTo>
                  <a:lnTo>
                    <a:pt x="0" y="110580"/>
                  </a:lnTo>
                  <a:lnTo>
                    <a:pt x="3674" y="147320"/>
                  </a:lnTo>
                  <a:lnTo>
                    <a:pt x="11236" y="191339"/>
                  </a:lnTo>
                  <a:lnTo>
                    <a:pt x="15247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654"/>
          <p:cNvGrpSpPr/>
          <p:nvPr/>
        </p:nvGrpSpPr>
        <p:grpSpPr>
          <a:xfrm>
            <a:off x="5441950" y="3397250"/>
            <a:ext cx="190501" cy="112536"/>
            <a:chOff x="5441950" y="3397250"/>
            <a:chExt cx="190501" cy="112536"/>
          </a:xfrm>
        </p:grpSpPr>
        <p:sp>
          <p:nvSpPr>
            <p:cNvPr id="752" name="SMARTInkShape-3749"/>
            <p:cNvSpPr/>
            <p:nvPr>
              <p:custDataLst>
                <p:tags r:id="rId67"/>
              </p:custDataLst>
            </p:nvPr>
          </p:nvSpPr>
          <p:spPr>
            <a:xfrm>
              <a:off x="5441950" y="33972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42995" y="10818"/>
                  </a:lnTo>
                  <a:lnTo>
                    <a:pt x="74847" y="7631"/>
                  </a:lnTo>
                  <a:lnTo>
                    <a:pt x="110171" y="3862"/>
                  </a:lnTo>
                  <a:lnTo>
                    <a:pt x="152274" y="114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750"/>
            <p:cNvSpPr/>
            <p:nvPr>
              <p:custDataLst>
                <p:tags r:id="rId68"/>
              </p:custDataLst>
            </p:nvPr>
          </p:nvSpPr>
          <p:spPr>
            <a:xfrm>
              <a:off x="5470059" y="3467100"/>
              <a:ext cx="162392" cy="42686"/>
            </a:xfrm>
            <a:custGeom>
              <a:avLst/>
              <a:gdLst/>
              <a:ahLst/>
              <a:cxnLst/>
              <a:rect l="0" t="0" r="0" b="0"/>
              <a:pathLst>
                <a:path w="162392" h="42686">
                  <a:moveTo>
                    <a:pt x="16341" y="31750"/>
                  </a:moveTo>
                  <a:lnTo>
                    <a:pt x="16341" y="31750"/>
                  </a:lnTo>
                  <a:lnTo>
                    <a:pt x="296" y="40478"/>
                  </a:lnTo>
                  <a:lnTo>
                    <a:pt x="0" y="41802"/>
                  </a:lnTo>
                  <a:lnTo>
                    <a:pt x="1213" y="42685"/>
                  </a:lnTo>
                  <a:lnTo>
                    <a:pt x="34989" y="37621"/>
                  </a:lnTo>
                  <a:lnTo>
                    <a:pt x="80741" y="23376"/>
                  </a:lnTo>
                  <a:lnTo>
                    <a:pt x="120928" y="11800"/>
                  </a:lnTo>
                  <a:lnTo>
                    <a:pt x="162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SMARTInkShape-Group655"/>
          <p:cNvGrpSpPr/>
          <p:nvPr/>
        </p:nvGrpSpPr>
        <p:grpSpPr>
          <a:xfrm>
            <a:off x="4737100" y="3163183"/>
            <a:ext cx="446551" cy="449968"/>
            <a:chOff x="4737100" y="3163183"/>
            <a:chExt cx="446551" cy="449968"/>
          </a:xfrm>
        </p:grpSpPr>
        <p:sp>
          <p:nvSpPr>
            <p:cNvPr id="755" name="SMARTInkShape-3751"/>
            <p:cNvSpPr/>
            <p:nvPr>
              <p:custDataLst>
                <p:tags r:id="rId63"/>
              </p:custDataLst>
            </p:nvPr>
          </p:nvSpPr>
          <p:spPr>
            <a:xfrm>
              <a:off x="4737100" y="3163183"/>
              <a:ext cx="279401" cy="246768"/>
            </a:xfrm>
            <a:custGeom>
              <a:avLst/>
              <a:gdLst/>
              <a:ahLst/>
              <a:cxnLst/>
              <a:rect l="0" t="0" r="0" b="0"/>
              <a:pathLst>
                <a:path w="279401" h="2467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1048" y="6120"/>
                  </a:lnTo>
                  <a:lnTo>
                    <a:pt x="62170" y="47589"/>
                  </a:lnTo>
                  <a:lnTo>
                    <a:pt x="93953" y="79927"/>
                  </a:lnTo>
                  <a:lnTo>
                    <a:pt x="129246" y="113584"/>
                  </a:lnTo>
                  <a:lnTo>
                    <a:pt x="165393" y="148064"/>
                  </a:lnTo>
                  <a:lnTo>
                    <a:pt x="200272" y="184555"/>
                  </a:lnTo>
                  <a:lnTo>
                    <a:pt x="247673" y="227893"/>
                  </a:lnTo>
                  <a:lnTo>
                    <a:pt x="27940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3752"/>
            <p:cNvSpPr/>
            <p:nvPr>
              <p:custDataLst>
                <p:tags r:id="rId64"/>
              </p:custDataLst>
            </p:nvPr>
          </p:nvSpPr>
          <p:spPr>
            <a:xfrm>
              <a:off x="4962281" y="3164065"/>
              <a:ext cx="136770" cy="417336"/>
            </a:xfrm>
            <a:custGeom>
              <a:avLst/>
              <a:gdLst/>
              <a:ahLst/>
              <a:cxnLst/>
              <a:rect l="0" t="0" r="0" b="0"/>
              <a:pathLst>
                <a:path w="136770" h="417336">
                  <a:moveTo>
                    <a:pt x="136769" y="10935"/>
                  </a:moveTo>
                  <a:lnTo>
                    <a:pt x="136769" y="10935"/>
                  </a:lnTo>
                  <a:lnTo>
                    <a:pt x="133398" y="4193"/>
                  </a:lnTo>
                  <a:lnTo>
                    <a:pt x="131700" y="2207"/>
                  </a:lnTo>
                  <a:lnTo>
                    <a:pt x="127930" y="0"/>
                  </a:lnTo>
                  <a:lnTo>
                    <a:pt x="115100" y="2129"/>
                  </a:lnTo>
                  <a:lnTo>
                    <a:pt x="94522" y="17342"/>
                  </a:lnTo>
                  <a:lnTo>
                    <a:pt x="58626" y="57200"/>
                  </a:lnTo>
                  <a:lnTo>
                    <a:pt x="29689" y="99775"/>
                  </a:lnTo>
                  <a:lnTo>
                    <a:pt x="3664" y="146968"/>
                  </a:lnTo>
                  <a:lnTo>
                    <a:pt x="0" y="161705"/>
                  </a:lnTo>
                  <a:lnTo>
                    <a:pt x="434" y="167893"/>
                  </a:lnTo>
                  <a:lnTo>
                    <a:pt x="4680" y="178531"/>
                  </a:lnTo>
                  <a:lnTo>
                    <a:pt x="35837" y="221096"/>
                  </a:lnTo>
                  <a:lnTo>
                    <a:pt x="51046" y="257668"/>
                  </a:lnTo>
                  <a:lnTo>
                    <a:pt x="57747" y="299784"/>
                  </a:lnTo>
                  <a:lnTo>
                    <a:pt x="59733" y="336801"/>
                  </a:lnTo>
                  <a:lnTo>
                    <a:pt x="56745" y="379502"/>
                  </a:lnTo>
                  <a:lnTo>
                    <a:pt x="59926" y="409792"/>
                  </a:lnTo>
                  <a:lnTo>
                    <a:pt x="61551" y="412306"/>
                  </a:lnTo>
                  <a:lnTo>
                    <a:pt x="64046" y="413982"/>
                  </a:lnTo>
                  <a:lnTo>
                    <a:pt x="73269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753"/>
            <p:cNvSpPr/>
            <p:nvPr>
              <p:custDataLst>
                <p:tags r:id="rId65"/>
              </p:custDataLst>
            </p:nvPr>
          </p:nvSpPr>
          <p:spPr>
            <a:xfrm>
              <a:off x="5143500" y="35242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754"/>
            <p:cNvSpPr/>
            <p:nvPr>
              <p:custDataLst>
                <p:tags r:id="rId66"/>
              </p:custDataLst>
            </p:nvPr>
          </p:nvSpPr>
          <p:spPr>
            <a:xfrm>
              <a:off x="5125856" y="3365500"/>
              <a:ext cx="57795" cy="54898"/>
            </a:xfrm>
            <a:custGeom>
              <a:avLst/>
              <a:gdLst/>
              <a:ahLst/>
              <a:cxnLst/>
              <a:rect l="0" t="0" r="0" b="0"/>
              <a:pathLst>
                <a:path w="57795" h="54898">
                  <a:moveTo>
                    <a:pt x="17644" y="25400"/>
                  </a:moveTo>
                  <a:lnTo>
                    <a:pt x="17644" y="25400"/>
                  </a:lnTo>
                  <a:lnTo>
                    <a:pt x="5710" y="20374"/>
                  </a:lnTo>
                  <a:lnTo>
                    <a:pt x="3338" y="19933"/>
                  </a:lnTo>
                  <a:lnTo>
                    <a:pt x="1757" y="21755"/>
                  </a:lnTo>
                  <a:lnTo>
                    <a:pt x="0" y="29424"/>
                  </a:lnTo>
                  <a:lnTo>
                    <a:pt x="942" y="33022"/>
                  </a:lnTo>
                  <a:lnTo>
                    <a:pt x="5752" y="38900"/>
                  </a:lnTo>
                  <a:lnTo>
                    <a:pt x="19766" y="49547"/>
                  </a:lnTo>
                  <a:lnTo>
                    <a:pt x="33167" y="53771"/>
                  </a:lnTo>
                  <a:lnTo>
                    <a:pt x="40693" y="54897"/>
                  </a:lnTo>
                  <a:lnTo>
                    <a:pt x="45710" y="54237"/>
                  </a:lnTo>
                  <a:lnTo>
                    <a:pt x="49054" y="52386"/>
                  </a:lnTo>
                  <a:lnTo>
                    <a:pt x="57794" y="39276"/>
                  </a:lnTo>
                  <a:lnTo>
                    <a:pt x="57111" y="34650"/>
                  </a:lnTo>
                  <a:lnTo>
                    <a:pt x="50707" y="23867"/>
                  </a:lnTo>
                  <a:lnTo>
                    <a:pt x="31830" y="9266"/>
                  </a:lnTo>
                  <a:lnTo>
                    <a:pt x="4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SMARTInkShape-Group656"/>
          <p:cNvGrpSpPr/>
          <p:nvPr/>
        </p:nvGrpSpPr>
        <p:grpSpPr>
          <a:xfrm>
            <a:off x="7423147" y="1663700"/>
            <a:ext cx="1028704" cy="336551"/>
            <a:chOff x="7423147" y="1663700"/>
            <a:chExt cx="1028704" cy="336551"/>
          </a:xfrm>
        </p:grpSpPr>
        <p:sp>
          <p:nvSpPr>
            <p:cNvPr id="760" name="SMARTInkShape-3755"/>
            <p:cNvSpPr/>
            <p:nvPr>
              <p:custDataLst>
                <p:tags r:id="rId57"/>
              </p:custDataLst>
            </p:nvPr>
          </p:nvSpPr>
          <p:spPr>
            <a:xfrm>
              <a:off x="8439150" y="1943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756"/>
            <p:cNvSpPr/>
            <p:nvPr>
              <p:custDataLst>
                <p:tags r:id="rId58"/>
              </p:custDataLst>
            </p:nvPr>
          </p:nvSpPr>
          <p:spPr>
            <a:xfrm>
              <a:off x="8204200" y="1663700"/>
              <a:ext cx="148990" cy="336551"/>
            </a:xfrm>
            <a:custGeom>
              <a:avLst/>
              <a:gdLst/>
              <a:ahLst/>
              <a:cxnLst/>
              <a:rect l="0" t="0" r="0" b="0"/>
              <a:pathLst>
                <a:path w="148990" h="336551">
                  <a:moveTo>
                    <a:pt x="88900" y="0"/>
                  </a:moveTo>
                  <a:lnTo>
                    <a:pt x="88900" y="0"/>
                  </a:lnTo>
                  <a:lnTo>
                    <a:pt x="95642" y="3371"/>
                  </a:lnTo>
                  <a:lnTo>
                    <a:pt x="109948" y="22322"/>
                  </a:lnTo>
                  <a:lnTo>
                    <a:pt x="127592" y="60393"/>
                  </a:lnTo>
                  <a:lnTo>
                    <a:pt x="139963" y="95045"/>
                  </a:lnTo>
                  <a:lnTo>
                    <a:pt x="148989" y="133964"/>
                  </a:lnTo>
                  <a:lnTo>
                    <a:pt x="148297" y="174780"/>
                  </a:lnTo>
                  <a:lnTo>
                    <a:pt x="137643" y="212676"/>
                  </a:lnTo>
                  <a:lnTo>
                    <a:pt x="117618" y="247628"/>
                  </a:lnTo>
                  <a:lnTo>
                    <a:pt x="85200" y="279626"/>
                  </a:lnTo>
                  <a:lnTo>
                    <a:pt x="51038" y="30466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757"/>
            <p:cNvSpPr/>
            <p:nvPr>
              <p:custDataLst>
                <p:tags r:id="rId59"/>
              </p:custDataLst>
            </p:nvPr>
          </p:nvSpPr>
          <p:spPr>
            <a:xfrm>
              <a:off x="8105472" y="1786638"/>
              <a:ext cx="86029" cy="184358"/>
            </a:xfrm>
            <a:custGeom>
              <a:avLst/>
              <a:gdLst/>
              <a:ahLst/>
              <a:cxnLst/>
              <a:rect l="0" t="0" r="0" b="0"/>
              <a:pathLst>
                <a:path w="86029" h="184358">
                  <a:moveTo>
                    <a:pt x="86028" y="23112"/>
                  </a:moveTo>
                  <a:lnTo>
                    <a:pt x="86028" y="23112"/>
                  </a:lnTo>
                  <a:lnTo>
                    <a:pt x="53535" y="2861"/>
                  </a:lnTo>
                  <a:lnTo>
                    <a:pt x="41247" y="0"/>
                  </a:lnTo>
                  <a:lnTo>
                    <a:pt x="28731" y="2492"/>
                  </a:lnTo>
                  <a:lnTo>
                    <a:pt x="16818" y="9009"/>
                  </a:lnTo>
                  <a:lnTo>
                    <a:pt x="6819" y="18961"/>
                  </a:lnTo>
                  <a:lnTo>
                    <a:pt x="1435" y="30439"/>
                  </a:lnTo>
                  <a:lnTo>
                    <a:pt x="0" y="36464"/>
                  </a:lnTo>
                  <a:lnTo>
                    <a:pt x="4050" y="50683"/>
                  </a:lnTo>
                  <a:lnTo>
                    <a:pt x="28378" y="91131"/>
                  </a:lnTo>
                  <a:lnTo>
                    <a:pt x="49760" y="136601"/>
                  </a:lnTo>
                  <a:lnTo>
                    <a:pt x="58273" y="160770"/>
                  </a:lnTo>
                  <a:lnTo>
                    <a:pt x="59058" y="165684"/>
                  </a:lnTo>
                  <a:lnTo>
                    <a:pt x="57464" y="169666"/>
                  </a:lnTo>
                  <a:lnTo>
                    <a:pt x="50049" y="175971"/>
                  </a:lnTo>
                  <a:lnTo>
                    <a:pt x="37346" y="183487"/>
                  </a:lnTo>
                  <a:lnTo>
                    <a:pt x="33112" y="184357"/>
                  </a:lnTo>
                  <a:lnTo>
                    <a:pt x="24644" y="183441"/>
                  </a:lnTo>
                  <a:lnTo>
                    <a:pt x="18059" y="180682"/>
                  </a:lnTo>
                  <a:lnTo>
                    <a:pt x="15315" y="178959"/>
                  </a:lnTo>
                  <a:lnTo>
                    <a:pt x="15602" y="174282"/>
                  </a:lnTo>
                  <a:lnTo>
                    <a:pt x="28878" y="14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758"/>
            <p:cNvSpPr/>
            <p:nvPr>
              <p:custDataLst>
                <p:tags r:id="rId60"/>
              </p:custDataLst>
            </p:nvPr>
          </p:nvSpPr>
          <p:spPr>
            <a:xfrm>
              <a:off x="7861662" y="1806092"/>
              <a:ext cx="145689" cy="168201"/>
            </a:xfrm>
            <a:custGeom>
              <a:avLst/>
              <a:gdLst/>
              <a:ahLst/>
              <a:cxnLst/>
              <a:rect l="0" t="0" r="0" b="0"/>
              <a:pathLst>
                <a:path w="145689" h="168201">
                  <a:moveTo>
                    <a:pt x="18688" y="3658"/>
                  </a:moveTo>
                  <a:lnTo>
                    <a:pt x="18688" y="3658"/>
                  </a:lnTo>
                  <a:lnTo>
                    <a:pt x="18686" y="287"/>
                  </a:lnTo>
                  <a:lnTo>
                    <a:pt x="17983" y="0"/>
                  </a:lnTo>
                  <a:lnTo>
                    <a:pt x="15317" y="1562"/>
                  </a:lnTo>
                  <a:lnTo>
                    <a:pt x="9849" y="13150"/>
                  </a:lnTo>
                  <a:lnTo>
                    <a:pt x="1470" y="57868"/>
                  </a:lnTo>
                  <a:lnTo>
                    <a:pt x="0" y="102560"/>
                  </a:lnTo>
                  <a:lnTo>
                    <a:pt x="3116" y="131348"/>
                  </a:lnTo>
                  <a:lnTo>
                    <a:pt x="8474" y="145311"/>
                  </a:lnTo>
                  <a:lnTo>
                    <a:pt x="11878" y="151010"/>
                  </a:lnTo>
                  <a:lnTo>
                    <a:pt x="21306" y="159224"/>
                  </a:lnTo>
                  <a:lnTo>
                    <a:pt x="32551" y="164520"/>
                  </a:lnTo>
                  <a:lnTo>
                    <a:pt x="70032" y="168200"/>
                  </a:lnTo>
                  <a:lnTo>
                    <a:pt x="109524" y="162873"/>
                  </a:lnTo>
                  <a:lnTo>
                    <a:pt x="145688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759"/>
            <p:cNvSpPr/>
            <p:nvPr>
              <p:custDataLst>
                <p:tags r:id="rId61"/>
              </p:custDataLst>
            </p:nvPr>
          </p:nvSpPr>
          <p:spPr>
            <a:xfrm>
              <a:off x="7602896" y="1823333"/>
              <a:ext cx="139470" cy="132362"/>
            </a:xfrm>
            <a:custGeom>
              <a:avLst/>
              <a:gdLst/>
              <a:ahLst/>
              <a:cxnLst/>
              <a:rect l="0" t="0" r="0" b="0"/>
              <a:pathLst>
                <a:path w="139470" h="132362">
                  <a:moveTo>
                    <a:pt x="112354" y="5467"/>
                  </a:moveTo>
                  <a:lnTo>
                    <a:pt x="112354" y="5467"/>
                  </a:lnTo>
                  <a:lnTo>
                    <a:pt x="73629" y="0"/>
                  </a:lnTo>
                  <a:lnTo>
                    <a:pt x="43809" y="9492"/>
                  </a:lnTo>
                  <a:lnTo>
                    <a:pt x="16002" y="29080"/>
                  </a:lnTo>
                  <a:lnTo>
                    <a:pt x="4149" y="46536"/>
                  </a:lnTo>
                  <a:lnTo>
                    <a:pt x="0" y="56130"/>
                  </a:lnTo>
                  <a:lnTo>
                    <a:pt x="58" y="66053"/>
                  </a:lnTo>
                  <a:lnTo>
                    <a:pt x="7646" y="86486"/>
                  </a:lnTo>
                  <a:lnTo>
                    <a:pt x="22308" y="103565"/>
                  </a:lnTo>
                  <a:lnTo>
                    <a:pt x="41994" y="117505"/>
                  </a:lnTo>
                  <a:lnTo>
                    <a:pt x="79434" y="131170"/>
                  </a:lnTo>
                  <a:lnTo>
                    <a:pt x="102427" y="132361"/>
                  </a:lnTo>
                  <a:lnTo>
                    <a:pt x="128462" y="125693"/>
                  </a:lnTo>
                  <a:lnTo>
                    <a:pt x="133677" y="121601"/>
                  </a:lnTo>
                  <a:lnTo>
                    <a:pt x="139469" y="111410"/>
                  </a:lnTo>
                  <a:lnTo>
                    <a:pt x="138280" y="97943"/>
                  </a:lnTo>
                  <a:lnTo>
                    <a:pt x="130931" y="81140"/>
                  </a:lnTo>
                  <a:lnTo>
                    <a:pt x="106257" y="49996"/>
                  </a:lnTo>
                  <a:lnTo>
                    <a:pt x="71639" y="21318"/>
                  </a:lnTo>
                  <a:lnTo>
                    <a:pt x="68278" y="16034"/>
                  </a:lnTo>
                  <a:lnTo>
                    <a:pt x="67447" y="12512"/>
                  </a:lnTo>
                  <a:lnTo>
                    <a:pt x="68305" y="10164"/>
                  </a:lnTo>
                  <a:lnTo>
                    <a:pt x="74254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3760"/>
            <p:cNvSpPr/>
            <p:nvPr>
              <p:custDataLst>
                <p:tags r:id="rId62"/>
              </p:custDataLst>
            </p:nvPr>
          </p:nvSpPr>
          <p:spPr>
            <a:xfrm>
              <a:off x="7423147" y="1734956"/>
              <a:ext cx="114304" cy="265295"/>
            </a:xfrm>
            <a:custGeom>
              <a:avLst/>
              <a:gdLst/>
              <a:ahLst/>
              <a:cxnLst/>
              <a:rect l="0" t="0" r="0" b="0"/>
              <a:pathLst>
                <a:path w="114304" h="265295">
                  <a:moveTo>
                    <a:pt x="114303" y="17644"/>
                  </a:moveTo>
                  <a:lnTo>
                    <a:pt x="114303" y="17644"/>
                  </a:lnTo>
                  <a:lnTo>
                    <a:pt x="114301" y="10902"/>
                  </a:lnTo>
                  <a:lnTo>
                    <a:pt x="112891" y="8210"/>
                  </a:lnTo>
                  <a:lnTo>
                    <a:pt x="107561" y="3338"/>
                  </a:lnTo>
                  <a:lnTo>
                    <a:pt x="98606" y="703"/>
                  </a:lnTo>
                  <a:lnTo>
                    <a:pt x="93255" y="0"/>
                  </a:lnTo>
                  <a:lnTo>
                    <a:pt x="77902" y="8626"/>
                  </a:lnTo>
                  <a:lnTo>
                    <a:pt x="59320" y="26336"/>
                  </a:lnTo>
                  <a:lnTo>
                    <a:pt x="30434" y="69451"/>
                  </a:lnTo>
                  <a:lnTo>
                    <a:pt x="14939" y="106521"/>
                  </a:lnTo>
                  <a:lnTo>
                    <a:pt x="4760" y="144634"/>
                  </a:lnTo>
                  <a:lnTo>
                    <a:pt x="0" y="180623"/>
                  </a:lnTo>
                  <a:lnTo>
                    <a:pt x="2588" y="210729"/>
                  </a:lnTo>
                  <a:lnTo>
                    <a:pt x="12205" y="234458"/>
                  </a:lnTo>
                  <a:lnTo>
                    <a:pt x="18721" y="244736"/>
                  </a:lnTo>
                  <a:lnTo>
                    <a:pt x="28710" y="251589"/>
                  </a:lnTo>
                  <a:lnTo>
                    <a:pt x="82553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" name="SMARTInkShape-Group657"/>
          <p:cNvGrpSpPr/>
          <p:nvPr/>
        </p:nvGrpSpPr>
        <p:grpSpPr>
          <a:xfrm>
            <a:off x="5990117" y="1663245"/>
            <a:ext cx="998574" cy="465563"/>
            <a:chOff x="5990117" y="1663245"/>
            <a:chExt cx="998574" cy="465563"/>
          </a:xfrm>
        </p:grpSpPr>
        <p:sp>
          <p:nvSpPr>
            <p:cNvPr id="767" name="SMARTInkShape-3761"/>
            <p:cNvSpPr/>
            <p:nvPr>
              <p:custDataLst>
                <p:tags r:id="rId54"/>
              </p:custDataLst>
            </p:nvPr>
          </p:nvSpPr>
          <p:spPr>
            <a:xfrm>
              <a:off x="6222266" y="1862395"/>
              <a:ext cx="438885" cy="266413"/>
            </a:xfrm>
            <a:custGeom>
              <a:avLst/>
              <a:gdLst/>
              <a:ahLst/>
              <a:cxnLst/>
              <a:rect l="0" t="0" r="0" b="0"/>
              <a:pathLst>
                <a:path w="438885" h="266413">
                  <a:moveTo>
                    <a:pt x="64234" y="42605"/>
                  </a:moveTo>
                  <a:lnTo>
                    <a:pt x="64234" y="42605"/>
                  </a:lnTo>
                  <a:lnTo>
                    <a:pt x="67605" y="39234"/>
                  </a:lnTo>
                  <a:lnTo>
                    <a:pt x="69260" y="33816"/>
                  </a:lnTo>
                  <a:lnTo>
                    <a:pt x="69290" y="25999"/>
                  </a:lnTo>
                  <a:lnTo>
                    <a:pt x="66952" y="15469"/>
                  </a:lnTo>
                  <a:lnTo>
                    <a:pt x="63929" y="11109"/>
                  </a:lnTo>
                  <a:lnTo>
                    <a:pt x="54927" y="4382"/>
                  </a:lnTo>
                  <a:lnTo>
                    <a:pt x="31216" y="0"/>
                  </a:lnTo>
                  <a:lnTo>
                    <a:pt x="17574" y="2738"/>
                  </a:lnTo>
                  <a:lnTo>
                    <a:pt x="7513" y="8659"/>
                  </a:lnTo>
                  <a:lnTo>
                    <a:pt x="689" y="15994"/>
                  </a:lnTo>
                  <a:lnTo>
                    <a:pt x="0" y="19925"/>
                  </a:lnTo>
                  <a:lnTo>
                    <a:pt x="949" y="23957"/>
                  </a:lnTo>
                  <a:lnTo>
                    <a:pt x="2994" y="28057"/>
                  </a:lnTo>
                  <a:lnTo>
                    <a:pt x="10911" y="34493"/>
                  </a:lnTo>
                  <a:lnTo>
                    <a:pt x="15985" y="37197"/>
                  </a:lnTo>
                  <a:lnTo>
                    <a:pt x="29149" y="38320"/>
                  </a:lnTo>
                  <a:lnTo>
                    <a:pt x="68409" y="33292"/>
                  </a:lnTo>
                  <a:lnTo>
                    <a:pt x="76673" y="35644"/>
                  </a:lnTo>
                  <a:lnTo>
                    <a:pt x="78877" y="37258"/>
                  </a:lnTo>
                  <a:lnTo>
                    <a:pt x="80346" y="39041"/>
                  </a:lnTo>
                  <a:lnTo>
                    <a:pt x="79042" y="58404"/>
                  </a:lnTo>
                  <a:lnTo>
                    <a:pt x="62847" y="103032"/>
                  </a:lnTo>
                  <a:lnTo>
                    <a:pt x="48928" y="148547"/>
                  </a:lnTo>
                  <a:lnTo>
                    <a:pt x="37676" y="181177"/>
                  </a:lnTo>
                  <a:lnTo>
                    <a:pt x="26182" y="224539"/>
                  </a:lnTo>
                  <a:lnTo>
                    <a:pt x="21753" y="259792"/>
                  </a:lnTo>
                  <a:lnTo>
                    <a:pt x="22508" y="263596"/>
                  </a:lnTo>
                  <a:lnTo>
                    <a:pt x="23717" y="266133"/>
                  </a:lnTo>
                  <a:lnTo>
                    <a:pt x="26639" y="266412"/>
                  </a:lnTo>
                  <a:lnTo>
                    <a:pt x="35531" y="262960"/>
                  </a:lnTo>
                  <a:lnTo>
                    <a:pt x="55807" y="242970"/>
                  </a:lnTo>
                  <a:lnTo>
                    <a:pt x="83062" y="204592"/>
                  </a:lnTo>
                  <a:lnTo>
                    <a:pt x="103175" y="169868"/>
                  </a:lnTo>
                  <a:lnTo>
                    <a:pt x="123168" y="131622"/>
                  </a:lnTo>
                  <a:lnTo>
                    <a:pt x="141462" y="93457"/>
                  </a:lnTo>
                  <a:lnTo>
                    <a:pt x="160886" y="46383"/>
                  </a:lnTo>
                  <a:lnTo>
                    <a:pt x="169247" y="19310"/>
                  </a:lnTo>
                  <a:lnTo>
                    <a:pt x="168815" y="17903"/>
                  </a:lnTo>
                  <a:lnTo>
                    <a:pt x="167821" y="17670"/>
                  </a:lnTo>
                  <a:lnTo>
                    <a:pt x="159681" y="27456"/>
                  </a:lnTo>
                  <a:lnTo>
                    <a:pt x="151703" y="50503"/>
                  </a:lnTo>
                  <a:lnTo>
                    <a:pt x="150852" y="65871"/>
                  </a:lnTo>
                  <a:lnTo>
                    <a:pt x="152825" y="78345"/>
                  </a:lnTo>
                  <a:lnTo>
                    <a:pt x="156054" y="86241"/>
                  </a:lnTo>
                  <a:lnTo>
                    <a:pt x="160726" y="87924"/>
                  </a:lnTo>
                  <a:lnTo>
                    <a:pt x="175323" y="87911"/>
                  </a:lnTo>
                  <a:lnTo>
                    <a:pt x="203374" y="80567"/>
                  </a:lnTo>
                  <a:lnTo>
                    <a:pt x="230658" y="62712"/>
                  </a:lnTo>
                  <a:lnTo>
                    <a:pt x="257763" y="33761"/>
                  </a:lnTo>
                  <a:lnTo>
                    <a:pt x="258165" y="33887"/>
                  </a:lnTo>
                  <a:lnTo>
                    <a:pt x="255325" y="47920"/>
                  </a:lnTo>
                  <a:lnTo>
                    <a:pt x="258280" y="59859"/>
                  </a:lnTo>
                  <a:lnTo>
                    <a:pt x="265482" y="66266"/>
                  </a:lnTo>
                  <a:lnTo>
                    <a:pt x="287354" y="76128"/>
                  </a:lnTo>
                  <a:lnTo>
                    <a:pt x="309162" y="79349"/>
                  </a:lnTo>
                  <a:lnTo>
                    <a:pt x="336869" y="76932"/>
                  </a:lnTo>
                  <a:lnTo>
                    <a:pt x="364051" y="65006"/>
                  </a:lnTo>
                  <a:lnTo>
                    <a:pt x="379865" y="51437"/>
                  </a:lnTo>
                  <a:lnTo>
                    <a:pt x="384431" y="40886"/>
                  </a:lnTo>
                  <a:lnTo>
                    <a:pt x="385649" y="35109"/>
                  </a:lnTo>
                  <a:lnTo>
                    <a:pt x="385049" y="29846"/>
                  </a:lnTo>
                  <a:lnTo>
                    <a:pt x="380620" y="20236"/>
                  </a:lnTo>
                  <a:lnTo>
                    <a:pt x="363451" y="6893"/>
                  </a:lnTo>
                  <a:lnTo>
                    <a:pt x="356139" y="5391"/>
                  </a:lnTo>
                  <a:lnTo>
                    <a:pt x="340491" y="7486"/>
                  </a:lnTo>
                  <a:lnTo>
                    <a:pt x="319184" y="19970"/>
                  </a:lnTo>
                  <a:lnTo>
                    <a:pt x="315340" y="25398"/>
                  </a:lnTo>
                  <a:lnTo>
                    <a:pt x="312949" y="37074"/>
                  </a:lnTo>
                  <a:lnTo>
                    <a:pt x="316120" y="49319"/>
                  </a:lnTo>
                  <a:lnTo>
                    <a:pt x="318942" y="55548"/>
                  </a:lnTo>
                  <a:lnTo>
                    <a:pt x="327720" y="64350"/>
                  </a:lnTo>
                  <a:lnTo>
                    <a:pt x="333025" y="67685"/>
                  </a:lnTo>
                  <a:lnTo>
                    <a:pt x="353974" y="72379"/>
                  </a:lnTo>
                  <a:lnTo>
                    <a:pt x="374685" y="70398"/>
                  </a:lnTo>
                  <a:lnTo>
                    <a:pt x="389800" y="64819"/>
                  </a:lnTo>
                  <a:lnTo>
                    <a:pt x="391344" y="65176"/>
                  </a:lnTo>
                  <a:lnTo>
                    <a:pt x="392374" y="66119"/>
                  </a:lnTo>
                  <a:lnTo>
                    <a:pt x="392356" y="67453"/>
                  </a:lnTo>
                  <a:lnTo>
                    <a:pt x="390453" y="70817"/>
                  </a:lnTo>
                  <a:lnTo>
                    <a:pt x="391075" y="73408"/>
                  </a:lnTo>
                  <a:lnTo>
                    <a:pt x="395528" y="80049"/>
                  </a:lnTo>
                  <a:lnTo>
                    <a:pt x="409339" y="88350"/>
                  </a:lnTo>
                  <a:lnTo>
                    <a:pt x="438884" y="99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762"/>
            <p:cNvSpPr/>
            <p:nvPr>
              <p:custDataLst>
                <p:tags r:id="rId55"/>
              </p:custDataLst>
            </p:nvPr>
          </p:nvSpPr>
          <p:spPr>
            <a:xfrm>
              <a:off x="6676541" y="1825111"/>
              <a:ext cx="312150" cy="137040"/>
            </a:xfrm>
            <a:custGeom>
              <a:avLst/>
              <a:gdLst/>
              <a:ahLst/>
              <a:cxnLst/>
              <a:rect l="0" t="0" r="0" b="0"/>
              <a:pathLst>
                <a:path w="312150" h="137040">
                  <a:moveTo>
                    <a:pt x="3659" y="54489"/>
                  </a:moveTo>
                  <a:lnTo>
                    <a:pt x="3659" y="54489"/>
                  </a:lnTo>
                  <a:lnTo>
                    <a:pt x="288" y="44376"/>
                  </a:lnTo>
                  <a:lnTo>
                    <a:pt x="0" y="40691"/>
                  </a:lnTo>
                  <a:lnTo>
                    <a:pt x="1563" y="34716"/>
                  </a:lnTo>
                  <a:lnTo>
                    <a:pt x="2967" y="32840"/>
                  </a:lnTo>
                  <a:lnTo>
                    <a:pt x="6408" y="30756"/>
                  </a:lnTo>
                  <a:lnTo>
                    <a:pt x="22426" y="36325"/>
                  </a:lnTo>
                  <a:lnTo>
                    <a:pt x="33401" y="46886"/>
                  </a:lnTo>
                  <a:lnTo>
                    <a:pt x="55316" y="76662"/>
                  </a:lnTo>
                  <a:lnTo>
                    <a:pt x="60014" y="93036"/>
                  </a:lnTo>
                  <a:lnTo>
                    <a:pt x="58692" y="114358"/>
                  </a:lnTo>
                  <a:lnTo>
                    <a:pt x="55634" y="123431"/>
                  </a:lnTo>
                  <a:lnTo>
                    <a:pt x="53832" y="125850"/>
                  </a:lnTo>
                  <a:lnTo>
                    <a:pt x="51923" y="127463"/>
                  </a:lnTo>
                  <a:lnTo>
                    <a:pt x="50653" y="127833"/>
                  </a:lnTo>
                  <a:lnTo>
                    <a:pt x="49804" y="127374"/>
                  </a:lnTo>
                  <a:lnTo>
                    <a:pt x="49239" y="126362"/>
                  </a:lnTo>
                  <a:lnTo>
                    <a:pt x="64247" y="99391"/>
                  </a:lnTo>
                  <a:lnTo>
                    <a:pt x="101757" y="56500"/>
                  </a:lnTo>
                  <a:lnTo>
                    <a:pt x="125603" y="35967"/>
                  </a:lnTo>
                  <a:lnTo>
                    <a:pt x="143038" y="31127"/>
                  </a:lnTo>
                  <a:lnTo>
                    <a:pt x="158159" y="30398"/>
                  </a:lnTo>
                  <a:lnTo>
                    <a:pt x="198796" y="35368"/>
                  </a:lnTo>
                  <a:lnTo>
                    <a:pt x="193260" y="32047"/>
                  </a:lnTo>
                  <a:lnTo>
                    <a:pt x="186053" y="29965"/>
                  </a:lnTo>
                  <a:lnTo>
                    <a:pt x="172707" y="32720"/>
                  </a:lnTo>
                  <a:lnTo>
                    <a:pt x="163223" y="39875"/>
                  </a:lnTo>
                  <a:lnTo>
                    <a:pt x="155009" y="50111"/>
                  </a:lnTo>
                  <a:lnTo>
                    <a:pt x="149007" y="61715"/>
                  </a:lnTo>
                  <a:lnTo>
                    <a:pt x="147751" y="73928"/>
                  </a:lnTo>
                  <a:lnTo>
                    <a:pt x="148404" y="80149"/>
                  </a:lnTo>
                  <a:lnTo>
                    <a:pt x="150249" y="85001"/>
                  </a:lnTo>
                  <a:lnTo>
                    <a:pt x="156064" y="92274"/>
                  </a:lnTo>
                  <a:lnTo>
                    <a:pt x="174013" y="100335"/>
                  </a:lnTo>
                  <a:lnTo>
                    <a:pt x="203947" y="100450"/>
                  </a:lnTo>
                  <a:lnTo>
                    <a:pt x="251283" y="88393"/>
                  </a:lnTo>
                  <a:lnTo>
                    <a:pt x="273639" y="78024"/>
                  </a:lnTo>
                  <a:lnTo>
                    <a:pt x="289691" y="62597"/>
                  </a:lnTo>
                  <a:lnTo>
                    <a:pt x="300117" y="43981"/>
                  </a:lnTo>
                  <a:lnTo>
                    <a:pt x="304751" y="23948"/>
                  </a:lnTo>
                  <a:lnTo>
                    <a:pt x="303872" y="16490"/>
                  </a:lnTo>
                  <a:lnTo>
                    <a:pt x="301165" y="10812"/>
                  </a:lnTo>
                  <a:lnTo>
                    <a:pt x="297247" y="6321"/>
                  </a:lnTo>
                  <a:lnTo>
                    <a:pt x="287248" y="1331"/>
                  </a:lnTo>
                  <a:lnTo>
                    <a:pt x="281619" y="0"/>
                  </a:lnTo>
                  <a:lnTo>
                    <a:pt x="277160" y="1230"/>
                  </a:lnTo>
                  <a:lnTo>
                    <a:pt x="273481" y="4166"/>
                  </a:lnTo>
                  <a:lnTo>
                    <a:pt x="270324" y="8240"/>
                  </a:lnTo>
                  <a:lnTo>
                    <a:pt x="269630" y="13073"/>
                  </a:lnTo>
                  <a:lnTo>
                    <a:pt x="282382" y="54180"/>
                  </a:lnTo>
                  <a:lnTo>
                    <a:pt x="305835" y="100318"/>
                  </a:lnTo>
                  <a:lnTo>
                    <a:pt x="312149" y="119495"/>
                  </a:lnTo>
                  <a:lnTo>
                    <a:pt x="310919" y="123932"/>
                  </a:lnTo>
                  <a:lnTo>
                    <a:pt x="307982" y="127595"/>
                  </a:lnTo>
                  <a:lnTo>
                    <a:pt x="295759" y="137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763"/>
            <p:cNvSpPr/>
            <p:nvPr>
              <p:custDataLst>
                <p:tags r:id="rId56"/>
              </p:custDataLst>
            </p:nvPr>
          </p:nvSpPr>
          <p:spPr>
            <a:xfrm>
              <a:off x="5990117" y="1663245"/>
              <a:ext cx="187152" cy="316012"/>
            </a:xfrm>
            <a:custGeom>
              <a:avLst/>
              <a:gdLst/>
              <a:ahLst/>
              <a:cxnLst/>
              <a:rect l="0" t="0" r="0" b="0"/>
              <a:pathLst>
                <a:path w="187152" h="316012">
                  <a:moveTo>
                    <a:pt x="143983" y="51255"/>
                  </a:moveTo>
                  <a:lnTo>
                    <a:pt x="143983" y="51255"/>
                  </a:lnTo>
                  <a:lnTo>
                    <a:pt x="138208" y="28024"/>
                  </a:lnTo>
                  <a:lnTo>
                    <a:pt x="131774" y="17176"/>
                  </a:lnTo>
                  <a:lnTo>
                    <a:pt x="110105" y="3136"/>
                  </a:lnTo>
                  <a:lnTo>
                    <a:pt x="89415" y="0"/>
                  </a:lnTo>
                  <a:lnTo>
                    <a:pt x="66814" y="2370"/>
                  </a:lnTo>
                  <a:lnTo>
                    <a:pt x="45010" y="10478"/>
                  </a:lnTo>
                  <a:lnTo>
                    <a:pt x="27322" y="28663"/>
                  </a:lnTo>
                  <a:lnTo>
                    <a:pt x="7346" y="66669"/>
                  </a:lnTo>
                  <a:lnTo>
                    <a:pt x="0" y="94794"/>
                  </a:lnTo>
                  <a:lnTo>
                    <a:pt x="1439" y="123758"/>
                  </a:lnTo>
                  <a:lnTo>
                    <a:pt x="16188" y="149330"/>
                  </a:lnTo>
                  <a:lnTo>
                    <a:pt x="56024" y="183560"/>
                  </a:lnTo>
                  <a:lnTo>
                    <a:pt x="90073" y="204602"/>
                  </a:lnTo>
                  <a:lnTo>
                    <a:pt x="126373" y="223361"/>
                  </a:lnTo>
                  <a:lnTo>
                    <a:pt x="169026" y="249789"/>
                  </a:lnTo>
                  <a:lnTo>
                    <a:pt x="183336" y="265081"/>
                  </a:lnTo>
                  <a:lnTo>
                    <a:pt x="187151" y="272122"/>
                  </a:lnTo>
                  <a:lnTo>
                    <a:pt x="186872" y="278933"/>
                  </a:lnTo>
                  <a:lnTo>
                    <a:pt x="179037" y="292145"/>
                  </a:lnTo>
                  <a:lnTo>
                    <a:pt x="152018" y="308113"/>
                  </a:lnTo>
                  <a:lnTo>
                    <a:pt x="106372" y="316011"/>
                  </a:lnTo>
                  <a:lnTo>
                    <a:pt x="79765" y="315968"/>
                  </a:lnTo>
                  <a:lnTo>
                    <a:pt x="70051" y="310957"/>
                  </a:lnTo>
                  <a:lnTo>
                    <a:pt x="70001" y="306940"/>
                  </a:lnTo>
                  <a:lnTo>
                    <a:pt x="77471" y="296831"/>
                  </a:lnTo>
                  <a:lnTo>
                    <a:pt x="124261" y="279576"/>
                  </a:lnTo>
                  <a:lnTo>
                    <a:pt x="143983" y="273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SMARTInkShape-Group658"/>
          <p:cNvGrpSpPr/>
          <p:nvPr/>
        </p:nvGrpSpPr>
        <p:grpSpPr>
          <a:xfrm>
            <a:off x="4793712" y="1652765"/>
            <a:ext cx="794289" cy="356354"/>
            <a:chOff x="4793712" y="1652765"/>
            <a:chExt cx="794289" cy="356354"/>
          </a:xfrm>
        </p:grpSpPr>
        <p:sp>
          <p:nvSpPr>
            <p:cNvPr id="771" name="SMARTInkShape-3764"/>
            <p:cNvSpPr/>
            <p:nvPr>
              <p:custDataLst>
                <p:tags r:id="rId48"/>
              </p:custDataLst>
            </p:nvPr>
          </p:nvSpPr>
          <p:spPr>
            <a:xfrm>
              <a:off x="5467350" y="17970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3370" y="12700"/>
                  </a:lnTo>
                  <a:lnTo>
                    <a:pt x="88972" y="595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765"/>
            <p:cNvSpPr/>
            <p:nvPr>
              <p:custDataLst>
                <p:tags r:id="rId49"/>
              </p:custDataLst>
            </p:nvPr>
          </p:nvSpPr>
          <p:spPr>
            <a:xfrm>
              <a:off x="4793712" y="1720850"/>
              <a:ext cx="178339" cy="288269"/>
            </a:xfrm>
            <a:custGeom>
              <a:avLst/>
              <a:gdLst/>
              <a:ahLst/>
              <a:cxnLst/>
              <a:rect l="0" t="0" r="0" b="0"/>
              <a:pathLst>
                <a:path w="178339" h="288269">
                  <a:moveTo>
                    <a:pt x="64038" y="0"/>
                  </a:moveTo>
                  <a:lnTo>
                    <a:pt x="64038" y="0"/>
                  </a:lnTo>
                  <a:lnTo>
                    <a:pt x="67409" y="3371"/>
                  </a:lnTo>
                  <a:lnTo>
                    <a:pt x="66134" y="22322"/>
                  </a:lnTo>
                  <a:lnTo>
                    <a:pt x="57917" y="60393"/>
                  </a:lnTo>
                  <a:lnTo>
                    <a:pt x="48617" y="95045"/>
                  </a:lnTo>
                  <a:lnTo>
                    <a:pt x="37430" y="133259"/>
                  </a:lnTo>
                  <a:lnTo>
                    <a:pt x="25400" y="171409"/>
                  </a:lnTo>
                  <a:lnTo>
                    <a:pt x="10099" y="218475"/>
                  </a:lnTo>
                  <a:lnTo>
                    <a:pt x="0" y="255860"/>
                  </a:lnTo>
                  <a:lnTo>
                    <a:pt x="534" y="272701"/>
                  </a:lnTo>
                  <a:lnTo>
                    <a:pt x="2651" y="279167"/>
                  </a:lnTo>
                  <a:lnTo>
                    <a:pt x="6180" y="283478"/>
                  </a:lnTo>
                  <a:lnTo>
                    <a:pt x="15746" y="288268"/>
                  </a:lnTo>
                  <a:lnTo>
                    <a:pt x="49886" y="284223"/>
                  </a:lnTo>
                  <a:lnTo>
                    <a:pt x="83618" y="279662"/>
                  </a:lnTo>
                  <a:lnTo>
                    <a:pt x="119307" y="274578"/>
                  </a:lnTo>
                  <a:lnTo>
                    <a:pt x="17833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766"/>
            <p:cNvSpPr/>
            <p:nvPr>
              <p:custDataLst>
                <p:tags r:id="rId50"/>
              </p:custDataLst>
            </p:nvPr>
          </p:nvSpPr>
          <p:spPr>
            <a:xfrm>
              <a:off x="5472411" y="1652765"/>
              <a:ext cx="96540" cy="321806"/>
            </a:xfrm>
            <a:custGeom>
              <a:avLst/>
              <a:gdLst/>
              <a:ahLst/>
              <a:cxnLst/>
              <a:rect l="0" t="0" r="0" b="0"/>
              <a:pathLst>
                <a:path w="96540" h="321806">
                  <a:moveTo>
                    <a:pt x="45739" y="10935"/>
                  </a:moveTo>
                  <a:lnTo>
                    <a:pt x="45739" y="10935"/>
                  </a:lnTo>
                  <a:lnTo>
                    <a:pt x="51206" y="0"/>
                  </a:lnTo>
                  <a:lnTo>
                    <a:pt x="43184" y="40531"/>
                  </a:lnTo>
                  <a:lnTo>
                    <a:pt x="35431" y="74183"/>
                  </a:lnTo>
                  <a:lnTo>
                    <a:pt x="24930" y="115010"/>
                  </a:lnTo>
                  <a:lnTo>
                    <a:pt x="15089" y="160907"/>
                  </a:lnTo>
                  <a:lnTo>
                    <a:pt x="6717" y="207412"/>
                  </a:lnTo>
                  <a:lnTo>
                    <a:pt x="644" y="249247"/>
                  </a:lnTo>
                  <a:lnTo>
                    <a:pt x="0" y="295016"/>
                  </a:lnTo>
                  <a:lnTo>
                    <a:pt x="3957" y="304744"/>
                  </a:lnTo>
                  <a:lnTo>
                    <a:pt x="10123" y="311935"/>
                  </a:lnTo>
                  <a:lnTo>
                    <a:pt x="17762" y="317435"/>
                  </a:lnTo>
                  <a:lnTo>
                    <a:pt x="37538" y="321665"/>
                  </a:lnTo>
                  <a:lnTo>
                    <a:pt x="48738" y="321805"/>
                  </a:lnTo>
                  <a:lnTo>
                    <a:pt x="68709" y="314434"/>
                  </a:lnTo>
                  <a:lnTo>
                    <a:pt x="96539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767"/>
            <p:cNvSpPr/>
            <p:nvPr>
              <p:custDataLst>
                <p:tags r:id="rId51"/>
              </p:custDataLst>
            </p:nvPr>
          </p:nvSpPr>
          <p:spPr>
            <a:xfrm>
              <a:off x="5337383" y="1849732"/>
              <a:ext cx="67762" cy="141183"/>
            </a:xfrm>
            <a:custGeom>
              <a:avLst/>
              <a:gdLst/>
              <a:ahLst/>
              <a:cxnLst/>
              <a:rect l="0" t="0" r="0" b="0"/>
              <a:pathLst>
                <a:path w="67762" h="141183">
                  <a:moveTo>
                    <a:pt x="66467" y="10818"/>
                  </a:moveTo>
                  <a:lnTo>
                    <a:pt x="66467" y="10818"/>
                  </a:lnTo>
                  <a:lnTo>
                    <a:pt x="45483" y="2090"/>
                  </a:lnTo>
                  <a:lnTo>
                    <a:pt x="20190" y="0"/>
                  </a:lnTo>
                  <a:lnTo>
                    <a:pt x="8035" y="2012"/>
                  </a:lnTo>
                  <a:lnTo>
                    <a:pt x="4228" y="4242"/>
                  </a:lnTo>
                  <a:lnTo>
                    <a:pt x="1691" y="7139"/>
                  </a:lnTo>
                  <a:lnTo>
                    <a:pt x="0" y="10482"/>
                  </a:lnTo>
                  <a:lnTo>
                    <a:pt x="989" y="14827"/>
                  </a:lnTo>
                  <a:lnTo>
                    <a:pt x="7731" y="25300"/>
                  </a:lnTo>
                  <a:lnTo>
                    <a:pt x="52420" y="70613"/>
                  </a:lnTo>
                  <a:lnTo>
                    <a:pt x="65676" y="95641"/>
                  </a:lnTo>
                  <a:lnTo>
                    <a:pt x="67761" y="110606"/>
                  </a:lnTo>
                  <a:lnTo>
                    <a:pt x="67330" y="117560"/>
                  </a:lnTo>
                  <a:lnTo>
                    <a:pt x="61206" y="129050"/>
                  </a:lnTo>
                  <a:lnTo>
                    <a:pt x="56609" y="134089"/>
                  </a:lnTo>
                  <a:lnTo>
                    <a:pt x="43977" y="139688"/>
                  </a:lnTo>
                  <a:lnTo>
                    <a:pt x="36657" y="141182"/>
                  </a:lnTo>
                  <a:lnTo>
                    <a:pt x="31072" y="140060"/>
                  </a:lnTo>
                  <a:lnTo>
                    <a:pt x="26642" y="137196"/>
                  </a:lnTo>
                  <a:lnTo>
                    <a:pt x="22984" y="133170"/>
                  </a:lnTo>
                  <a:lnTo>
                    <a:pt x="23368" y="125547"/>
                  </a:lnTo>
                  <a:lnTo>
                    <a:pt x="41067" y="8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768"/>
            <p:cNvSpPr/>
            <p:nvPr>
              <p:custDataLst>
                <p:tags r:id="rId52"/>
              </p:custDataLst>
            </p:nvPr>
          </p:nvSpPr>
          <p:spPr>
            <a:xfrm>
              <a:off x="5141182" y="1850923"/>
              <a:ext cx="161069" cy="115005"/>
            </a:xfrm>
            <a:custGeom>
              <a:avLst/>
              <a:gdLst/>
              <a:ahLst/>
              <a:cxnLst/>
              <a:rect l="0" t="0" r="0" b="0"/>
              <a:pathLst>
                <a:path w="161069" h="115005">
                  <a:moveTo>
                    <a:pt x="110268" y="41377"/>
                  </a:moveTo>
                  <a:lnTo>
                    <a:pt x="110268" y="41377"/>
                  </a:lnTo>
                  <a:lnTo>
                    <a:pt x="108857" y="18146"/>
                  </a:lnTo>
                  <a:lnTo>
                    <a:pt x="103526" y="7298"/>
                  </a:lnTo>
                  <a:lnTo>
                    <a:pt x="97306" y="3841"/>
                  </a:lnTo>
                  <a:lnTo>
                    <a:pt x="79107" y="0"/>
                  </a:lnTo>
                  <a:lnTo>
                    <a:pt x="55026" y="5819"/>
                  </a:lnTo>
                  <a:lnTo>
                    <a:pt x="30683" y="18518"/>
                  </a:lnTo>
                  <a:lnTo>
                    <a:pt x="12808" y="35921"/>
                  </a:lnTo>
                  <a:lnTo>
                    <a:pt x="3452" y="55415"/>
                  </a:lnTo>
                  <a:lnTo>
                    <a:pt x="0" y="75133"/>
                  </a:lnTo>
                  <a:lnTo>
                    <a:pt x="817" y="93303"/>
                  </a:lnTo>
                  <a:lnTo>
                    <a:pt x="4140" y="100689"/>
                  </a:lnTo>
                  <a:lnTo>
                    <a:pt x="15357" y="112658"/>
                  </a:lnTo>
                  <a:lnTo>
                    <a:pt x="23005" y="115004"/>
                  </a:lnTo>
                  <a:lnTo>
                    <a:pt x="40910" y="113846"/>
                  </a:lnTo>
                  <a:lnTo>
                    <a:pt x="56865" y="106746"/>
                  </a:lnTo>
                  <a:lnTo>
                    <a:pt x="95458" y="77760"/>
                  </a:lnTo>
                  <a:lnTo>
                    <a:pt x="107342" y="63851"/>
                  </a:lnTo>
                  <a:lnTo>
                    <a:pt x="108317" y="64121"/>
                  </a:lnTo>
                  <a:lnTo>
                    <a:pt x="113382" y="78404"/>
                  </a:lnTo>
                  <a:lnTo>
                    <a:pt x="125772" y="90370"/>
                  </a:lnTo>
                  <a:lnTo>
                    <a:pt x="138796" y="94901"/>
                  </a:lnTo>
                  <a:lnTo>
                    <a:pt x="161068" y="9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769"/>
            <p:cNvSpPr/>
            <p:nvPr>
              <p:custDataLst>
                <p:tags r:id="rId53"/>
              </p:custDataLst>
            </p:nvPr>
          </p:nvSpPr>
          <p:spPr>
            <a:xfrm>
              <a:off x="4999215" y="1863039"/>
              <a:ext cx="80786" cy="105462"/>
            </a:xfrm>
            <a:custGeom>
              <a:avLst/>
              <a:gdLst/>
              <a:ahLst/>
              <a:cxnLst/>
              <a:rect l="0" t="0" r="0" b="0"/>
              <a:pathLst>
                <a:path w="80786" h="105462">
                  <a:moveTo>
                    <a:pt x="10935" y="41961"/>
                  </a:moveTo>
                  <a:lnTo>
                    <a:pt x="10935" y="41961"/>
                  </a:lnTo>
                  <a:lnTo>
                    <a:pt x="0" y="47428"/>
                  </a:lnTo>
                  <a:lnTo>
                    <a:pt x="823" y="47722"/>
                  </a:lnTo>
                  <a:lnTo>
                    <a:pt x="5500" y="48050"/>
                  </a:lnTo>
                  <a:lnTo>
                    <a:pt x="45812" y="30611"/>
                  </a:lnTo>
                  <a:lnTo>
                    <a:pt x="63759" y="18451"/>
                  </a:lnTo>
                  <a:lnTo>
                    <a:pt x="66612" y="14293"/>
                  </a:lnTo>
                  <a:lnTo>
                    <a:pt x="67808" y="10110"/>
                  </a:lnTo>
                  <a:lnTo>
                    <a:pt x="67901" y="5910"/>
                  </a:lnTo>
                  <a:lnTo>
                    <a:pt x="65845" y="3110"/>
                  </a:lnTo>
                  <a:lnTo>
                    <a:pt x="57917" y="0"/>
                  </a:lnTo>
                  <a:lnTo>
                    <a:pt x="45457" y="2380"/>
                  </a:lnTo>
                  <a:lnTo>
                    <a:pt x="31217" y="8847"/>
                  </a:lnTo>
                  <a:lnTo>
                    <a:pt x="17832" y="18777"/>
                  </a:lnTo>
                  <a:lnTo>
                    <a:pt x="8591" y="32127"/>
                  </a:lnTo>
                  <a:lnTo>
                    <a:pt x="5139" y="39638"/>
                  </a:lnTo>
                  <a:lnTo>
                    <a:pt x="5067" y="55510"/>
                  </a:lnTo>
                  <a:lnTo>
                    <a:pt x="7023" y="63694"/>
                  </a:lnTo>
                  <a:lnTo>
                    <a:pt x="23260" y="88695"/>
                  </a:lnTo>
                  <a:lnTo>
                    <a:pt x="43694" y="98010"/>
                  </a:lnTo>
                  <a:lnTo>
                    <a:pt x="80785" y="10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659"/>
          <p:cNvGrpSpPr/>
          <p:nvPr/>
        </p:nvGrpSpPr>
        <p:grpSpPr>
          <a:xfrm>
            <a:off x="3157667" y="1739259"/>
            <a:ext cx="1285993" cy="489165"/>
            <a:chOff x="3157667" y="1739259"/>
            <a:chExt cx="1285993" cy="489165"/>
          </a:xfrm>
        </p:grpSpPr>
        <p:sp>
          <p:nvSpPr>
            <p:cNvPr id="778" name="SMARTInkShape-3770"/>
            <p:cNvSpPr/>
            <p:nvPr>
              <p:custDataLst>
                <p:tags r:id="rId39"/>
              </p:custDataLst>
            </p:nvPr>
          </p:nvSpPr>
          <p:spPr>
            <a:xfrm>
              <a:off x="3810000" y="18351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76200"/>
                  </a:moveTo>
                  <a:lnTo>
                    <a:pt x="31750" y="76200"/>
                  </a:lnTo>
                  <a:lnTo>
                    <a:pt x="14791" y="303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771"/>
            <p:cNvSpPr/>
            <p:nvPr>
              <p:custDataLst>
                <p:tags r:id="rId40"/>
              </p:custDataLst>
            </p:nvPr>
          </p:nvSpPr>
          <p:spPr>
            <a:xfrm>
              <a:off x="3873500" y="1904714"/>
              <a:ext cx="120651" cy="120937"/>
            </a:xfrm>
            <a:custGeom>
              <a:avLst/>
              <a:gdLst/>
              <a:ahLst/>
              <a:cxnLst/>
              <a:rect l="0" t="0" r="0" b="0"/>
              <a:pathLst>
                <a:path w="120651" h="120937">
                  <a:moveTo>
                    <a:pt x="0" y="6636"/>
                  </a:moveTo>
                  <a:lnTo>
                    <a:pt x="0" y="6636"/>
                  </a:lnTo>
                  <a:lnTo>
                    <a:pt x="9460" y="6636"/>
                  </a:lnTo>
                  <a:lnTo>
                    <a:pt x="10540" y="7341"/>
                  </a:lnTo>
                  <a:lnTo>
                    <a:pt x="11259" y="8517"/>
                  </a:lnTo>
                  <a:lnTo>
                    <a:pt x="22769" y="46024"/>
                  </a:lnTo>
                  <a:lnTo>
                    <a:pt x="22999" y="85050"/>
                  </a:lnTo>
                  <a:lnTo>
                    <a:pt x="18864" y="113911"/>
                  </a:lnTo>
                  <a:lnTo>
                    <a:pt x="17515" y="116253"/>
                  </a:lnTo>
                  <a:lnTo>
                    <a:pt x="15910" y="117814"/>
                  </a:lnTo>
                  <a:lnTo>
                    <a:pt x="15546" y="116738"/>
                  </a:lnTo>
                  <a:lnTo>
                    <a:pt x="24424" y="77415"/>
                  </a:lnTo>
                  <a:lnTo>
                    <a:pt x="38743" y="32847"/>
                  </a:lnTo>
                  <a:lnTo>
                    <a:pt x="46852" y="14052"/>
                  </a:lnTo>
                  <a:lnTo>
                    <a:pt x="55160" y="3347"/>
                  </a:lnTo>
                  <a:lnTo>
                    <a:pt x="59351" y="915"/>
                  </a:lnTo>
                  <a:lnTo>
                    <a:pt x="63556" y="0"/>
                  </a:lnTo>
                  <a:lnTo>
                    <a:pt x="67771" y="95"/>
                  </a:lnTo>
                  <a:lnTo>
                    <a:pt x="78098" y="5846"/>
                  </a:lnTo>
                  <a:lnTo>
                    <a:pt x="89038" y="16162"/>
                  </a:lnTo>
                  <a:lnTo>
                    <a:pt x="102426" y="38543"/>
                  </a:lnTo>
                  <a:lnTo>
                    <a:pt x="115968" y="84276"/>
                  </a:lnTo>
                  <a:lnTo>
                    <a:pt x="120650" y="120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772"/>
            <p:cNvSpPr/>
            <p:nvPr>
              <p:custDataLst>
                <p:tags r:id="rId41"/>
              </p:custDataLst>
            </p:nvPr>
          </p:nvSpPr>
          <p:spPr>
            <a:xfrm>
              <a:off x="4029775" y="1868376"/>
              <a:ext cx="110426" cy="144709"/>
            </a:xfrm>
            <a:custGeom>
              <a:avLst/>
              <a:gdLst/>
              <a:ahLst/>
              <a:cxnLst/>
              <a:rect l="0" t="0" r="0" b="0"/>
              <a:pathLst>
                <a:path w="110426" h="144709">
                  <a:moveTo>
                    <a:pt x="97725" y="62024"/>
                  </a:moveTo>
                  <a:lnTo>
                    <a:pt x="97725" y="62024"/>
                  </a:lnTo>
                  <a:lnTo>
                    <a:pt x="82798" y="17244"/>
                  </a:lnTo>
                  <a:lnTo>
                    <a:pt x="73154" y="1797"/>
                  </a:lnTo>
                  <a:lnTo>
                    <a:pt x="67233" y="0"/>
                  </a:lnTo>
                  <a:lnTo>
                    <a:pt x="51246" y="1767"/>
                  </a:lnTo>
                  <a:lnTo>
                    <a:pt x="36146" y="11019"/>
                  </a:lnTo>
                  <a:lnTo>
                    <a:pt x="22379" y="26655"/>
                  </a:lnTo>
                  <a:lnTo>
                    <a:pt x="4845" y="62520"/>
                  </a:lnTo>
                  <a:lnTo>
                    <a:pt x="0" y="87644"/>
                  </a:lnTo>
                  <a:lnTo>
                    <a:pt x="3492" y="111040"/>
                  </a:lnTo>
                  <a:lnTo>
                    <a:pt x="12098" y="130376"/>
                  </a:lnTo>
                  <a:lnTo>
                    <a:pt x="22980" y="141321"/>
                  </a:lnTo>
                  <a:lnTo>
                    <a:pt x="29550" y="143816"/>
                  </a:lnTo>
                  <a:lnTo>
                    <a:pt x="44377" y="144708"/>
                  </a:lnTo>
                  <a:lnTo>
                    <a:pt x="50870" y="142546"/>
                  </a:lnTo>
                  <a:lnTo>
                    <a:pt x="61849" y="134501"/>
                  </a:lnTo>
                  <a:lnTo>
                    <a:pt x="69550" y="121988"/>
                  </a:lnTo>
                  <a:lnTo>
                    <a:pt x="74620" y="107019"/>
                  </a:lnTo>
                  <a:lnTo>
                    <a:pt x="82683" y="69908"/>
                  </a:lnTo>
                  <a:lnTo>
                    <a:pt x="83463" y="68691"/>
                  </a:lnTo>
                  <a:lnTo>
                    <a:pt x="83984" y="68585"/>
                  </a:lnTo>
                  <a:lnTo>
                    <a:pt x="88088" y="75179"/>
                  </a:lnTo>
                  <a:lnTo>
                    <a:pt x="103296" y="121377"/>
                  </a:lnTo>
                  <a:lnTo>
                    <a:pt x="110425" y="138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773"/>
            <p:cNvSpPr/>
            <p:nvPr>
              <p:custDataLst>
                <p:tags r:id="rId42"/>
              </p:custDataLst>
            </p:nvPr>
          </p:nvSpPr>
          <p:spPr>
            <a:xfrm>
              <a:off x="4193692" y="1873250"/>
              <a:ext cx="92559" cy="138360"/>
            </a:xfrm>
            <a:custGeom>
              <a:avLst/>
              <a:gdLst/>
              <a:ahLst/>
              <a:cxnLst/>
              <a:rect l="0" t="0" r="0" b="0"/>
              <a:pathLst>
                <a:path w="92559" h="138360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5975"/>
                  </a:lnTo>
                  <a:lnTo>
                    <a:pt x="1562" y="19540"/>
                  </a:lnTo>
                  <a:lnTo>
                    <a:pt x="4377" y="17966"/>
                  </a:lnTo>
                  <a:lnTo>
                    <a:pt x="13150" y="18098"/>
                  </a:lnTo>
                  <a:lnTo>
                    <a:pt x="24104" y="24271"/>
                  </a:lnTo>
                  <a:lnTo>
                    <a:pt x="36029" y="35482"/>
                  </a:lnTo>
                  <a:lnTo>
                    <a:pt x="48384" y="52223"/>
                  </a:lnTo>
                  <a:lnTo>
                    <a:pt x="53405" y="73305"/>
                  </a:lnTo>
                  <a:lnTo>
                    <a:pt x="54250" y="117961"/>
                  </a:lnTo>
                  <a:lnTo>
                    <a:pt x="51025" y="136630"/>
                  </a:lnTo>
                  <a:lnTo>
                    <a:pt x="49347" y="138359"/>
                  </a:lnTo>
                  <a:lnTo>
                    <a:pt x="47523" y="138100"/>
                  </a:lnTo>
                  <a:lnTo>
                    <a:pt x="45601" y="136517"/>
                  </a:lnTo>
                  <a:lnTo>
                    <a:pt x="43466" y="127231"/>
                  </a:lnTo>
                  <a:lnTo>
                    <a:pt x="43928" y="111581"/>
                  </a:lnTo>
                  <a:lnTo>
                    <a:pt x="52828" y="75708"/>
                  </a:lnTo>
                  <a:lnTo>
                    <a:pt x="74440" y="29066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774"/>
            <p:cNvSpPr/>
            <p:nvPr>
              <p:custDataLst>
                <p:tags r:id="rId43"/>
              </p:custDataLst>
            </p:nvPr>
          </p:nvSpPr>
          <p:spPr>
            <a:xfrm>
              <a:off x="4328212" y="1879600"/>
              <a:ext cx="115448" cy="348824"/>
            </a:xfrm>
            <a:custGeom>
              <a:avLst/>
              <a:gdLst/>
              <a:ahLst/>
              <a:cxnLst/>
              <a:rect l="0" t="0" r="0" b="0"/>
              <a:pathLst>
                <a:path w="115448" h="348824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5580"/>
                  </a:lnTo>
                  <a:lnTo>
                    <a:pt x="653" y="35974"/>
                  </a:lnTo>
                  <a:lnTo>
                    <a:pt x="5315" y="56520"/>
                  </a:lnTo>
                  <a:lnTo>
                    <a:pt x="14536" y="72642"/>
                  </a:lnTo>
                  <a:lnTo>
                    <a:pt x="19692" y="75239"/>
                  </a:lnTo>
                  <a:lnTo>
                    <a:pt x="32947" y="76243"/>
                  </a:lnTo>
                  <a:lnTo>
                    <a:pt x="56276" y="69471"/>
                  </a:lnTo>
                  <a:lnTo>
                    <a:pt x="68963" y="60509"/>
                  </a:lnTo>
                  <a:lnTo>
                    <a:pt x="84038" y="41682"/>
                  </a:lnTo>
                  <a:lnTo>
                    <a:pt x="93679" y="21993"/>
                  </a:lnTo>
                  <a:lnTo>
                    <a:pt x="96936" y="9440"/>
                  </a:lnTo>
                  <a:lnTo>
                    <a:pt x="93920" y="27944"/>
                  </a:lnTo>
                  <a:lnTo>
                    <a:pt x="94893" y="68602"/>
                  </a:lnTo>
                  <a:lnTo>
                    <a:pt x="96190" y="115106"/>
                  </a:lnTo>
                  <a:lnTo>
                    <a:pt x="101283" y="154169"/>
                  </a:lnTo>
                  <a:lnTo>
                    <a:pt x="105900" y="197401"/>
                  </a:lnTo>
                  <a:lnTo>
                    <a:pt x="112182" y="238723"/>
                  </a:lnTo>
                  <a:lnTo>
                    <a:pt x="115447" y="277549"/>
                  </a:lnTo>
                  <a:lnTo>
                    <a:pt x="107491" y="313620"/>
                  </a:lnTo>
                  <a:lnTo>
                    <a:pt x="92665" y="337177"/>
                  </a:lnTo>
                  <a:lnTo>
                    <a:pt x="83772" y="345435"/>
                  </a:lnTo>
                  <a:lnTo>
                    <a:pt x="74317" y="348823"/>
                  </a:lnTo>
                  <a:lnTo>
                    <a:pt x="54403" y="346944"/>
                  </a:lnTo>
                  <a:lnTo>
                    <a:pt x="248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775"/>
            <p:cNvSpPr/>
            <p:nvPr>
              <p:custDataLst>
                <p:tags r:id="rId44"/>
              </p:custDataLst>
            </p:nvPr>
          </p:nvSpPr>
          <p:spPr>
            <a:xfrm>
              <a:off x="3790950" y="19558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324" y="4738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776"/>
            <p:cNvSpPr/>
            <p:nvPr>
              <p:custDataLst>
                <p:tags r:id="rId45"/>
              </p:custDataLst>
            </p:nvPr>
          </p:nvSpPr>
          <p:spPr>
            <a:xfrm>
              <a:off x="3598812" y="1739259"/>
              <a:ext cx="130601" cy="316630"/>
            </a:xfrm>
            <a:custGeom>
              <a:avLst/>
              <a:gdLst/>
              <a:ahLst/>
              <a:cxnLst/>
              <a:rect l="0" t="0" r="0" b="0"/>
              <a:pathLst>
                <a:path w="130601" h="316630">
                  <a:moveTo>
                    <a:pt x="109588" y="203841"/>
                  </a:moveTo>
                  <a:lnTo>
                    <a:pt x="109588" y="203841"/>
                  </a:lnTo>
                  <a:lnTo>
                    <a:pt x="81976" y="174966"/>
                  </a:lnTo>
                  <a:lnTo>
                    <a:pt x="76363" y="171891"/>
                  </a:lnTo>
                  <a:lnTo>
                    <a:pt x="62601" y="170356"/>
                  </a:lnTo>
                  <a:lnTo>
                    <a:pt x="54980" y="170934"/>
                  </a:lnTo>
                  <a:lnTo>
                    <a:pt x="40868" y="179103"/>
                  </a:lnTo>
                  <a:lnTo>
                    <a:pt x="26834" y="194963"/>
                  </a:lnTo>
                  <a:lnTo>
                    <a:pt x="5889" y="234215"/>
                  </a:lnTo>
                  <a:lnTo>
                    <a:pt x="0" y="260379"/>
                  </a:lnTo>
                  <a:lnTo>
                    <a:pt x="3426" y="295539"/>
                  </a:lnTo>
                  <a:lnTo>
                    <a:pt x="7769" y="303778"/>
                  </a:lnTo>
                  <a:lnTo>
                    <a:pt x="20120" y="314815"/>
                  </a:lnTo>
                  <a:lnTo>
                    <a:pt x="27365" y="316629"/>
                  </a:lnTo>
                  <a:lnTo>
                    <a:pt x="42940" y="314882"/>
                  </a:lnTo>
                  <a:lnTo>
                    <a:pt x="59271" y="301876"/>
                  </a:lnTo>
                  <a:lnTo>
                    <a:pt x="86212" y="265109"/>
                  </a:lnTo>
                  <a:lnTo>
                    <a:pt x="104843" y="230366"/>
                  </a:lnTo>
                  <a:lnTo>
                    <a:pt x="120179" y="189054"/>
                  </a:lnTo>
                  <a:lnTo>
                    <a:pt x="125115" y="165055"/>
                  </a:lnTo>
                  <a:lnTo>
                    <a:pt x="128406" y="139178"/>
                  </a:lnTo>
                  <a:lnTo>
                    <a:pt x="130600" y="112049"/>
                  </a:lnTo>
                  <a:lnTo>
                    <a:pt x="129275" y="64972"/>
                  </a:lnTo>
                  <a:lnTo>
                    <a:pt x="123982" y="27822"/>
                  </a:lnTo>
                  <a:lnTo>
                    <a:pt x="116926" y="6607"/>
                  </a:lnTo>
                  <a:lnTo>
                    <a:pt x="113069" y="1796"/>
                  </a:lnTo>
                  <a:lnTo>
                    <a:pt x="109086" y="0"/>
                  </a:lnTo>
                  <a:lnTo>
                    <a:pt x="105020" y="213"/>
                  </a:lnTo>
                  <a:lnTo>
                    <a:pt x="96739" y="13621"/>
                  </a:lnTo>
                  <a:lnTo>
                    <a:pt x="92555" y="24111"/>
                  </a:lnTo>
                  <a:lnTo>
                    <a:pt x="89788" y="54581"/>
                  </a:lnTo>
                  <a:lnTo>
                    <a:pt x="91616" y="93053"/>
                  </a:lnTo>
                  <a:lnTo>
                    <a:pt x="97132" y="138374"/>
                  </a:lnTo>
                  <a:lnTo>
                    <a:pt x="102405" y="181095"/>
                  </a:lnTo>
                  <a:lnTo>
                    <a:pt x="106396" y="219837"/>
                  </a:lnTo>
                  <a:lnTo>
                    <a:pt x="110053" y="267298"/>
                  </a:lnTo>
                  <a:lnTo>
                    <a:pt x="122288" y="311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777"/>
            <p:cNvSpPr/>
            <p:nvPr>
              <p:custDataLst>
                <p:tags r:id="rId46"/>
              </p:custDataLst>
            </p:nvPr>
          </p:nvSpPr>
          <p:spPr>
            <a:xfrm>
              <a:off x="3393879" y="1917700"/>
              <a:ext cx="162122" cy="145593"/>
            </a:xfrm>
            <a:custGeom>
              <a:avLst/>
              <a:gdLst/>
              <a:ahLst/>
              <a:cxnLst/>
              <a:rect l="0" t="0" r="0" b="0"/>
              <a:pathLst>
                <a:path w="162122" h="145593">
                  <a:moveTo>
                    <a:pt x="3371" y="69850"/>
                  </a:moveTo>
                  <a:lnTo>
                    <a:pt x="3371" y="69850"/>
                  </a:lnTo>
                  <a:lnTo>
                    <a:pt x="0" y="59737"/>
                  </a:lnTo>
                  <a:lnTo>
                    <a:pt x="227" y="49127"/>
                  </a:lnTo>
                  <a:lnTo>
                    <a:pt x="3385" y="38062"/>
                  </a:lnTo>
                  <a:lnTo>
                    <a:pt x="9492" y="28441"/>
                  </a:lnTo>
                  <a:lnTo>
                    <a:pt x="22554" y="21342"/>
                  </a:lnTo>
                  <a:lnTo>
                    <a:pt x="30976" y="18461"/>
                  </a:lnTo>
                  <a:lnTo>
                    <a:pt x="51623" y="22787"/>
                  </a:lnTo>
                  <a:lnTo>
                    <a:pt x="63056" y="27891"/>
                  </a:lnTo>
                  <a:lnTo>
                    <a:pt x="81403" y="44852"/>
                  </a:lnTo>
                  <a:lnTo>
                    <a:pt x="95202" y="66501"/>
                  </a:lnTo>
                  <a:lnTo>
                    <a:pt x="105526" y="101078"/>
                  </a:lnTo>
                  <a:lnTo>
                    <a:pt x="105688" y="120653"/>
                  </a:lnTo>
                  <a:lnTo>
                    <a:pt x="101526" y="134998"/>
                  </a:lnTo>
                  <a:lnTo>
                    <a:pt x="98441" y="140798"/>
                  </a:lnTo>
                  <a:lnTo>
                    <a:pt x="95679" y="143960"/>
                  </a:lnTo>
                  <a:lnTo>
                    <a:pt x="93132" y="145362"/>
                  </a:lnTo>
                  <a:lnTo>
                    <a:pt x="90728" y="145592"/>
                  </a:lnTo>
                  <a:lnTo>
                    <a:pt x="89126" y="142217"/>
                  </a:lnTo>
                  <a:lnTo>
                    <a:pt x="87345" y="129059"/>
                  </a:lnTo>
                  <a:lnTo>
                    <a:pt x="93085" y="98447"/>
                  </a:lnTo>
                  <a:lnTo>
                    <a:pt x="113836" y="59195"/>
                  </a:lnTo>
                  <a:lnTo>
                    <a:pt x="148925" y="15351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778"/>
            <p:cNvSpPr/>
            <p:nvPr>
              <p:custDataLst>
                <p:tags r:id="rId47"/>
              </p:custDataLst>
            </p:nvPr>
          </p:nvSpPr>
          <p:spPr>
            <a:xfrm>
              <a:off x="3157667" y="1799338"/>
              <a:ext cx="230473" cy="278840"/>
            </a:xfrm>
            <a:custGeom>
              <a:avLst/>
              <a:gdLst/>
              <a:ahLst/>
              <a:cxnLst/>
              <a:rect l="0" t="0" r="0" b="0"/>
              <a:pathLst>
                <a:path w="230473" h="278840">
                  <a:moveTo>
                    <a:pt x="125283" y="23112"/>
                  </a:moveTo>
                  <a:lnTo>
                    <a:pt x="125283" y="23112"/>
                  </a:lnTo>
                  <a:lnTo>
                    <a:pt x="124577" y="12973"/>
                  </a:lnTo>
                  <a:lnTo>
                    <a:pt x="121912" y="5435"/>
                  </a:lnTo>
                  <a:lnTo>
                    <a:pt x="118802" y="2861"/>
                  </a:lnTo>
                  <a:lnTo>
                    <a:pt x="109703" y="0"/>
                  </a:lnTo>
                  <a:lnTo>
                    <a:pt x="98603" y="2492"/>
                  </a:lnTo>
                  <a:lnTo>
                    <a:pt x="92680" y="5132"/>
                  </a:lnTo>
                  <a:lnTo>
                    <a:pt x="67488" y="29073"/>
                  </a:lnTo>
                  <a:lnTo>
                    <a:pt x="45974" y="60569"/>
                  </a:lnTo>
                  <a:lnTo>
                    <a:pt x="24418" y="101143"/>
                  </a:lnTo>
                  <a:lnTo>
                    <a:pt x="7782" y="147398"/>
                  </a:lnTo>
                  <a:lnTo>
                    <a:pt x="858" y="190534"/>
                  </a:lnTo>
                  <a:lnTo>
                    <a:pt x="0" y="210926"/>
                  </a:lnTo>
                  <a:lnTo>
                    <a:pt x="4366" y="228049"/>
                  </a:lnTo>
                  <a:lnTo>
                    <a:pt x="22388" y="256482"/>
                  </a:lnTo>
                  <a:lnTo>
                    <a:pt x="50624" y="273352"/>
                  </a:lnTo>
                  <a:lnTo>
                    <a:pt x="67044" y="278839"/>
                  </a:lnTo>
                  <a:lnTo>
                    <a:pt x="107865" y="275528"/>
                  </a:lnTo>
                  <a:lnTo>
                    <a:pt x="150703" y="260180"/>
                  </a:lnTo>
                  <a:lnTo>
                    <a:pt x="186204" y="234544"/>
                  </a:lnTo>
                  <a:lnTo>
                    <a:pt x="212802" y="202454"/>
                  </a:lnTo>
                  <a:lnTo>
                    <a:pt x="223846" y="185007"/>
                  </a:lnTo>
                  <a:lnTo>
                    <a:pt x="230472" y="144924"/>
                  </a:lnTo>
                  <a:lnTo>
                    <a:pt x="223539" y="101240"/>
                  </a:lnTo>
                  <a:lnTo>
                    <a:pt x="203995" y="55954"/>
                  </a:lnTo>
                  <a:lnTo>
                    <a:pt x="175083" y="25008"/>
                  </a:lnTo>
                  <a:lnTo>
                    <a:pt x="158483" y="13793"/>
                  </a:lnTo>
                  <a:lnTo>
                    <a:pt x="141772" y="9138"/>
                  </a:lnTo>
                  <a:lnTo>
                    <a:pt x="96929" y="13249"/>
                  </a:lnTo>
                  <a:lnTo>
                    <a:pt x="74483" y="1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1" name="SMARTInkShape-Group660"/>
          <p:cNvGrpSpPr/>
          <p:nvPr/>
        </p:nvGrpSpPr>
        <p:grpSpPr>
          <a:xfrm>
            <a:off x="1228529" y="1800029"/>
            <a:ext cx="1432122" cy="468594"/>
            <a:chOff x="1228529" y="1800029"/>
            <a:chExt cx="1432122" cy="468594"/>
          </a:xfrm>
        </p:grpSpPr>
        <p:sp>
          <p:nvSpPr>
            <p:cNvPr id="788" name="SMARTInkShape-3779"/>
            <p:cNvSpPr/>
            <p:nvPr>
              <p:custDataLst>
                <p:tags r:id="rId26"/>
              </p:custDataLst>
            </p:nvPr>
          </p:nvSpPr>
          <p:spPr>
            <a:xfrm>
              <a:off x="1620706" y="2000250"/>
              <a:ext cx="106495" cy="120688"/>
            </a:xfrm>
            <a:custGeom>
              <a:avLst/>
              <a:gdLst/>
              <a:ahLst/>
              <a:cxnLst/>
              <a:rect l="0" t="0" r="0" b="0"/>
              <a:pathLst>
                <a:path w="106495" h="120688">
                  <a:moveTo>
                    <a:pt x="100144" y="0"/>
                  </a:moveTo>
                  <a:lnTo>
                    <a:pt x="100144" y="0"/>
                  </a:lnTo>
                  <a:lnTo>
                    <a:pt x="61420" y="0"/>
                  </a:lnTo>
                  <a:lnTo>
                    <a:pt x="31599" y="10113"/>
                  </a:lnTo>
                  <a:lnTo>
                    <a:pt x="14646" y="24485"/>
                  </a:lnTo>
                  <a:lnTo>
                    <a:pt x="7162" y="33257"/>
                  </a:lnTo>
                  <a:lnTo>
                    <a:pt x="728" y="52410"/>
                  </a:lnTo>
                  <a:lnTo>
                    <a:pt x="0" y="62457"/>
                  </a:lnTo>
                  <a:lnTo>
                    <a:pt x="4835" y="81146"/>
                  </a:lnTo>
                  <a:lnTo>
                    <a:pt x="14746" y="97448"/>
                  </a:lnTo>
                  <a:lnTo>
                    <a:pt x="28558" y="109397"/>
                  </a:lnTo>
                  <a:lnTo>
                    <a:pt x="55571" y="120687"/>
                  </a:lnTo>
                  <a:lnTo>
                    <a:pt x="10649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780"/>
            <p:cNvSpPr/>
            <p:nvPr>
              <p:custDataLst>
                <p:tags r:id="rId27"/>
              </p:custDataLst>
            </p:nvPr>
          </p:nvSpPr>
          <p:spPr>
            <a:xfrm>
              <a:off x="1766522" y="1800029"/>
              <a:ext cx="100379" cy="321218"/>
            </a:xfrm>
            <a:custGeom>
              <a:avLst/>
              <a:gdLst/>
              <a:ahLst/>
              <a:cxnLst/>
              <a:rect l="0" t="0" r="0" b="0"/>
              <a:pathLst>
                <a:path w="100379" h="321218">
                  <a:moveTo>
                    <a:pt x="17828" y="3371"/>
                  </a:moveTo>
                  <a:lnTo>
                    <a:pt x="17828" y="3371"/>
                  </a:lnTo>
                  <a:lnTo>
                    <a:pt x="14457" y="0"/>
                  </a:lnTo>
                  <a:lnTo>
                    <a:pt x="12758" y="418"/>
                  </a:lnTo>
                  <a:lnTo>
                    <a:pt x="8989" y="4646"/>
                  </a:lnTo>
                  <a:lnTo>
                    <a:pt x="1527" y="41958"/>
                  </a:lnTo>
                  <a:lnTo>
                    <a:pt x="0" y="75789"/>
                  </a:lnTo>
                  <a:lnTo>
                    <a:pt x="1202" y="116226"/>
                  </a:lnTo>
                  <a:lnTo>
                    <a:pt x="4089" y="160773"/>
                  </a:lnTo>
                  <a:lnTo>
                    <a:pt x="5846" y="184506"/>
                  </a:lnTo>
                  <a:lnTo>
                    <a:pt x="8975" y="230631"/>
                  </a:lnTo>
                  <a:lnTo>
                    <a:pt x="10365" y="269946"/>
                  </a:lnTo>
                  <a:lnTo>
                    <a:pt x="11258" y="313712"/>
                  </a:lnTo>
                  <a:lnTo>
                    <a:pt x="11380" y="321217"/>
                  </a:lnTo>
                  <a:lnTo>
                    <a:pt x="12118" y="320396"/>
                  </a:lnTo>
                  <a:lnTo>
                    <a:pt x="28078" y="274112"/>
                  </a:lnTo>
                  <a:lnTo>
                    <a:pt x="50348" y="235696"/>
                  </a:lnTo>
                  <a:lnTo>
                    <a:pt x="62620" y="223043"/>
                  </a:lnTo>
                  <a:lnTo>
                    <a:pt x="75130" y="217420"/>
                  </a:lnTo>
                  <a:lnTo>
                    <a:pt x="80018" y="218037"/>
                  </a:lnTo>
                  <a:lnTo>
                    <a:pt x="83983" y="220565"/>
                  </a:lnTo>
                  <a:lnTo>
                    <a:pt x="90269" y="229018"/>
                  </a:lnTo>
                  <a:lnTo>
                    <a:pt x="95415" y="239831"/>
                  </a:lnTo>
                  <a:lnTo>
                    <a:pt x="100378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781"/>
            <p:cNvSpPr/>
            <p:nvPr>
              <p:custDataLst>
                <p:tags r:id="rId28"/>
              </p:custDataLst>
            </p:nvPr>
          </p:nvSpPr>
          <p:spPr>
            <a:xfrm>
              <a:off x="1917961" y="1967072"/>
              <a:ext cx="94990" cy="125989"/>
            </a:xfrm>
            <a:custGeom>
              <a:avLst/>
              <a:gdLst/>
              <a:ahLst/>
              <a:cxnLst/>
              <a:rect l="0" t="0" r="0" b="0"/>
              <a:pathLst>
                <a:path w="94990" h="125989">
                  <a:moveTo>
                    <a:pt x="6089" y="14128"/>
                  </a:moveTo>
                  <a:lnTo>
                    <a:pt x="6089" y="14128"/>
                  </a:lnTo>
                  <a:lnTo>
                    <a:pt x="2718" y="10757"/>
                  </a:lnTo>
                  <a:lnTo>
                    <a:pt x="1063" y="5339"/>
                  </a:lnTo>
                  <a:lnTo>
                    <a:pt x="327" y="344"/>
                  </a:lnTo>
                  <a:lnTo>
                    <a:pt x="131" y="0"/>
                  </a:lnTo>
                  <a:lnTo>
                    <a:pt x="0" y="476"/>
                  </a:lnTo>
                  <a:lnTo>
                    <a:pt x="19522" y="40936"/>
                  </a:lnTo>
                  <a:lnTo>
                    <a:pt x="26170" y="57793"/>
                  </a:lnTo>
                  <a:lnTo>
                    <a:pt x="30789" y="104344"/>
                  </a:lnTo>
                  <a:lnTo>
                    <a:pt x="31428" y="125988"/>
                  </a:lnTo>
                  <a:lnTo>
                    <a:pt x="32191" y="87050"/>
                  </a:lnTo>
                  <a:lnTo>
                    <a:pt x="37263" y="57528"/>
                  </a:lnTo>
                  <a:lnTo>
                    <a:pt x="46684" y="36865"/>
                  </a:lnTo>
                  <a:lnTo>
                    <a:pt x="51883" y="31289"/>
                  </a:lnTo>
                  <a:lnTo>
                    <a:pt x="55668" y="30507"/>
                  </a:lnTo>
                  <a:lnTo>
                    <a:pt x="65519" y="31521"/>
                  </a:lnTo>
                  <a:lnTo>
                    <a:pt x="69698" y="34190"/>
                  </a:lnTo>
                  <a:lnTo>
                    <a:pt x="76223" y="42800"/>
                  </a:lnTo>
                  <a:lnTo>
                    <a:pt x="88960" y="88574"/>
                  </a:lnTo>
                  <a:lnTo>
                    <a:pt x="94989" y="10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782"/>
            <p:cNvSpPr/>
            <p:nvPr>
              <p:custDataLst>
                <p:tags r:id="rId29"/>
              </p:custDataLst>
            </p:nvPr>
          </p:nvSpPr>
          <p:spPr>
            <a:xfrm>
              <a:off x="2063750" y="19875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41442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783"/>
            <p:cNvSpPr/>
            <p:nvPr>
              <p:custDataLst>
                <p:tags r:id="rId30"/>
              </p:custDataLst>
            </p:nvPr>
          </p:nvSpPr>
          <p:spPr>
            <a:xfrm>
              <a:off x="2070100" y="18605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120650"/>
                  </a:moveTo>
                  <a:lnTo>
                    <a:pt x="12700" y="120650"/>
                  </a:lnTo>
                  <a:lnTo>
                    <a:pt x="9329" y="86940"/>
                  </a:lnTo>
                  <a:lnTo>
                    <a:pt x="7233" y="423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784"/>
            <p:cNvSpPr/>
            <p:nvPr>
              <p:custDataLst>
                <p:tags r:id="rId31"/>
              </p:custDataLst>
            </p:nvPr>
          </p:nvSpPr>
          <p:spPr>
            <a:xfrm>
              <a:off x="2128335" y="1891962"/>
              <a:ext cx="443416" cy="356516"/>
            </a:xfrm>
            <a:custGeom>
              <a:avLst/>
              <a:gdLst/>
              <a:ahLst/>
              <a:cxnLst/>
              <a:rect l="0" t="0" r="0" b="0"/>
              <a:pathLst>
                <a:path w="443416" h="356516">
                  <a:moveTo>
                    <a:pt x="87815" y="82888"/>
                  </a:moveTo>
                  <a:lnTo>
                    <a:pt x="87815" y="82888"/>
                  </a:lnTo>
                  <a:lnTo>
                    <a:pt x="87815" y="76146"/>
                  </a:lnTo>
                  <a:lnTo>
                    <a:pt x="81073" y="61840"/>
                  </a:lnTo>
                  <a:lnTo>
                    <a:pt x="70138" y="47567"/>
                  </a:lnTo>
                  <a:lnTo>
                    <a:pt x="58322" y="42495"/>
                  </a:lnTo>
                  <a:lnTo>
                    <a:pt x="51219" y="41143"/>
                  </a:lnTo>
                  <a:lnTo>
                    <a:pt x="35802" y="45285"/>
                  </a:lnTo>
                  <a:lnTo>
                    <a:pt x="27740" y="49352"/>
                  </a:lnTo>
                  <a:lnTo>
                    <a:pt x="13137" y="65161"/>
                  </a:lnTo>
                  <a:lnTo>
                    <a:pt x="2414" y="84887"/>
                  </a:lnTo>
                  <a:lnTo>
                    <a:pt x="0" y="103062"/>
                  </a:lnTo>
                  <a:lnTo>
                    <a:pt x="3160" y="118665"/>
                  </a:lnTo>
                  <a:lnTo>
                    <a:pt x="5978" y="125789"/>
                  </a:lnTo>
                  <a:lnTo>
                    <a:pt x="9268" y="130539"/>
                  </a:lnTo>
                  <a:lnTo>
                    <a:pt x="16687" y="135816"/>
                  </a:lnTo>
                  <a:lnTo>
                    <a:pt x="21346" y="135812"/>
                  </a:lnTo>
                  <a:lnTo>
                    <a:pt x="38017" y="129065"/>
                  </a:lnTo>
                  <a:lnTo>
                    <a:pt x="54951" y="118129"/>
                  </a:lnTo>
                  <a:lnTo>
                    <a:pt x="67709" y="101791"/>
                  </a:lnTo>
                  <a:lnTo>
                    <a:pt x="71118" y="96228"/>
                  </a:lnTo>
                  <a:lnTo>
                    <a:pt x="71039" y="96720"/>
                  </a:lnTo>
                  <a:lnTo>
                    <a:pt x="65843" y="117762"/>
                  </a:lnTo>
                  <a:lnTo>
                    <a:pt x="61681" y="163076"/>
                  </a:lnTo>
                  <a:lnTo>
                    <a:pt x="55974" y="195433"/>
                  </a:lnTo>
                  <a:lnTo>
                    <a:pt x="52497" y="232861"/>
                  </a:lnTo>
                  <a:lnTo>
                    <a:pt x="50951" y="271604"/>
                  </a:lnTo>
                  <a:lnTo>
                    <a:pt x="50264" y="307637"/>
                  </a:lnTo>
                  <a:lnTo>
                    <a:pt x="50529" y="349298"/>
                  </a:lnTo>
                  <a:lnTo>
                    <a:pt x="53134" y="356515"/>
                  </a:lnTo>
                  <a:lnTo>
                    <a:pt x="55522" y="354206"/>
                  </a:lnTo>
                  <a:lnTo>
                    <a:pt x="73257" y="312557"/>
                  </a:lnTo>
                  <a:lnTo>
                    <a:pt x="87695" y="275274"/>
                  </a:lnTo>
                  <a:lnTo>
                    <a:pt x="103519" y="230482"/>
                  </a:lnTo>
                  <a:lnTo>
                    <a:pt x="110984" y="205273"/>
                  </a:lnTo>
                  <a:lnTo>
                    <a:pt x="118078" y="178589"/>
                  </a:lnTo>
                  <a:lnTo>
                    <a:pt x="124924" y="150922"/>
                  </a:lnTo>
                  <a:lnTo>
                    <a:pt x="130898" y="124010"/>
                  </a:lnTo>
                  <a:lnTo>
                    <a:pt x="136293" y="97603"/>
                  </a:lnTo>
                  <a:lnTo>
                    <a:pt x="143933" y="50622"/>
                  </a:lnTo>
                  <a:lnTo>
                    <a:pt x="144267" y="8573"/>
                  </a:lnTo>
                  <a:lnTo>
                    <a:pt x="143089" y="3006"/>
                  </a:lnTo>
                  <a:lnTo>
                    <a:pt x="141597" y="0"/>
                  </a:lnTo>
                  <a:lnTo>
                    <a:pt x="138487" y="2229"/>
                  </a:lnTo>
                  <a:lnTo>
                    <a:pt x="129386" y="15995"/>
                  </a:lnTo>
                  <a:lnTo>
                    <a:pt x="119104" y="54288"/>
                  </a:lnTo>
                  <a:lnTo>
                    <a:pt x="121702" y="98011"/>
                  </a:lnTo>
                  <a:lnTo>
                    <a:pt x="128038" y="132132"/>
                  </a:lnTo>
                  <a:lnTo>
                    <a:pt x="131563" y="139706"/>
                  </a:lnTo>
                  <a:lnTo>
                    <a:pt x="141125" y="150003"/>
                  </a:lnTo>
                  <a:lnTo>
                    <a:pt x="146639" y="151621"/>
                  </a:lnTo>
                  <a:lnTo>
                    <a:pt x="158409" y="149654"/>
                  </a:lnTo>
                  <a:lnTo>
                    <a:pt x="170695" y="140314"/>
                  </a:lnTo>
                  <a:lnTo>
                    <a:pt x="189513" y="115425"/>
                  </a:lnTo>
                  <a:lnTo>
                    <a:pt x="210333" y="69011"/>
                  </a:lnTo>
                  <a:lnTo>
                    <a:pt x="214225" y="53631"/>
                  </a:lnTo>
                  <a:lnTo>
                    <a:pt x="214421" y="54211"/>
                  </a:lnTo>
                  <a:lnTo>
                    <a:pt x="218134" y="75775"/>
                  </a:lnTo>
                  <a:lnTo>
                    <a:pt x="231411" y="106151"/>
                  </a:lnTo>
                  <a:lnTo>
                    <a:pt x="241946" y="120038"/>
                  </a:lnTo>
                  <a:lnTo>
                    <a:pt x="257447" y="127622"/>
                  </a:lnTo>
                  <a:lnTo>
                    <a:pt x="266520" y="129644"/>
                  </a:lnTo>
                  <a:lnTo>
                    <a:pt x="287889" y="124365"/>
                  </a:lnTo>
                  <a:lnTo>
                    <a:pt x="321839" y="103644"/>
                  </a:lnTo>
                  <a:lnTo>
                    <a:pt x="342814" y="82941"/>
                  </a:lnTo>
                  <a:lnTo>
                    <a:pt x="367668" y="42373"/>
                  </a:lnTo>
                  <a:lnTo>
                    <a:pt x="374472" y="20902"/>
                  </a:lnTo>
                  <a:lnTo>
                    <a:pt x="373464" y="13341"/>
                  </a:lnTo>
                  <a:lnTo>
                    <a:pt x="369970" y="7596"/>
                  </a:lnTo>
                  <a:lnTo>
                    <a:pt x="364818" y="3060"/>
                  </a:lnTo>
                  <a:lnTo>
                    <a:pt x="357856" y="2153"/>
                  </a:lnTo>
                  <a:lnTo>
                    <a:pt x="340713" y="6789"/>
                  </a:lnTo>
                  <a:lnTo>
                    <a:pt x="317970" y="24670"/>
                  </a:lnTo>
                  <a:lnTo>
                    <a:pt x="308169" y="41726"/>
                  </a:lnTo>
                  <a:lnTo>
                    <a:pt x="304568" y="51214"/>
                  </a:lnTo>
                  <a:lnTo>
                    <a:pt x="304284" y="59655"/>
                  </a:lnTo>
                  <a:lnTo>
                    <a:pt x="309612" y="74679"/>
                  </a:lnTo>
                  <a:lnTo>
                    <a:pt x="331254" y="98408"/>
                  </a:lnTo>
                  <a:lnTo>
                    <a:pt x="353819" y="109306"/>
                  </a:lnTo>
                  <a:lnTo>
                    <a:pt x="396172" y="117527"/>
                  </a:lnTo>
                  <a:lnTo>
                    <a:pt x="443415" y="120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785"/>
            <p:cNvSpPr/>
            <p:nvPr>
              <p:custDataLst>
                <p:tags r:id="rId32"/>
              </p:custDataLst>
            </p:nvPr>
          </p:nvSpPr>
          <p:spPr>
            <a:xfrm>
              <a:off x="1473252" y="2089150"/>
              <a:ext cx="1003249" cy="163336"/>
            </a:xfrm>
            <a:custGeom>
              <a:avLst/>
              <a:gdLst/>
              <a:ahLst/>
              <a:cxnLst/>
              <a:rect l="0" t="0" r="0" b="0"/>
              <a:pathLst>
                <a:path w="1003249" h="163336">
                  <a:moveTo>
                    <a:pt x="18998" y="152400"/>
                  </a:moveTo>
                  <a:lnTo>
                    <a:pt x="18998" y="152400"/>
                  </a:lnTo>
                  <a:lnTo>
                    <a:pt x="2143" y="159142"/>
                  </a:lnTo>
                  <a:lnTo>
                    <a:pt x="0" y="161128"/>
                  </a:lnTo>
                  <a:lnTo>
                    <a:pt x="1394" y="162452"/>
                  </a:lnTo>
                  <a:lnTo>
                    <a:pt x="5145" y="163335"/>
                  </a:lnTo>
                  <a:lnTo>
                    <a:pt x="37536" y="158671"/>
                  </a:lnTo>
                  <a:lnTo>
                    <a:pt x="60990" y="154464"/>
                  </a:lnTo>
                  <a:lnTo>
                    <a:pt x="92854" y="148131"/>
                  </a:lnTo>
                  <a:lnTo>
                    <a:pt x="130324" y="140382"/>
                  </a:lnTo>
                  <a:lnTo>
                    <a:pt x="171532" y="131688"/>
                  </a:lnTo>
                  <a:lnTo>
                    <a:pt x="220876" y="121659"/>
                  </a:lnTo>
                  <a:lnTo>
                    <a:pt x="275645" y="110739"/>
                  </a:lnTo>
                  <a:lnTo>
                    <a:pt x="334029" y="99226"/>
                  </a:lnTo>
                  <a:lnTo>
                    <a:pt x="401174" y="87318"/>
                  </a:lnTo>
                  <a:lnTo>
                    <a:pt x="474160" y="75145"/>
                  </a:lnTo>
                  <a:lnTo>
                    <a:pt x="551039" y="62797"/>
                  </a:lnTo>
                  <a:lnTo>
                    <a:pt x="624870" y="51742"/>
                  </a:lnTo>
                  <a:lnTo>
                    <a:pt x="696668" y="41550"/>
                  </a:lnTo>
                  <a:lnTo>
                    <a:pt x="767111" y="31934"/>
                  </a:lnTo>
                  <a:lnTo>
                    <a:pt x="823246" y="24817"/>
                  </a:lnTo>
                  <a:lnTo>
                    <a:pt x="869841" y="19367"/>
                  </a:lnTo>
                  <a:lnTo>
                    <a:pt x="910077" y="15028"/>
                  </a:lnTo>
                  <a:lnTo>
                    <a:pt x="938311" y="11430"/>
                  </a:lnTo>
                  <a:lnTo>
                    <a:pt x="983380" y="3700"/>
                  </a:lnTo>
                  <a:lnTo>
                    <a:pt x="1003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786"/>
            <p:cNvSpPr/>
            <p:nvPr>
              <p:custDataLst>
                <p:tags r:id="rId33"/>
              </p:custDataLst>
            </p:nvPr>
          </p:nvSpPr>
          <p:spPr>
            <a:xfrm>
              <a:off x="2616200" y="2000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787"/>
            <p:cNvSpPr/>
            <p:nvPr>
              <p:custDataLst>
                <p:tags r:id="rId34"/>
              </p:custDataLst>
            </p:nvPr>
          </p:nvSpPr>
          <p:spPr>
            <a:xfrm>
              <a:off x="2628900" y="18478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788"/>
            <p:cNvSpPr/>
            <p:nvPr>
              <p:custDataLst>
                <p:tags r:id="rId35"/>
              </p:custDataLst>
            </p:nvPr>
          </p:nvSpPr>
          <p:spPr>
            <a:xfrm>
              <a:off x="1702558" y="2120900"/>
              <a:ext cx="621543" cy="147723"/>
            </a:xfrm>
            <a:custGeom>
              <a:avLst/>
              <a:gdLst/>
              <a:ahLst/>
              <a:cxnLst/>
              <a:rect l="0" t="0" r="0" b="0"/>
              <a:pathLst>
                <a:path w="621543" h="147723">
                  <a:moveTo>
                    <a:pt x="18292" y="139700"/>
                  </a:moveTo>
                  <a:lnTo>
                    <a:pt x="18292" y="139700"/>
                  </a:lnTo>
                  <a:lnTo>
                    <a:pt x="1437" y="146442"/>
                  </a:lnTo>
                  <a:lnTo>
                    <a:pt x="0" y="147722"/>
                  </a:lnTo>
                  <a:lnTo>
                    <a:pt x="7810" y="147264"/>
                  </a:lnTo>
                  <a:lnTo>
                    <a:pt x="38093" y="140945"/>
                  </a:lnTo>
                  <a:lnTo>
                    <a:pt x="59009" y="136297"/>
                  </a:lnTo>
                  <a:lnTo>
                    <a:pt x="87770" y="128964"/>
                  </a:lnTo>
                  <a:lnTo>
                    <a:pt x="121761" y="119843"/>
                  </a:lnTo>
                  <a:lnTo>
                    <a:pt x="159238" y="109528"/>
                  </a:lnTo>
                  <a:lnTo>
                    <a:pt x="206095" y="97008"/>
                  </a:lnTo>
                  <a:lnTo>
                    <a:pt x="259205" y="83016"/>
                  </a:lnTo>
                  <a:lnTo>
                    <a:pt x="316484" y="68044"/>
                  </a:lnTo>
                  <a:lnTo>
                    <a:pt x="375837" y="53829"/>
                  </a:lnTo>
                  <a:lnTo>
                    <a:pt x="436572" y="40120"/>
                  </a:lnTo>
                  <a:lnTo>
                    <a:pt x="498229" y="26746"/>
                  </a:lnTo>
                  <a:lnTo>
                    <a:pt x="539333" y="17831"/>
                  </a:lnTo>
                  <a:lnTo>
                    <a:pt x="621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789"/>
            <p:cNvSpPr/>
            <p:nvPr>
              <p:custDataLst>
                <p:tags r:id="rId36"/>
              </p:custDataLst>
            </p:nvPr>
          </p:nvSpPr>
          <p:spPr>
            <a:xfrm>
              <a:off x="1371600" y="1873250"/>
              <a:ext cx="69851" cy="304801"/>
            </a:xfrm>
            <a:custGeom>
              <a:avLst/>
              <a:gdLst/>
              <a:ahLst/>
              <a:cxnLst/>
              <a:rect l="0" t="0" r="0" b="0"/>
              <a:pathLst>
                <a:path w="69851" h="304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901" y="48434"/>
                  </a:lnTo>
                  <a:lnTo>
                    <a:pt x="23765" y="86908"/>
                  </a:lnTo>
                  <a:lnTo>
                    <a:pt x="33845" y="133640"/>
                  </a:lnTo>
                  <a:lnTo>
                    <a:pt x="39497" y="158943"/>
                  </a:lnTo>
                  <a:lnTo>
                    <a:pt x="47658" y="205873"/>
                  </a:lnTo>
                  <a:lnTo>
                    <a:pt x="54342" y="246721"/>
                  </a:lnTo>
                  <a:lnTo>
                    <a:pt x="698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790"/>
            <p:cNvSpPr/>
            <p:nvPr>
              <p:custDataLst>
                <p:tags r:id="rId37"/>
              </p:custDataLst>
            </p:nvPr>
          </p:nvSpPr>
          <p:spPr>
            <a:xfrm>
              <a:off x="1228529" y="1822450"/>
              <a:ext cx="231972" cy="120651"/>
            </a:xfrm>
            <a:custGeom>
              <a:avLst/>
              <a:gdLst/>
              <a:ahLst/>
              <a:cxnLst/>
              <a:rect l="0" t="0" r="0" b="0"/>
              <a:pathLst>
                <a:path w="231972" h="120651">
                  <a:moveTo>
                    <a:pt x="3371" y="120650"/>
                  </a:moveTo>
                  <a:lnTo>
                    <a:pt x="3371" y="120650"/>
                  </a:lnTo>
                  <a:lnTo>
                    <a:pt x="0" y="110537"/>
                  </a:lnTo>
                  <a:lnTo>
                    <a:pt x="3946" y="104736"/>
                  </a:lnTo>
                  <a:lnTo>
                    <a:pt x="38035" y="81676"/>
                  </a:lnTo>
                  <a:lnTo>
                    <a:pt x="82748" y="60289"/>
                  </a:lnTo>
                  <a:lnTo>
                    <a:pt x="109911" y="48660"/>
                  </a:lnTo>
                  <a:lnTo>
                    <a:pt x="139309" y="36673"/>
                  </a:lnTo>
                  <a:lnTo>
                    <a:pt x="170196" y="24449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791"/>
            <p:cNvSpPr/>
            <p:nvPr>
              <p:custDataLst>
                <p:tags r:id="rId38"/>
              </p:custDataLst>
            </p:nvPr>
          </p:nvSpPr>
          <p:spPr>
            <a:xfrm>
              <a:off x="1494942" y="2037093"/>
              <a:ext cx="98909" cy="121908"/>
            </a:xfrm>
            <a:custGeom>
              <a:avLst/>
              <a:gdLst/>
              <a:ahLst/>
              <a:cxnLst/>
              <a:rect l="0" t="0" r="0" b="0"/>
              <a:pathLst>
                <a:path w="98909" h="121908">
                  <a:moveTo>
                    <a:pt x="3658" y="52057"/>
                  </a:moveTo>
                  <a:lnTo>
                    <a:pt x="3658" y="52057"/>
                  </a:lnTo>
                  <a:lnTo>
                    <a:pt x="0" y="52057"/>
                  </a:lnTo>
                  <a:lnTo>
                    <a:pt x="27893" y="48686"/>
                  </a:lnTo>
                  <a:lnTo>
                    <a:pt x="62250" y="31792"/>
                  </a:lnTo>
                  <a:lnTo>
                    <a:pt x="79188" y="18458"/>
                  </a:lnTo>
                  <a:lnTo>
                    <a:pt x="86145" y="9843"/>
                  </a:lnTo>
                  <a:lnTo>
                    <a:pt x="86872" y="6275"/>
                  </a:lnTo>
                  <a:lnTo>
                    <a:pt x="85945" y="3191"/>
                  </a:lnTo>
                  <a:lnTo>
                    <a:pt x="83916" y="430"/>
                  </a:lnTo>
                  <a:lnTo>
                    <a:pt x="79741" y="0"/>
                  </a:lnTo>
                  <a:lnTo>
                    <a:pt x="67576" y="3285"/>
                  </a:lnTo>
                  <a:lnTo>
                    <a:pt x="44861" y="19811"/>
                  </a:lnTo>
                  <a:lnTo>
                    <a:pt x="20257" y="49323"/>
                  </a:lnTo>
                  <a:lnTo>
                    <a:pt x="11035" y="68951"/>
                  </a:lnTo>
                  <a:lnTo>
                    <a:pt x="8576" y="78136"/>
                  </a:lnTo>
                  <a:lnTo>
                    <a:pt x="9053" y="86376"/>
                  </a:lnTo>
                  <a:lnTo>
                    <a:pt x="15228" y="101177"/>
                  </a:lnTo>
                  <a:lnTo>
                    <a:pt x="28791" y="111047"/>
                  </a:lnTo>
                  <a:lnTo>
                    <a:pt x="47989" y="117080"/>
                  </a:lnTo>
                  <a:lnTo>
                    <a:pt x="98908" y="12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9" name="SMARTInkShape-Group661"/>
          <p:cNvGrpSpPr/>
          <p:nvPr/>
        </p:nvGrpSpPr>
        <p:grpSpPr>
          <a:xfrm>
            <a:off x="3438554" y="353344"/>
            <a:ext cx="727047" cy="542007"/>
            <a:chOff x="3438554" y="353344"/>
            <a:chExt cx="727047" cy="542007"/>
          </a:xfrm>
        </p:grpSpPr>
        <p:sp>
          <p:nvSpPr>
            <p:cNvPr id="802" name="SMARTInkShape-3792"/>
            <p:cNvSpPr/>
            <p:nvPr>
              <p:custDataLst>
                <p:tags r:id="rId19"/>
              </p:custDataLst>
            </p:nvPr>
          </p:nvSpPr>
          <p:spPr>
            <a:xfrm>
              <a:off x="3438554" y="590550"/>
              <a:ext cx="136497" cy="241301"/>
            </a:xfrm>
            <a:custGeom>
              <a:avLst/>
              <a:gdLst/>
              <a:ahLst/>
              <a:cxnLst/>
              <a:rect l="0" t="0" r="0" b="0"/>
              <a:pathLst>
                <a:path w="136497" h="241301">
                  <a:moveTo>
                    <a:pt x="60296" y="0"/>
                  </a:moveTo>
                  <a:lnTo>
                    <a:pt x="60296" y="0"/>
                  </a:lnTo>
                  <a:lnTo>
                    <a:pt x="56925" y="0"/>
                  </a:lnTo>
                  <a:lnTo>
                    <a:pt x="48087" y="6742"/>
                  </a:lnTo>
                  <a:lnTo>
                    <a:pt x="17428" y="54272"/>
                  </a:lnTo>
                  <a:lnTo>
                    <a:pt x="4006" y="96671"/>
                  </a:lnTo>
                  <a:lnTo>
                    <a:pt x="0" y="128572"/>
                  </a:lnTo>
                  <a:lnTo>
                    <a:pt x="337" y="160154"/>
                  </a:lnTo>
                  <a:lnTo>
                    <a:pt x="7542" y="188302"/>
                  </a:lnTo>
                  <a:lnTo>
                    <a:pt x="27207" y="211160"/>
                  </a:lnTo>
                  <a:lnTo>
                    <a:pt x="40353" y="221207"/>
                  </a:lnTo>
                  <a:lnTo>
                    <a:pt x="75656" y="232370"/>
                  </a:lnTo>
                  <a:lnTo>
                    <a:pt x="13649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793"/>
            <p:cNvSpPr/>
            <p:nvPr>
              <p:custDataLst>
                <p:tags r:id="rId20"/>
              </p:custDataLst>
            </p:nvPr>
          </p:nvSpPr>
          <p:spPr>
            <a:xfrm>
              <a:off x="3676828" y="439786"/>
              <a:ext cx="82373" cy="61865"/>
            </a:xfrm>
            <a:custGeom>
              <a:avLst/>
              <a:gdLst/>
              <a:ahLst/>
              <a:cxnLst/>
              <a:rect l="0" t="0" r="0" b="0"/>
              <a:pathLst>
                <a:path w="82373" h="61865">
                  <a:moveTo>
                    <a:pt x="18872" y="23764"/>
                  </a:moveTo>
                  <a:lnTo>
                    <a:pt x="18872" y="23764"/>
                  </a:lnTo>
                  <a:lnTo>
                    <a:pt x="6662" y="35973"/>
                  </a:lnTo>
                  <a:lnTo>
                    <a:pt x="2863" y="43537"/>
                  </a:lnTo>
                  <a:lnTo>
                    <a:pt x="0" y="54813"/>
                  </a:lnTo>
                  <a:lnTo>
                    <a:pt x="3245" y="51935"/>
                  </a:lnTo>
                  <a:lnTo>
                    <a:pt x="37429" y="6646"/>
                  </a:lnTo>
                  <a:lnTo>
                    <a:pt x="42920" y="0"/>
                  </a:lnTo>
                  <a:lnTo>
                    <a:pt x="44076" y="160"/>
                  </a:lnTo>
                  <a:lnTo>
                    <a:pt x="49074" y="3757"/>
                  </a:lnTo>
                  <a:lnTo>
                    <a:pt x="52991" y="7346"/>
                  </a:lnTo>
                  <a:lnTo>
                    <a:pt x="78966" y="54142"/>
                  </a:lnTo>
                  <a:lnTo>
                    <a:pt x="82372" y="61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794"/>
            <p:cNvSpPr/>
            <p:nvPr>
              <p:custDataLst>
                <p:tags r:id="rId21"/>
              </p:custDataLst>
            </p:nvPr>
          </p:nvSpPr>
          <p:spPr>
            <a:xfrm>
              <a:off x="3943350" y="515233"/>
              <a:ext cx="97752" cy="380118"/>
            </a:xfrm>
            <a:custGeom>
              <a:avLst/>
              <a:gdLst/>
              <a:ahLst/>
              <a:cxnLst/>
              <a:rect l="0" t="0" r="0" b="0"/>
              <a:pathLst>
                <a:path w="97752" h="38011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44450" y="2749"/>
                  </a:lnTo>
                  <a:lnTo>
                    <a:pt x="62028" y="41528"/>
                  </a:lnTo>
                  <a:lnTo>
                    <a:pt x="82114" y="82239"/>
                  </a:lnTo>
                  <a:lnTo>
                    <a:pt x="92939" y="117904"/>
                  </a:lnTo>
                  <a:lnTo>
                    <a:pt x="97751" y="159626"/>
                  </a:lnTo>
                  <a:lnTo>
                    <a:pt x="96126" y="202158"/>
                  </a:lnTo>
                  <a:lnTo>
                    <a:pt x="89290" y="243874"/>
                  </a:lnTo>
                  <a:lnTo>
                    <a:pt x="76843" y="283581"/>
                  </a:lnTo>
                  <a:lnTo>
                    <a:pt x="58142" y="316751"/>
                  </a:lnTo>
                  <a:lnTo>
                    <a:pt x="18384" y="362426"/>
                  </a:lnTo>
                  <a:lnTo>
                    <a:pt x="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795"/>
            <p:cNvSpPr/>
            <p:nvPr>
              <p:custDataLst>
                <p:tags r:id="rId22"/>
              </p:custDataLst>
            </p:nvPr>
          </p:nvSpPr>
          <p:spPr>
            <a:xfrm>
              <a:off x="3803650" y="711200"/>
              <a:ext cx="53798" cy="29569"/>
            </a:xfrm>
            <a:custGeom>
              <a:avLst/>
              <a:gdLst/>
              <a:ahLst/>
              <a:cxnLst/>
              <a:rect l="0" t="0" r="0" b="0"/>
              <a:pathLst>
                <a:path w="53798" h="29569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2" y="11933"/>
                  </a:lnTo>
                  <a:lnTo>
                    <a:pt x="12209" y="24386"/>
                  </a:lnTo>
                  <a:lnTo>
                    <a:pt x="19772" y="28477"/>
                  </a:lnTo>
                  <a:lnTo>
                    <a:pt x="23765" y="29568"/>
                  </a:lnTo>
                  <a:lnTo>
                    <a:pt x="33845" y="27017"/>
                  </a:lnTo>
                  <a:lnTo>
                    <a:pt x="39497" y="24362"/>
                  </a:lnTo>
                  <a:lnTo>
                    <a:pt x="43264" y="21180"/>
                  </a:lnTo>
                  <a:lnTo>
                    <a:pt x="53179" y="5211"/>
                  </a:lnTo>
                  <a:lnTo>
                    <a:pt x="53797" y="3474"/>
                  </a:lnTo>
                  <a:lnTo>
                    <a:pt x="53503" y="231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796"/>
            <p:cNvSpPr/>
            <p:nvPr>
              <p:custDataLst>
                <p:tags r:id="rId23"/>
              </p:custDataLst>
            </p:nvPr>
          </p:nvSpPr>
          <p:spPr>
            <a:xfrm>
              <a:off x="3835400" y="8191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0540" y="6347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797"/>
            <p:cNvSpPr/>
            <p:nvPr>
              <p:custDataLst>
                <p:tags r:id="rId24"/>
              </p:custDataLst>
            </p:nvPr>
          </p:nvSpPr>
          <p:spPr>
            <a:xfrm>
              <a:off x="3608953" y="591524"/>
              <a:ext cx="169298" cy="250404"/>
            </a:xfrm>
            <a:custGeom>
              <a:avLst/>
              <a:gdLst/>
              <a:ahLst/>
              <a:cxnLst/>
              <a:rect l="0" t="0" r="0" b="0"/>
              <a:pathLst>
                <a:path w="169298" h="250404">
                  <a:moveTo>
                    <a:pt x="137547" y="24426"/>
                  </a:moveTo>
                  <a:lnTo>
                    <a:pt x="137547" y="24426"/>
                  </a:lnTo>
                  <a:lnTo>
                    <a:pt x="146981" y="15698"/>
                  </a:lnTo>
                  <a:lnTo>
                    <a:pt x="158562" y="8878"/>
                  </a:lnTo>
                  <a:lnTo>
                    <a:pt x="159318" y="7711"/>
                  </a:lnTo>
                  <a:lnTo>
                    <a:pt x="159117" y="6932"/>
                  </a:lnTo>
                  <a:lnTo>
                    <a:pt x="153724" y="2312"/>
                  </a:lnTo>
                  <a:lnTo>
                    <a:pt x="137793" y="0"/>
                  </a:lnTo>
                  <a:lnTo>
                    <a:pt x="115199" y="6056"/>
                  </a:lnTo>
                  <a:lnTo>
                    <a:pt x="79327" y="25815"/>
                  </a:lnTo>
                  <a:lnTo>
                    <a:pt x="51738" y="56359"/>
                  </a:lnTo>
                  <a:lnTo>
                    <a:pt x="49296" y="61942"/>
                  </a:lnTo>
                  <a:lnTo>
                    <a:pt x="48465" y="71909"/>
                  </a:lnTo>
                  <a:lnTo>
                    <a:pt x="52329" y="81043"/>
                  </a:lnTo>
                  <a:lnTo>
                    <a:pt x="55335" y="85454"/>
                  </a:lnTo>
                  <a:lnTo>
                    <a:pt x="66201" y="92236"/>
                  </a:lnTo>
                  <a:lnTo>
                    <a:pt x="109656" y="105711"/>
                  </a:lnTo>
                  <a:lnTo>
                    <a:pt x="125151" y="111823"/>
                  </a:lnTo>
                  <a:lnTo>
                    <a:pt x="129283" y="114441"/>
                  </a:lnTo>
                  <a:lnTo>
                    <a:pt x="129921" y="117597"/>
                  </a:lnTo>
                  <a:lnTo>
                    <a:pt x="128229" y="121112"/>
                  </a:lnTo>
                  <a:lnTo>
                    <a:pt x="119295" y="129486"/>
                  </a:lnTo>
                  <a:lnTo>
                    <a:pt x="82932" y="150228"/>
                  </a:lnTo>
                  <a:lnTo>
                    <a:pt x="51279" y="167534"/>
                  </a:lnTo>
                  <a:lnTo>
                    <a:pt x="13141" y="201839"/>
                  </a:lnTo>
                  <a:lnTo>
                    <a:pt x="2692" y="220456"/>
                  </a:lnTo>
                  <a:lnTo>
                    <a:pt x="0" y="230554"/>
                  </a:lnTo>
                  <a:lnTo>
                    <a:pt x="693" y="235222"/>
                  </a:lnTo>
                  <a:lnTo>
                    <a:pt x="5227" y="244173"/>
                  </a:lnTo>
                  <a:lnTo>
                    <a:pt x="9823" y="247124"/>
                  </a:lnTo>
                  <a:lnTo>
                    <a:pt x="22454" y="250403"/>
                  </a:lnTo>
                  <a:lnTo>
                    <a:pt x="59335" y="248144"/>
                  </a:lnTo>
                  <a:lnTo>
                    <a:pt x="106654" y="245084"/>
                  </a:lnTo>
                  <a:lnTo>
                    <a:pt x="169297" y="233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798"/>
            <p:cNvSpPr/>
            <p:nvPr>
              <p:custDataLst>
                <p:tags r:id="rId25"/>
              </p:custDataLst>
            </p:nvPr>
          </p:nvSpPr>
          <p:spPr>
            <a:xfrm>
              <a:off x="4041328" y="353344"/>
              <a:ext cx="124273" cy="95828"/>
            </a:xfrm>
            <a:custGeom>
              <a:avLst/>
              <a:gdLst/>
              <a:ahLst/>
              <a:cxnLst/>
              <a:rect l="0" t="0" r="0" b="0"/>
              <a:pathLst>
                <a:path w="124273" h="95828">
                  <a:moveTo>
                    <a:pt x="9972" y="27656"/>
                  </a:moveTo>
                  <a:lnTo>
                    <a:pt x="9972" y="27656"/>
                  </a:lnTo>
                  <a:lnTo>
                    <a:pt x="9972" y="24285"/>
                  </a:lnTo>
                  <a:lnTo>
                    <a:pt x="11854" y="20749"/>
                  </a:lnTo>
                  <a:lnTo>
                    <a:pt x="22214" y="6285"/>
                  </a:lnTo>
                  <a:lnTo>
                    <a:pt x="31640" y="989"/>
                  </a:lnTo>
                  <a:lnTo>
                    <a:pt x="35706" y="0"/>
                  </a:lnTo>
                  <a:lnTo>
                    <a:pt x="39123" y="47"/>
                  </a:lnTo>
                  <a:lnTo>
                    <a:pt x="42106" y="783"/>
                  </a:lnTo>
                  <a:lnTo>
                    <a:pt x="44800" y="3391"/>
                  </a:lnTo>
                  <a:lnTo>
                    <a:pt x="49675" y="11933"/>
                  </a:lnTo>
                  <a:lnTo>
                    <a:pt x="53015" y="28642"/>
                  </a:lnTo>
                  <a:lnTo>
                    <a:pt x="48153" y="42676"/>
                  </a:lnTo>
                  <a:lnTo>
                    <a:pt x="38230" y="56909"/>
                  </a:lnTo>
                  <a:lnTo>
                    <a:pt x="4096" y="85812"/>
                  </a:lnTo>
                  <a:lnTo>
                    <a:pt x="305" y="91838"/>
                  </a:lnTo>
                  <a:lnTo>
                    <a:pt x="0" y="93728"/>
                  </a:lnTo>
                  <a:lnTo>
                    <a:pt x="501" y="94987"/>
                  </a:lnTo>
                  <a:lnTo>
                    <a:pt x="1542" y="95827"/>
                  </a:lnTo>
                  <a:lnTo>
                    <a:pt x="33343" y="93637"/>
                  </a:lnTo>
                  <a:lnTo>
                    <a:pt x="67397" y="92259"/>
                  </a:lnTo>
                  <a:lnTo>
                    <a:pt x="124272" y="9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7" name="SMARTInkShape-Group662"/>
          <p:cNvGrpSpPr/>
          <p:nvPr/>
        </p:nvGrpSpPr>
        <p:grpSpPr>
          <a:xfrm>
            <a:off x="2945131" y="373247"/>
            <a:ext cx="394970" cy="833254"/>
            <a:chOff x="2945131" y="373247"/>
            <a:chExt cx="394970" cy="833254"/>
          </a:xfrm>
        </p:grpSpPr>
        <p:sp>
          <p:nvSpPr>
            <p:cNvPr id="810" name="SMARTInkShape-3799"/>
            <p:cNvSpPr/>
            <p:nvPr>
              <p:custDataLst>
                <p:tags r:id="rId12"/>
              </p:custDataLst>
            </p:nvPr>
          </p:nvSpPr>
          <p:spPr>
            <a:xfrm>
              <a:off x="3244850" y="10604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3763"/>
                  </a:lnTo>
                  <a:lnTo>
                    <a:pt x="8219" y="11550"/>
                  </a:lnTo>
                  <a:lnTo>
                    <a:pt x="1832" y="3954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800"/>
            <p:cNvSpPr/>
            <p:nvPr>
              <p:custDataLst>
                <p:tags r:id="rId13"/>
              </p:custDataLst>
            </p:nvPr>
          </p:nvSpPr>
          <p:spPr>
            <a:xfrm>
              <a:off x="3067050" y="373247"/>
              <a:ext cx="139701" cy="125515"/>
            </a:xfrm>
            <a:custGeom>
              <a:avLst/>
              <a:gdLst/>
              <a:ahLst/>
              <a:cxnLst/>
              <a:rect l="0" t="0" r="0" b="0"/>
              <a:pathLst>
                <a:path w="139701" h="125515">
                  <a:moveTo>
                    <a:pt x="0" y="33153"/>
                  </a:moveTo>
                  <a:lnTo>
                    <a:pt x="0" y="33153"/>
                  </a:lnTo>
                  <a:lnTo>
                    <a:pt x="3371" y="33153"/>
                  </a:lnTo>
                  <a:lnTo>
                    <a:pt x="4364" y="33859"/>
                  </a:lnTo>
                  <a:lnTo>
                    <a:pt x="5026" y="35034"/>
                  </a:lnTo>
                  <a:lnTo>
                    <a:pt x="5762" y="39634"/>
                  </a:lnTo>
                  <a:lnTo>
                    <a:pt x="9957" y="81255"/>
                  </a:lnTo>
                  <a:lnTo>
                    <a:pt x="9153" y="111825"/>
                  </a:lnTo>
                  <a:lnTo>
                    <a:pt x="11999" y="125128"/>
                  </a:lnTo>
                  <a:lnTo>
                    <a:pt x="12938" y="125514"/>
                  </a:lnTo>
                  <a:lnTo>
                    <a:pt x="14270" y="125066"/>
                  </a:lnTo>
                  <a:lnTo>
                    <a:pt x="15863" y="124062"/>
                  </a:lnTo>
                  <a:lnTo>
                    <a:pt x="22393" y="85899"/>
                  </a:lnTo>
                  <a:lnTo>
                    <a:pt x="36644" y="38633"/>
                  </a:lnTo>
                  <a:lnTo>
                    <a:pt x="48879" y="14629"/>
                  </a:lnTo>
                  <a:lnTo>
                    <a:pt x="59118" y="5400"/>
                  </a:lnTo>
                  <a:lnTo>
                    <a:pt x="64812" y="1951"/>
                  </a:lnTo>
                  <a:lnTo>
                    <a:pt x="78664" y="0"/>
                  </a:lnTo>
                  <a:lnTo>
                    <a:pt x="93523" y="2191"/>
                  </a:lnTo>
                  <a:lnTo>
                    <a:pt x="107182" y="7868"/>
                  </a:lnTo>
                  <a:lnTo>
                    <a:pt x="116546" y="18858"/>
                  </a:lnTo>
                  <a:lnTo>
                    <a:pt x="134351" y="57768"/>
                  </a:lnTo>
                  <a:lnTo>
                    <a:pt x="139700" y="122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801"/>
            <p:cNvSpPr/>
            <p:nvPr>
              <p:custDataLst>
                <p:tags r:id="rId14"/>
              </p:custDataLst>
            </p:nvPr>
          </p:nvSpPr>
          <p:spPr>
            <a:xfrm>
              <a:off x="2945131" y="548792"/>
              <a:ext cx="394970" cy="385670"/>
            </a:xfrm>
            <a:custGeom>
              <a:avLst/>
              <a:gdLst/>
              <a:ahLst/>
              <a:cxnLst/>
              <a:rect l="0" t="0" r="0" b="0"/>
              <a:pathLst>
                <a:path w="394970" h="385670">
                  <a:moveTo>
                    <a:pt x="318769" y="3658"/>
                  </a:moveTo>
                  <a:lnTo>
                    <a:pt x="318769" y="3658"/>
                  </a:lnTo>
                  <a:lnTo>
                    <a:pt x="318769" y="287"/>
                  </a:lnTo>
                  <a:lnTo>
                    <a:pt x="318063" y="0"/>
                  </a:lnTo>
                  <a:lnTo>
                    <a:pt x="312994" y="2260"/>
                  </a:lnTo>
                  <a:lnTo>
                    <a:pt x="302163" y="4655"/>
                  </a:lnTo>
                  <a:lnTo>
                    <a:pt x="263691" y="24651"/>
                  </a:lnTo>
                  <a:lnTo>
                    <a:pt x="221859" y="45705"/>
                  </a:lnTo>
                  <a:lnTo>
                    <a:pt x="188209" y="63503"/>
                  </a:lnTo>
                  <a:lnTo>
                    <a:pt x="153498" y="82467"/>
                  </a:lnTo>
                  <a:lnTo>
                    <a:pt x="108306" y="108304"/>
                  </a:lnTo>
                  <a:lnTo>
                    <a:pt x="78924" y="128974"/>
                  </a:lnTo>
                  <a:lnTo>
                    <a:pt x="71059" y="139552"/>
                  </a:lnTo>
                  <a:lnTo>
                    <a:pt x="71079" y="143643"/>
                  </a:lnTo>
                  <a:lnTo>
                    <a:pt x="73209" y="147076"/>
                  </a:lnTo>
                  <a:lnTo>
                    <a:pt x="76746" y="150070"/>
                  </a:lnTo>
                  <a:lnTo>
                    <a:pt x="123684" y="150511"/>
                  </a:lnTo>
                  <a:lnTo>
                    <a:pt x="157275" y="150065"/>
                  </a:lnTo>
                  <a:lnTo>
                    <a:pt x="191490" y="149867"/>
                  </a:lnTo>
                  <a:lnTo>
                    <a:pt x="233079" y="151636"/>
                  </a:lnTo>
                  <a:lnTo>
                    <a:pt x="242592" y="153110"/>
                  </a:lnTo>
                  <a:lnTo>
                    <a:pt x="248229" y="155504"/>
                  </a:lnTo>
                  <a:lnTo>
                    <a:pt x="251281" y="158511"/>
                  </a:lnTo>
                  <a:lnTo>
                    <a:pt x="252611" y="161927"/>
                  </a:lnTo>
                  <a:lnTo>
                    <a:pt x="248443" y="173248"/>
                  </a:lnTo>
                  <a:lnTo>
                    <a:pt x="244368" y="180218"/>
                  </a:lnTo>
                  <a:lnTo>
                    <a:pt x="211666" y="206882"/>
                  </a:lnTo>
                  <a:lnTo>
                    <a:pt x="176388" y="232504"/>
                  </a:lnTo>
                  <a:lnTo>
                    <a:pt x="134838" y="262001"/>
                  </a:lnTo>
                  <a:lnTo>
                    <a:pt x="90502" y="291573"/>
                  </a:lnTo>
                  <a:lnTo>
                    <a:pt x="50571" y="319298"/>
                  </a:lnTo>
                  <a:lnTo>
                    <a:pt x="9527" y="353063"/>
                  </a:lnTo>
                  <a:lnTo>
                    <a:pt x="2541" y="361478"/>
                  </a:lnTo>
                  <a:lnTo>
                    <a:pt x="0" y="367793"/>
                  </a:lnTo>
                  <a:lnTo>
                    <a:pt x="423" y="372709"/>
                  </a:lnTo>
                  <a:lnTo>
                    <a:pt x="2822" y="376692"/>
                  </a:lnTo>
                  <a:lnTo>
                    <a:pt x="39908" y="385669"/>
                  </a:lnTo>
                  <a:lnTo>
                    <a:pt x="79825" y="384872"/>
                  </a:lnTo>
                  <a:lnTo>
                    <a:pt x="102323" y="382684"/>
                  </a:lnTo>
                  <a:lnTo>
                    <a:pt x="127905" y="379109"/>
                  </a:lnTo>
                  <a:lnTo>
                    <a:pt x="155543" y="374608"/>
                  </a:lnTo>
                  <a:lnTo>
                    <a:pt x="184552" y="369492"/>
                  </a:lnTo>
                  <a:lnTo>
                    <a:pt x="214474" y="364669"/>
                  </a:lnTo>
                  <a:lnTo>
                    <a:pt x="245006" y="360043"/>
                  </a:lnTo>
                  <a:lnTo>
                    <a:pt x="275943" y="355548"/>
                  </a:lnTo>
                  <a:lnTo>
                    <a:pt x="302918" y="352551"/>
                  </a:lnTo>
                  <a:lnTo>
                    <a:pt x="349824" y="349222"/>
                  </a:lnTo>
                  <a:lnTo>
                    <a:pt x="394969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802"/>
            <p:cNvSpPr/>
            <p:nvPr>
              <p:custDataLst>
                <p:tags r:id="rId15"/>
              </p:custDataLst>
            </p:nvPr>
          </p:nvSpPr>
          <p:spPr>
            <a:xfrm>
              <a:off x="3022600" y="11303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717" y="3859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803"/>
            <p:cNvSpPr/>
            <p:nvPr>
              <p:custDataLst>
                <p:tags r:id="rId16"/>
              </p:custDataLst>
            </p:nvPr>
          </p:nvSpPr>
          <p:spPr>
            <a:xfrm>
              <a:off x="3086983" y="1136650"/>
              <a:ext cx="81668" cy="17907"/>
            </a:xfrm>
            <a:custGeom>
              <a:avLst/>
              <a:gdLst/>
              <a:ahLst/>
              <a:cxnLst/>
              <a:rect l="0" t="0" r="0" b="0"/>
              <a:pathLst>
                <a:path w="81668" h="17907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8"/>
                  </a:lnTo>
                  <a:lnTo>
                    <a:pt x="1116" y="16476"/>
                  </a:lnTo>
                  <a:lnTo>
                    <a:pt x="6120" y="17906"/>
                  </a:lnTo>
                  <a:lnTo>
                    <a:pt x="46670" y="10111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804"/>
            <p:cNvSpPr/>
            <p:nvPr>
              <p:custDataLst>
                <p:tags r:id="rId17"/>
              </p:custDataLst>
            </p:nvPr>
          </p:nvSpPr>
          <p:spPr>
            <a:xfrm>
              <a:off x="3073400" y="10731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0"/>
                  </a:lnTo>
                  <a:lnTo>
                    <a:pt x="21048" y="8838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805"/>
            <p:cNvSpPr/>
            <p:nvPr>
              <p:custDataLst>
                <p:tags r:id="rId18"/>
              </p:custDataLst>
            </p:nvPr>
          </p:nvSpPr>
          <p:spPr>
            <a:xfrm>
              <a:off x="2990850" y="1041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9" name="SMARTInkShape-Group663"/>
          <p:cNvGrpSpPr/>
          <p:nvPr/>
        </p:nvGrpSpPr>
        <p:grpSpPr>
          <a:xfrm>
            <a:off x="1277340" y="657711"/>
            <a:ext cx="1002311" cy="411938"/>
            <a:chOff x="1277340" y="657711"/>
            <a:chExt cx="1002311" cy="411938"/>
          </a:xfrm>
        </p:grpSpPr>
        <p:sp>
          <p:nvSpPr>
            <p:cNvPr id="818" name="SMARTInkShape-3806"/>
            <p:cNvSpPr/>
            <p:nvPr>
              <p:custDataLst>
                <p:tags r:id="rId1"/>
              </p:custDataLst>
            </p:nvPr>
          </p:nvSpPr>
          <p:spPr>
            <a:xfrm>
              <a:off x="1962150" y="762000"/>
              <a:ext cx="159263" cy="307649"/>
            </a:xfrm>
            <a:custGeom>
              <a:avLst/>
              <a:gdLst/>
              <a:ahLst/>
              <a:cxnLst/>
              <a:rect l="0" t="0" r="0" b="0"/>
              <a:pathLst>
                <a:path w="159263" h="307649">
                  <a:moveTo>
                    <a:pt x="0" y="0"/>
                  </a:moveTo>
                  <a:lnTo>
                    <a:pt x="0" y="0"/>
                  </a:lnTo>
                  <a:lnTo>
                    <a:pt x="44030" y="5762"/>
                  </a:lnTo>
                  <a:lnTo>
                    <a:pt x="86894" y="9644"/>
                  </a:lnTo>
                  <a:lnTo>
                    <a:pt x="100613" y="15165"/>
                  </a:lnTo>
                  <a:lnTo>
                    <a:pt x="101648" y="19282"/>
                  </a:lnTo>
                  <a:lnTo>
                    <a:pt x="99034" y="31383"/>
                  </a:lnTo>
                  <a:lnTo>
                    <a:pt x="75014" y="67217"/>
                  </a:lnTo>
                  <a:lnTo>
                    <a:pt x="33545" y="112002"/>
                  </a:lnTo>
                  <a:lnTo>
                    <a:pt x="25492" y="124097"/>
                  </a:lnTo>
                  <a:lnTo>
                    <a:pt x="23345" y="129298"/>
                  </a:lnTo>
                  <a:lnTo>
                    <a:pt x="22840" y="140721"/>
                  </a:lnTo>
                  <a:lnTo>
                    <a:pt x="23693" y="146731"/>
                  </a:lnTo>
                  <a:lnTo>
                    <a:pt x="27084" y="151443"/>
                  </a:lnTo>
                  <a:lnTo>
                    <a:pt x="38378" y="158560"/>
                  </a:lnTo>
                  <a:lnTo>
                    <a:pt x="79469" y="174653"/>
                  </a:lnTo>
                  <a:lnTo>
                    <a:pt x="118012" y="190743"/>
                  </a:lnTo>
                  <a:lnTo>
                    <a:pt x="138763" y="200251"/>
                  </a:lnTo>
                  <a:lnTo>
                    <a:pt x="151748" y="212943"/>
                  </a:lnTo>
                  <a:lnTo>
                    <a:pt x="156199" y="220279"/>
                  </a:lnTo>
                  <a:lnTo>
                    <a:pt x="159262" y="237837"/>
                  </a:lnTo>
                  <a:lnTo>
                    <a:pt x="159092" y="247458"/>
                  </a:lnTo>
                  <a:lnTo>
                    <a:pt x="151376" y="265674"/>
                  </a:lnTo>
                  <a:lnTo>
                    <a:pt x="137834" y="282472"/>
                  </a:lnTo>
                  <a:lnTo>
                    <a:pt x="120056" y="296993"/>
                  </a:lnTo>
                  <a:lnTo>
                    <a:pt x="102277" y="304858"/>
                  </a:lnTo>
                  <a:lnTo>
                    <a:pt x="85673" y="307648"/>
                  </a:lnTo>
                  <a:lnTo>
                    <a:pt x="71238" y="306536"/>
                  </a:lnTo>
                  <a:lnTo>
                    <a:pt x="66542" y="303135"/>
                  </a:lnTo>
                  <a:lnTo>
                    <a:pt x="63411" y="298046"/>
                  </a:lnTo>
                  <a:lnTo>
                    <a:pt x="61324" y="291830"/>
                  </a:lnTo>
                  <a:lnTo>
                    <a:pt x="64650" y="271754"/>
                  </a:lnTo>
                  <a:lnTo>
                    <a:pt x="762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807"/>
            <p:cNvSpPr/>
            <p:nvPr>
              <p:custDataLst>
                <p:tags r:id="rId2"/>
              </p:custDataLst>
            </p:nvPr>
          </p:nvSpPr>
          <p:spPr>
            <a:xfrm>
              <a:off x="1581150" y="876300"/>
              <a:ext cx="12701" cy="47704"/>
            </a:xfrm>
            <a:custGeom>
              <a:avLst/>
              <a:gdLst/>
              <a:ahLst/>
              <a:cxnLst/>
              <a:rect l="0" t="0" r="0" b="0"/>
              <a:pathLst>
                <a:path w="12701" h="47704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1740" y="47212"/>
                  </a:lnTo>
                  <a:lnTo>
                    <a:pt x="12060" y="47703"/>
                  </a:lnTo>
                  <a:lnTo>
                    <a:pt x="12273" y="47324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808"/>
            <p:cNvSpPr/>
            <p:nvPr>
              <p:custDataLst>
                <p:tags r:id="rId3"/>
              </p:custDataLst>
            </p:nvPr>
          </p:nvSpPr>
          <p:spPr>
            <a:xfrm>
              <a:off x="1277340" y="657711"/>
              <a:ext cx="253011" cy="352854"/>
            </a:xfrm>
            <a:custGeom>
              <a:avLst/>
              <a:gdLst/>
              <a:ahLst/>
              <a:cxnLst/>
              <a:rect l="0" t="0" r="0" b="0"/>
              <a:pathLst>
                <a:path w="253011" h="352854">
                  <a:moveTo>
                    <a:pt x="24410" y="91589"/>
                  </a:moveTo>
                  <a:lnTo>
                    <a:pt x="24410" y="91589"/>
                  </a:lnTo>
                  <a:lnTo>
                    <a:pt x="21039" y="88218"/>
                  </a:lnTo>
                  <a:lnTo>
                    <a:pt x="20752" y="87225"/>
                  </a:lnTo>
                  <a:lnTo>
                    <a:pt x="21265" y="86563"/>
                  </a:lnTo>
                  <a:lnTo>
                    <a:pt x="22314" y="86122"/>
                  </a:lnTo>
                  <a:lnTo>
                    <a:pt x="23012" y="87239"/>
                  </a:lnTo>
                  <a:lnTo>
                    <a:pt x="29354" y="126700"/>
                  </a:lnTo>
                  <a:lnTo>
                    <a:pt x="30482" y="169707"/>
                  </a:lnTo>
                  <a:lnTo>
                    <a:pt x="30678" y="216570"/>
                  </a:lnTo>
                  <a:lnTo>
                    <a:pt x="27365" y="263930"/>
                  </a:lnTo>
                  <a:lnTo>
                    <a:pt x="25285" y="305872"/>
                  </a:lnTo>
                  <a:lnTo>
                    <a:pt x="24444" y="352853"/>
                  </a:lnTo>
                  <a:lnTo>
                    <a:pt x="21046" y="315039"/>
                  </a:lnTo>
                  <a:lnTo>
                    <a:pt x="17505" y="277918"/>
                  </a:lnTo>
                  <a:lnTo>
                    <a:pt x="13580" y="238608"/>
                  </a:lnTo>
                  <a:lnTo>
                    <a:pt x="9484" y="199969"/>
                  </a:lnTo>
                  <a:lnTo>
                    <a:pt x="7193" y="165393"/>
                  </a:lnTo>
                  <a:lnTo>
                    <a:pt x="4022" y="120042"/>
                  </a:lnTo>
                  <a:lnTo>
                    <a:pt x="0" y="73534"/>
                  </a:lnTo>
                  <a:lnTo>
                    <a:pt x="2674" y="52686"/>
                  </a:lnTo>
                  <a:lnTo>
                    <a:pt x="7935" y="40943"/>
                  </a:lnTo>
                  <a:lnTo>
                    <a:pt x="10605" y="39481"/>
                  </a:lnTo>
                  <a:lnTo>
                    <a:pt x="13795" y="39211"/>
                  </a:lnTo>
                  <a:lnTo>
                    <a:pt x="17333" y="39737"/>
                  </a:lnTo>
                  <a:lnTo>
                    <a:pt x="32426" y="53961"/>
                  </a:lnTo>
                  <a:lnTo>
                    <a:pt x="64611" y="95353"/>
                  </a:lnTo>
                  <a:lnTo>
                    <a:pt x="80377" y="108079"/>
                  </a:lnTo>
                  <a:lnTo>
                    <a:pt x="96792" y="116086"/>
                  </a:lnTo>
                  <a:lnTo>
                    <a:pt x="115376" y="116353"/>
                  </a:lnTo>
                  <a:lnTo>
                    <a:pt x="125271" y="114448"/>
                  </a:lnTo>
                  <a:lnTo>
                    <a:pt x="143791" y="102924"/>
                  </a:lnTo>
                  <a:lnTo>
                    <a:pt x="178676" y="63411"/>
                  </a:lnTo>
                  <a:lnTo>
                    <a:pt x="202605" y="22026"/>
                  </a:lnTo>
                  <a:lnTo>
                    <a:pt x="218525" y="0"/>
                  </a:lnTo>
                  <a:lnTo>
                    <a:pt x="220847" y="1602"/>
                  </a:lnTo>
                  <a:lnTo>
                    <a:pt x="227191" y="10908"/>
                  </a:lnTo>
                  <a:lnTo>
                    <a:pt x="235325" y="35385"/>
                  </a:lnTo>
                  <a:lnTo>
                    <a:pt x="238833" y="71722"/>
                  </a:lnTo>
                  <a:lnTo>
                    <a:pt x="239654" y="103220"/>
                  </a:lnTo>
                  <a:lnTo>
                    <a:pt x="240724" y="138386"/>
                  </a:lnTo>
                  <a:lnTo>
                    <a:pt x="243551" y="175182"/>
                  </a:lnTo>
                  <a:lnTo>
                    <a:pt x="245278" y="208940"/>
                  </a:lnTo>
                  <a:lnTo>
                    <a:pt x="246251" y="251948"/>
                  </a:lnTo>
                  <a:lnTo>
                    <a:pt x="253010" y="30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809"/>
            <p:cNvSpPr/>
            <p:nvPr>
              <p:custDataLst>
                <p:tags r:id="rId4"/>
              </p:custDataLst>
            </p:nvPr>
          </p:nvSpPr>
          <p:spPr>
            <a:xfrm>
              <a:off x="1581150" y="800194"/>
              <a:ext cx="19051" cy="38007"/>
            </a:xfrm>
            <a:custGeom>
              <a:avLst/>
              <a:gdLst/>
              <a:ahLst/>
              <a:cxnLst/>
              <a:rect l="0" t="0" r="0" b="0"/>
              <a:pathLst>
                <a:path w="19051" h="38007">
                  <a:moveTo>
                    <a:pt x="19050" y="38006"/>
                  </a:moveTo>
                  <a:lnTo>
                    <a:pt x="19050" y="38006"/>
                  </a:lnTo>
                  <a:lnTo>
                    <a:pt x="10212" y="3927"/>
                  </a:lnTo>
                  <a:lnTo>
                    <a:pt x="8219" y="1176"/>
                  </a:lnTo>
                  <a:lnTo>
                    <a:pt x="6185" y="47"/>
                  </a:lnTo>
                  <a:lnTo>
                    <a:pt x="4123" y="0"/>
                  </a:lnTo>
                  <a:lnTo>
                    <a:pt x="2749" y="674"/>
                  </a:lnTo>
                  <a:lnTo>
                    <a:pt x="1832" y="1829"/>
                  </a:lnTo>
                  <a:lnTo>
                    <a:pt x="0" y="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810"/>
            <p:cNvSpPr/>
            <p:nvPr>
              <p:custDataLst>
                <p:tags r:id="rId5"/>
              </p:custDataLst>
            </p:nvPr>
          </p:nvSpPr>
          <p:spPr>
            <a:xfrm>
              <a:off x="2109194" y="752126"/>
              <a:ext cx="170457" cy="126924"/>
            </a:xfrm>
            <a:custGeom>
              <a:avLst/>
              <a:gdLst/>
              <a:ahLst/>
              <a:cxnLst/>
              <a:rect l="0" t="0" r="0" b="0"/>
              <a:pathLst>
                <a:path w="170457" h="126924">
                  <a:moveTo>
                    <a:pt x="18056" y="54324"/>
                  </a:moveTo>
                  <a:lnTo>
                    <a:pt x="18056" y="54324"/>
                  </a:lnTo>
                  <a:lnTo>
                    <a:pt x="9885" y="54324"/>
                  </a:lnTo>
                  <a:lnTo>
                    <a:pt x="10492" y="54324"/>
                  </a:lnTo>
                  <a:lnTo>
                    <a:pt x="14717" y="57695"/>
                  </a:lnTo>
                  <a:lnTo>
                    <a:pt x="27180" y="59791"/>
                  </a:lnTo>
                  <a:lnTo>
                    <a:pt x="38339" y="56519"/>
                  </a:lnTo>
                  <a:lnTo>
                    <a:pt x="56521" y="44861"/>
                  </a:lnTo>
                  <a:lnTo>
                    <a:pt x="67607" y="33891"/>
                  </a:lnTo>
                  <a:lnTo>
                    <a:pt x="74886" y="21959"/>
                  </a:lnTo>
                  <a:lnTo>
                    <a:pt x="76710" y="11482"/>
                  </a:lnTo>
                  <a:lnTo>
                    <a:pt x="76209" y="6713"/>
                  </a:lnTo>
                  <a:lnTo>
                    <a:pt x="73758" y="3533"/>
                  </a:lnTo>
                  <a:lnTo>
                    <a:pt x="65390" y="0"/>
                  </a:lnTo>
                  <a:lnTo>
                    <a:pt x="50853" y="5956"/>
                  </a:lnTo>
                  <a:lnTo>
                    <a:pt x="24716" y="27058"/>
                  </a:lnTo>
                  <a:lnTo>
                    <a:pt x="9727" y="45733"/>
                  </a:lnTo>
                  <a:lnTo>
                    <a:pt x="713" y="65793"/>
                  </a:lnTo>
                  <a:lnTo>
                    <a:pt x="0" y="86468"/>
                  </a:lnTo>
                  <a:lnTo>
                    <a:pt x="1785" y="96920"/>
                  </a:lnTo>
                  <a:lnTo>
                    <a:pt x="7209" y="105299"/>
                  </a:lnTo>
                  <a:lnTo>
                    <a:pt x="24524" y="118372"/>
                  </a:lnTo>
                  <a:lnTo>
                    <a:pt x="61443" y="126923"/>
                  </a:lnTo>
                  <a:lnTo>
                    <a:pt x="103662" y="126086"/>
                  </a:lnTo>
                  <a:lnTo>
                    <a:pt x="144080" y="114628"/>
                  </a:lnTo>
                  <a:lnTo>
                    <a:pt x="170456" y="105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811"/>
            <p:cNvSpPr/>
            <p:nvPr>
              <p:custDataLst>
                <p:tags r:id="rId6"/>
              </p:custDataLst>
            </p:nvPr>
          </p:nvSpPr>
          <p:spPr>
            <a:xfrm>
              <a:off x="1905000" y="711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812"/>
            <p:cNvSpPr/>
            <p:nvPr>
              <p:custDataLst>
                <p:tags r:id="rId7"/>
              </p:custDataLst>
            </p:nvPr>
          </p:nvSpPr>
          <p:spPr>
            <a:xfrm>
              <a:off x="1912674" y="806450"/>
              <a:ext cx="5027" cy="88901"/>
            </a:xfrm>
            <a:custGeom>
              <a:avLst/>
              <a:gdLst/>
              <a:ahLst/>
              <a:cxnLst/>
              <a:rect l="0" t="0" r="0" b="0"/>
              <a:pathLst>
                <a:path w="5027" h="8890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950" y="45503"/>
                  </a:lnTo>
                  <a:lnTo>
                    <a:pt x="502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813"/>
            <p:cNvSpPr/>
            <p:nvPr>
              <p:custDataLst>
                <p:tags r:id="rId8"/>
              </p:custDataLst>
            </p:nvPr>
          </p:nvSpPr>
          <p:spPr>
            <a:xfrm>
              <a:off x="1771650" y="787400"/>
              <a:ext cx="95251" cy="98629"/>
            </a:xfrm>
            <a:custGeom>
              <a:avLst/>
              <a:gdLst/>
              <a:ahLst/>
              <a:cxnLst/>
              <a:rect l="0" t="0" r="0" b="0"/>
              <a:pathLst>
                <a:path w="95251" h="98629">
                  <a:moveTo>
                    <a:pt x="0" y="0"/>
                  </a:moveTo>
                  <a:lnTo>
                    <a:pt x="0" y="0"/>
                  </a:lnTo>
                  <a:lnTo>
                    <a:pt x="5026" y="45503"/>
                  </a:lnTo>
                  <a:lnTo>
                    <a:pt x="6272" y="91569"/>
                  </a:lnTo>
                  <a:lnTo>
                    <a:pt x="6327" y="98628"/>
                  </a:lnTo>
                  <a:lnTo>
                    <a:pt x="8230" y="52218"/>
                  </a:lnTo>
                  <a:lnTo>
                    <a:pt x="17333" y="6884"/>
                  </a:lnTo>
                  <a:lnTo>
                    <a:pt x="17906" y="4589"/>
                  </a:lnTo>
                  <a:lnTo>
                    <a:pt x="19698" y="3765"/>
                  </a:lnTo>
                  <a:lnTo>
                    <a:pt x="25453" y="4731"/>
                  </a:lnTo>
                  <a:lnTo>
                    <a:pt x="27552" y="7387"/>
                  </a:lnTo>
                  <a:lnTo>
                    <a:pt x="36530" y="48027"/>
                  </a:lnTo>
                  <a:lnTo>
                    <a:pt x="37790" y="63815"/>
                  </a:lnTo>
                  <a:lnTo>
                    <a:pt x="38599" y="65121"/>
                  </a:lnTo>
                  <a:lnTo>
                    <a:pt x="39843" y="65286"/>
                  </a:lnTo>
                  <a:lnTo>
                    <a:pt x="41379" y="64691"/>
                  </a:lnTo>
                  <a:lnTo>
                    <a:pt x="59465" y="37543"/>
                  </a:lnTo>
                  <a:lnTo>
                    <a:pt x="71714" y="18393"/>
                  </a:lnTo>
                  <a:lnTo>
                    <a:pt x="76088" y="15230"/>
                  </a:lnTo>
                  <a:lnTo>
                    <a:pt x="78242" y="14387"/>
                  </a:lnTo>
                  <a:lnTo>
                    <a:pt x="80383" y="15941"/>
                  </a:lnTo>
                  <a:lnTo>
                    <a:pt x="88890" y="33645"/>
                  </a:lnTo>
                  <a:lnTo>
                    <a:pt x="92423" y="45998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814"/>
            <p:cNvSpPr/>
            <p:nvPr>
              <p:custDataLst>
                <p:tags r:id="rId9"/>
              </p:custDataLst>
            </p:nvPr>
          </p:nvSpPr>
          <p:spPr>
            <a:xfrm>
              <a:off x="1714500" y="742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815"/>
            <p:cNvSpPr/>
            <p:nvPr>
              <p:custDataLst>
                <p:tags r:id="rId10"/>
              </p:custDataLst>
            </p:nvPr>
          </p:nvSpPr>
          <p:spPr>
            <a:xfrm>
              <a:off x="1715846" y="819150"/>
              <a:ext cx="11355" cy="82551"/>
            </a:xfrm>
            <a:custGeom>
              <a:avLst/>
              <a:gdLst/>
              <a:ahLst/>
              <a:cxnLst/>
              <a:rect l="0" t="0" r="0" b="0"/>
              <a:pathLst>
                <a:path w="11355" h="82551">
                  <a:moveTo>
                    <a:pt x="11354" y="0"/>
                  </a:moveTo>
                  <a:lnTo>
                    <a:pt x="11354" y="0"/>
                  </a:lnTo>
                  <a:lnTo>
                    <a:pt x="7983" y="6742"/>
                  </a:lnTo>
                  <a:lnTo>
                    <a:pt x="814" y="50606"/>
                  </a:lnTo>
                  <a:lnTo>
                    <a:pt x="0" y="68381"/>
                  </a:lnTo>
                  <a:lnTo>
                    <a:pt x="500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816"/>
            <p:cNvSpPr/>
            <p:nvPr>
              <p:custDataLst>
                <p:tags r:id="rId11"/>
              </p:custDataLst>
            </p:nvPr>
          </p:nvSpPr>
          <p:spPr>
            <a:xfrm>
              <a:off x="1625600" y="82550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088" y="57325"/>
                  </a:lnTo>
                  <a:lnTo>
                    <a:pt x="6327" y="79685"/>
                  </a:lnTo>
                  <a:lnTo>
                    <a:pt x="9714" y="71588"/>
                  </a:lnTo>
                  <a:lnTo>
                    <a:pt x="15809" y="30953"/>
                  </a:lnTo>
                  <a:lnTo>
                    <a:pt x="21461" y="11366"/>
                  </a:lnTo>
                  <a:lnTo>
                    <a:pt x="25531" y="5052"/>
                  </a:lnTo>
                  <a:lnTo>
                    <a:pt x="27604" y="3368"/>
                  </a:lnTo>
                  <a:lnTo>
                    <a:pt x="29691" y="3656"/>
                  </a:lnTo>
                  <a:lnTo>
                    <a:pt x="33892" y="7740"/>
                  </a:lnTo>
                  <a:lnTo>
                    <a:pt x="42923" y="55029"/>
                  </a:lnTo>
                  <a:lnTo>
                    <a:pt x="508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640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664"/>
          <p:cNvGrpSpPr/>
          <p:nvPr/>
        </p:nvGrpSpPr>
        <p:grpSpPr>
          <a:xfrm>
            <a:off x="1815402" y="605357"/>
            <a:ext cx="991299" cy="482059"/>
            <a:chOff x="1815402" y="605357"/>
            <a:chExt cx="991299" cy="482059"/>
          </a:xfrm>
        </p:grpSpPr>
        <p:sp>
          <p:nvSpPr>
            <p:cNvPr id="2" name="SMARTInkShape-3817"/>
            <p:cNvSpPr/>
            <p:nvPr>
              <p:custDataLst>
                <p:tags r:id="rId30"/>
              </p:custDataLst>
            </p:nvPr>
          </p:nvSpPr>
          <p:spPr>
            <a:xfrm>
              <a:off x="1815402" y="868424"/>
              <a:ext cx="127699" cy="218992"/>
            </a:xfrm>
            <a:custGeom>
              <a:avLst/>
              <a:gdLst/>
              <a:ahLst/>
              <a:cxnLst/>
              <a:rect l="0" t="0" r="0" b="0"/>
              <a:pathLst>
                <a:path w="127699" h="218992">
                  <a:moveTo>
                    <a:pt x="114998" y="45976"/>
                  </a:moveTo>
                  <a:lnTo>
                    <a:pt x="114998" y="45976"/>
                  </a:lnTo>
                  <a:lnTo>
                    <a:pt x="114292" y="29370"/>
                  </a:lnTo>
                  <a:lnTo>
                    <a:pt x="109928" y="14480"/>
                  </a:lnTo>
                  <a:lnTo>
                    <a:pt x="106160" y="7754"/>
                  </a:lnTo>
                  <a:lnTo>
                    <a:pt x="98370" y="2412"/>
                  </a:lnTo>
                  <a:lnTo>
                    <a:pt x="93329" y="0"/>
                  </a:lnTo>
                  <a:lnTo>
                    <a:pt x="86441" y="1214"/>
                  </a:lnTo>
                  <a:lnTo>
                    <a:pt x="69380" y="10089"/>
                  </a:lnTo>
                  <a:lnTo>
                    <a:pt x="39941" y="41066"/>
                  </a:lnTo>
                  <a:lnTo>
                    <a:pt x="12247" y="88266"/>
                  </a:lnTo>
                  <a:lnTo>
                    <a:pt x="2303" y="124038"/>
                  </a:lnTo>
                  <a:lnTo>
                    <a:pt x="0" y="158281"/>
                  </a:lnTo>
                  <a:lnTo>
                    <a:pt x="6032" y="185260"/>
                  </a:lnTo>
                  <a:lnTo>
                    <a:pt x="23295" y="205247"/>
                  </a:lnTo>
                  <a:lnTo>
                    <a:pt x="34812" y="213540"/>
                  </a:lnTo>
                  <a:lnTo>
                    <a:pt x="68306" y="218991"/>
                  </a:lnTo>
                  <a:lnTo>
                    <a:pt x="127698" y="21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818"/>
            <p:cNvSpPr/>
            <p:nvPr>
              <p:custDataLst>
                <p:tags r:id="rId31"/>
              </p:custDataLst>
            </p:nvPr>
          </p:nvSpPr>
          <p:spPr>
            <a:xfrm>
              <a:off x="1989270" y="929029"/>
              <a:ext cx="92777" cy="119420"/>
            </a:xfrm>
            <a:custGeom>
              <a:avLst/>
              <a:gdLst/>
              <a:ahLst/>
              <a:cxnLst/>
              <a:rect l="0" t="0" r="0" b="0"/>
              <a:pathLst>
                <a:path w="92777" h="119420">
                  <a:moveTo>
                    <a:pt x="80830" y="29821"/>
                  </a:moveTo>
                  <a:lnTo>
                    <a:pt x="80830" y="29821"/>
                  </a:lnTo>
                  <a:lnTo>
                    <a:pt x="65621" y="11660"/>
                  </a:lnTo>
                  <a:lnTo>
                    <a:pt x="54315" y="4581"/>
                  </a:lnTo>
                  <a:lnTo>
                    <a:pt x="36049" y="0"/>
                  </a:lnTo>
                  <a:lnTo>
                    <a:pt x="29810" y="2179"/>
                  </a:lnTo>
                  <a:lnTo>
                    <a:pt x="17232" y="12126"/>
                  </a:lnTo>
                  <a:lnTo>
                    <a:pt x="1622" y="40336"/>
                  </a:lnTo>
                  <a:lnTo>
                    <a:pt x="0" y="63422"/>
                  </a:lnTo>
                  <a:lnTo>
                    <a:pt x="5395" y="86383"/>
                  </a:lnTo>
                  <a:lnTo>
                    <a:pt x="17199" y="105995"/>
                  </a:lnTo>
                  <a:lnTo>
                    <a:pt x="31853" y="116593"/>
                  </a:lnTo>
                  <a:lnTo>
                    <a:pt x="39712" y="119419"/>
                  </a:lnTo>
                  <a:lnTo>
                    <a:pt x="57852" y="118796"/>
                  </a:lnTo>
                  <a:lnTo>
                    <a:pt x="67628" y="116654"/>
                  </a:lnTo>
                  <a:lnTo>
                    <a:pt x="82253" y="106749"/>
                  </a:lnTo>
                  <a:lnTo>
                    <a:pt x="88129" y="100156"/>
                  </a:lnTo>
                  <a:lnTo>
                    <a:pt x="92776" y="83424"/>
                  </a:lnTo>
                  <a:lnTo>
                    <a:pt x="91078" y="64228"/>
                  </a:lnTo>
                  <a:lnTo>
                    <a:pt x="83268" y="43937"/>
                  </a:lnTo>
                  <a:lnTo>
                    <a:pt x="74623" y="32567"/>
                  </a:lnTo>
                  <a:lnTo>
                    <a:pt x="63704" y="26166"/>
                  </a:lnTo>
                  <a:lnTo>
                    <a:pt x="60946" y="25268"/>
                  </a:lnTo>
                  <a:lnTo>
                    <a:pt x="59813" y="25374"/>
                  </a:lnTo>
                  <a:lnTo>
                    <a:pt x="59763" y="26151"/>
                  </a:lnTo>
                  <a:lnTo>
                    <a:pt x="61780" y="29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819"/>
            <p:cNvSpPr/>
            <p:nvPr>
              <p:custDataLst>
                <p:tags r:id="rId32"/>
              </p:custDataLst>
            </p:nvPr>
          </p:nvSpPr>
          <p:spPr>
            <a:xfrm>
              <a:off x="2108200" y="910069"/>
              <a:ext cx="120651" cy="112282"/>
            </a:xfrm>
            <a:custGeom>
              <a:avLst/>
              <a:gdLst/>
              <a:ahLst/>
              <a:cxnLst/>
              <a:rect l="0" t="0" r="0" b="0"/>
              <a:pathLst>
                <a:path w="120651" h="112282">
                  <a:moveTo>
                    <a:pt x="0" y="23381"/>
                  </a:moveTo>
                  <a:lnTo>
                    <a:pt x="0" y="23381"/>
                  </a:lnTo>
                  <a:lnTo>
                    <a:pt x="0" y="19723"/>
                  </a:lnTo>
                  <a:lnTo>
                    <a:pt x="0" y="21285"/>
                  </a:lnTo>
                  <a:lnTo>
                    <a:pt x="12865" y="62844"/>
                  </a:lnTo>
                  <a:lnTo>
                    <a:pt x="25415" y="101730"/>
                  </a:lnTo>
                  <a:lnTo>
                    <a:pt x="27526" y="105247"/>
                  </a:lnTo>
                  <a:lnTo>
                    <a:pt x="28934" y="106181"/>
                  </a:lnTo>
                  <a:lnTo>
                    <a:pt x="29873" y="105392"/>
                  </a:lnTo>
                  <a:lnTo>
                    <a:pt x="30499" y="103455"/>
                  </a:lnTo>
                  <a:lnTo>
                    <a:pt x="35348" y="63672"/>
                  </a:lnTo>
                  <a:lnTo>
                    <a:pt x="46023" y="19581"/>
                  </a:lnTo>
                  <a:lnTo>
                    <a:pt x="52440" y="5699"/>
                  </a:lnTo>
                  <a:lnTo>
                    <a:pt x="56126" y="1010"/>
                  </a:lnTo>
                  <a:lnTo>
                    <a:pt x="59995" y="0"/>
                  </a:lnTo>
                  <a:lnTo>
                    <a:pt x="63986" y="1444"/>
                  </a:lnTo>
                  <a:lnTo>
                    <a:pt x="68057" y="4523"/>
                  </a:lnTo>
                  <a:lnTo>
                    <a:pt x="74462" y="17351"/>
                  </a:lnTo>
                  <a:lnTo>
                    <a:pt x="87260" y="63065"/>
                  </a:lnTo>
                  <a:lnTo>
                    <a:pt x="98841" y="85469"/>
                  </a:lnTo>
                  <a:lnTo>
                    <a:pt x="120650" y="11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20"/>
            <p:cNvSpPr/>
            <p:nvPr>
              <p:custDataLst>
                <p:tags r:id="rId33"/>
              </p:custDataLst>
            </p:nvPr>
          </p:nvSpPr>
          <p:spPr>
            <a:xfrm>
              <a:off x="2238971" y="851517"/>
              <a:ext cx="69673" cy="172436"/>
            </a:xfrm>
            <a:custGeom>
              <a:avLst/>
              <a:gdLst/>
              <a:ahLst/>
              <a:cxnLst/>
              <a:rect l="0" t="0" r="0" b="0"/>
              <a:pathLst>
                <a:path w="69673" h="172436">
                  <a:moveTo>
                    <a:pt x="47029" y="50183"/>
                  </a:moveTo>
                  <a:lnTo>
                    <a:pt x="47029" y="50183"/>
                  </a:lnTo>
                  <a:lnTo>
                    <a:pt x="45147" y="11238"/>
                  </a:lnTo>
                  <a:lnTo>
                    <a:pt x="43658" y="5170"/>
                  </a:lnTo>
                  <a:lnTo>
                    <a:pt x="39843" y="1830"/>
                  </a:lnTo>
                  <a:lnTo>
                    <a:pt x="34477" y="309"/>
                  </a:lnTo>
                  <a:lnTo>
                    <a:pt x="28078" y="0"/>
                  </a:lnTo>
                  <a:lnTo>
                    <a:pt x="15323" y="3420"/>
                  </a:lnTo>
                  <a:lnTo>
                    <a:pt x="8958" y="6308"/>
                  </a:lnTo>
                  <a:lnTo>
                    <a:pt x="4715" y="11055"/>
                  </a:lnTo>
                  <a:lnTo>
                    <a:pt x="0" y="23856"/>
                  </a:lnTo>
                  <a:lnTo>
                    <a:pt x="1668" y="38952"/>
                  </a:lnTo>
                  <a:lnTo>
                    <a:pt x="4088" y="46929"/>
                  </a:lnTo>
                  <a:lnTo>
                    <a:pt x="14304" y="61437"/>
                  </a:lnTo>
                  <a:lnTo>
                    <a:pt x="61464" y="107763"/>
                  </a:lnTo>
                  <a:lnTo>
                    <a:pt x="67235" y="116087"/>
                  </a:lnTo>
                  <a:lnTo>
                    <a:pt x="69672" y="123752"/>
                  </a:lnTo>
                  <a:lnTo>
                    <a:pt x="68617" y="137914"/>
                  </a:lnTo>
                  <a:lnTo>
                    <a:pt x="56718" y="161158"/>
                  </a:lnTo>
                  <a:lnTo>
                    <a:pt x="47572" y="170060"/>
                  </a:lnTo>
                  <a:lnTo>
                    <a:pt x="43158" y="172435"/>
                  </a:lnTo>
                  <a:lnTo>
                    <a:pt x="39509" y="171195"/>
                  </a:lnTo>
                  <a:lnTo>
                    <a:pt x="27979" y="151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21"/>
            <p:cNvSpPr/>
            <p:nvPr>
              <p:custDataLst>
                <p:tags r:id="rId34"/>
              </p:custDataLst>
            </p:nvPr>
          </p:nvSpPr>
          <p:spPr>
            <a:xfrm>
              <a:off x="2365946" y="696679"/>
              <a:ext cx="66105" cy="294669"/>
            </a:xfrm>
            <a:custGeom>
              <a:avLst/>
              <a:gdLst/>
              <a:ahLst/>
              <a:cxnLst/>
              <a:rect l="0" t="0" r="0" b="0"/>
              <a:pathLst>
                <a:path w="66105" h="294669">
                  <a:moveTo>
                    <a:pt x="15304" y="8171"/>
                  </a:moveTo>
                  <a:lnTo>
                    <a:pt x="15304" y="8171"/>
                  </a:lnTo>
                  <a:lnTo>
                    <a:pt x="19668" y="149"/>
                  </a:lnTo>
                  <a:lnTo>
                    <a:pt x="20330" y="0"/>
                  </a:lnTo>
                  <a:lnTo>
                    <a:pt x="20771" y="607"/>
                  </a:lnTo>
                  <a:lnTo>
                    <a:pt x="16410" y="34115"/>
                  </a:lnTo>
                  <a:lnTo>
                    <a:pt x="12738" y="64857"/>
                  </a:lnTo>
                  <a:lnTo>
                    <a:pt x="8754" y="105332"/>
                  </a:lnTo>
                  <a:lnTo>
                    <a:pt x="4632" y="150131"/>
                  </a:lnTo>
                  <a:lnTo>
                    <a:pt x="448" y="193561"/>
                  </a:lnTo>
                  <a:lnTo>
                    <a:pt x="0" y="230737"/>
                  </a:lnTo>
                  <a:lnTo>
                    <a:pt x="5595" y="271907"/>
                  </a:lnTo>
                  <a:lnTo>
                    <a:pt x="8832" y="281362"/>
                  </a:lnTo>
                  <a:lnTo>
                    <a:pt x="14517" y="287665"/>
                  </a:lnTo>
                  <a:lnTo>
                    <a:pt x="30241" y="294668"/>
                  </a:lnTo>
                  <a:lnTo>
                    <a:pt x="37962" y="293714"/>
                  </a:lnTo>
                  <a:lnTo>
                    <a:pt x="52185" y="285127"/>
                  </a:lnTo>
                  <a:lnTo>
                    <a:pt x="56825" y="277475"/>
                  </a:lnTo>
                  <a:lnTo>
                    <a:pt x="66104" y="23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822"/>
            <p:cNvSpPr/>
            <p:nvPr>
              <p:custDataLst>
                <p:tags r:id="rId35"/>
              </p:custDataLst>
            </p:nvPr>
          </p:nvSpPr>
          <p:spPr>
            <a:xfrm>
              <a:off x="2320398" y="605357"/>
              <a:ext cx="486303" cy="347411"/>
            </a:xfrm>
            <a:custGeom>
              <a:avLst/>
              <a:gdLst/>
              <a:ahLst/>
              <a:cxnLst/>
              <a:rect l="0" t="0" r="0" b="0"/>
              <a:pathLst>
                <a:path w="486303" h="347411">
                  <a:moveTo>
                    <a:pt x="16402" y="289993"/>
                  </a:moveTo>
                  <a:lnTo>
                    <a:pt x="16402" y="289993"/>
                  </a:lnTo>
                  <a:lnTo>
                    <a:pt x="6289" y="289993"/>
                  </a:lnTo>
                  <a:lnTo>
                    <a:pt x="3310" y="289287"/>
                  </a:lnTo>
                  <a:lnTo>
                    <a:pt x="1324" y="288111"/>
                  </a:lnTo>
                  <a:lnTo>
                    <a:pt x="0" y="286622"/>
                  </a:lnTo>
                  <a:lnTo>
                    <a:pt x="1939" y="284923"/>
                  </a:lnTo>
                  <a:lnTo>
                    <a:pt x="20270" y="279162"/>
                  </a:lnTo>
                  <a:lnTo>
                    <a:pt x="56745" y="272986"/>
                  </a:lnTo>
                  <a:lnTo>
                    <a:pt x="102988" y="266688"/>
                  </a:lnTo>
                  <a:lnTo>
                    <a:pt x="150321" y="260353"/>
                  </a:lnTo>
                  <a:lnTo>
                    <a:pt x="191466" y="251892"/>
                  </a:lnTo>
                  <a:lnTo>
                    <a:pt x="200042" y="247659"/>
                  </a:lnTo>
                  <a:lnTo>
                    <a:pt x="203853" y="243426"/>
                  </a:lnTo>
                  <a:lnTo>
                    <a:pt x="202753" y="241309"/>
                  </a:lnTo>
                  <a:lnTo>
                    <a:pt x="195886" y="237076"/>
                  </a:lnTo>
                  <a:lnTo>
                    <a:pt x="173377" y="237468"/>
                  </a:lnTo>
                  <a:lnTo>
                    <a:pt x="158136" y="244071"/>
                  </a:lnTo>
                  <a:lnTo>
                    <a:pt x="151108" y="248795"/>
                  </a:lnTo>
                  <a:lnTo>
                    <a:pt x="141417" y="263451"/>
                  </a:lnTo>
                  <a:lnTo>
                    <a:pt x="136170" y="281019"/>
                  </a:lnTo>
                  <a:lnTo>
                    <a:pt x="136189" y="298234"/>
                  </a:lnTo>
                  <a:lnTo>
                    <a:pt x="140432" y="311530"/>
                  </a:lnTo>
                  <a:lnTo>
                    <a:pt x="143538" y="317051"/>
                  </a:lnTo>
                  <a:lnTo>
                    <a:pt x="148432" y="320732"/>
                  </a:lnTo>
                  <a:lnTo>
                    <a:pt x="161395" y="324821"/>
                  </a:lnTo>
                  <a:lnTo>
                    <a:pt x="168097" y="323795"/>
                  </a:lnTo>
                  <a:lnTo>
                    <a:pt x="181189" y="317011"/>
                  </a:lnTo>
                  <a:lnTo>
                    <a:pt x="190300" y="305058"/>
                  </a:lnTo>
                  <a:lnTo>
                    <a:pt x="197515" y="284344"/>
                  </a:lnTo>
                  <a:lnTo>
                    <a:pt x="199952" y="265123"/>
                  </a:lnTo>
                  <a:lnTo>
                    <a:pt x="200152" y="264947"/>
                  </a:lnTo>
                  <a:lnTo>
                    <a:pt x="199728" y="275516"/>
                  </a:lnTo>
                  <a:lnTo>
                    <a:pt x="195069" y="312040"/>
                  </a:lnTo>
                  <a:lnTo>
                    <a:pt x="197830" y="330079"/>
                  </a:lnTo>
                  <a:lnTo>
                    <a:pt x="200148" y="333650"/>
                  </a:lnTo>
                  <a:lnTo>
                    <a:pt x="203105" y="336031"/>
                  </a:lnTo>
                  <a:lnTo>
                    <a:pt x="206487" y="337618"/>
                  </a:lnTo>
                  <a:lnTo>
                    <a:pt x="215890" y="337501"/>
                  </a:lnTo>
                  <a:lnTo>
                    <a:pt x="221360" y="336481"/>
                  </a:lnTo>
                  <a:lnTo>
                    <a:pt x="231202" y="329705"/>
                  </a:lnTo>
                  <a:lnTo>
                    <a:pt x="239574" y="318931"/>
                  </a:lnTo>
                  <a:lnTo>
                    <a:pt x="256319" y="274885"/>
                  </a:lnTo>
                  <a:lnTo>
                    <a:pt x="256780" y="275688"/>
                  </a:lnTo>
                  <a:lnTo>
                    <a:pt x="257292" y="282224"/>
                  </a:lnTo>
                  <a:lnTo>
                    <a:pt x="251917" y="325690"/>
                  </a:lnTo>
                  <a:lnTo>
                    <a:pt x="251426" y="347410"/>
                  </a:lnTo>
                  <a:lnTo>
                    <a:pt x="252107" y="347321"/>
                  </a:lnTo>
                  <a:lnTo>
                    <a:pt x="267257" y="309799"/>
                  </a:lnTo>
                  <a:lnTo>
                    <a:pt x="279191" y="274930"/>
                  </a:lnTo>
                  <a:lnTo>
                    <a:pt x="293984" y="228666"/>
                  </a:lnTo>
                  <a:lnTo>
                    <a:pt x="296707" y="221591"/>
                  </a:lnTo>
                  <a:lnTo>
                    <a:pt x="299933" y="217581"/>
                  </a:lnTo>
                  <a:lnTo>
                    <a:pt x="303495" y="215613"/>
                  </a:lnTo>
                  <a:lnTo>
                    <a:pt x="307281" y="215006"/>
                  </a:lnTo>
                  <a:lnTo>
                    <a:pt x="310510" y="218835"/>
                  </a:lnTo>
                  <a:lnTo>
                    <a:pt x="315979" y="234378"/>
                  </a:lnTo>
                  <a:lnTo>
                    <a:pt x="320170" y="278851"/>
                  </a:lnTo>
                  <a:lnTo>
                    <a:pt x="322879" y="320875"/>
                  </a:lnTo>
                  <a:lnTo>
                    <a:pt x="326181" y="331235"/>
                  </a:lnTo>
                  <a:lnTo>
                    <a:pt x="328049" y="333010"/>
                  </a:lnTo>
                  <a:lnTo>
                    <a:pt x="330000" y="333487"/>
                  </a:lnTo>
                  <a:lnTo>
                    <a:pt x="339488" y="313934"/>
                  </a:lnTo>
                  <a:lnTo>
                    <a:pt x="354607" y="267845"/>
                  </a:lnTo>
                  <a:lnTo>
                    <a:pt x="361816" y="245594"/>
                  </a:lnTo>
                  <a:lnTo>
                    <a:pt x="370151" y="220177"/>
                  </a:lnTo>
                  <a:lnTo>
                    <a:pt x="379234" y="192649"/>
                  </a:lnTo>
                  <a:lnTo>
                    <a:pt x="388112" y="161597"/>
                  </a:lnTo>
                  <a:lnTo>
                    <a:pt x="396853" y="128196"/>
                  </a:lnTo>
                  <a:lnTo>
                    <a:pt x="405503" y="93228"/>
                  </a:lnTo>
                  <a:lnTo>
                    <a:pt x="412680" y="65683"/>
                  </a:lnTo>
                  <a:lnTo>
                    <a:pt x="424418" y="23789"/>
                  </a:lnTo>
                  <a:lnTo>
                    <a:pt x="428847" y="0"/>
                  </a:lnTo>
                  <a:lnTo>
                    <a:pt x="427537" y="709"/>
                  </a:lnTo>
                  <a:lnTo>
                    <a:pt x="413415" y="38483"/>
                  </a:lnTo>
                  <a:lnTo>
                    <a:pt x="403108" y="78727"/>
                  </a:lnTo>
                  <a:lnTo>
                    <a:pt x="398384" y="103288"/>
                  </a:lnTo>
                  <a:lnTo>
                    <a:pt x="393823" y="129540"/>
                  </a:lnTo>
                  <a:lnTo>
                    <a:pt x="390783" y="157624"/>
                  </a:lnTo>
                  <a:lnTo>
                    <a:pt x="388756" y="186930"/>
                  </a:lnTo>
                  <a:lnTo>
                    <a:pt x="387404" y="217051"/>
                  </a:lnTo>
                  <a:lnTo>
                    <a:pt x="387209" y="243482"/>
                  </a:lnTo>
                  <a:lnTo>
                    <a:pt x="388873" y="289782"/>
                  </a:lnTo>
                  <a:lnTo>
                    <a:pt x="395728" y="320238"/>
                  </a:lnTo>
                  <a:lnTo>
                    <a:pt x="400519" y="331323"/>
                  </a:lnTo>
                  <a:lnTo>
                    <a:pt x="407241" y="337302"/>
                  </a:lnTo>
                  <a:lnTo>
                    <a:pt x="415250" y="339877"/>
                  </a:lnTo>
                  <a:lnTo>
                    <a:pt x="424118" y="340182"/>
                  </a:lnTo>
                  <a:lnTo>
                    <a:pt x="432146" y="336152"/>
                  </a:lnTo>
                  <a:lnTo>
                    <a:pt x="446710" y="320386"/>
                  </a:lnTo>
                  <a:lnTo>
                    <a:pt x="460068" y="277596"/>
                  </a:lnTo>
                  <a:lnTo>
                    <a:pt x="458381" y="231443"/>
                  </a:lnTo>
                  <a:lnTo>
                    <a:pt x="453577" y="219915"/>
                  </a:lnTo>
                  <a:lnTo>
                    <a:pt x="438831" y="203344"/>
                  </a:lnTo>
                  <a:lnTo>
                    <a:pt x="428550" y="199771"/>
                  </a:lnTo>
                  <a:lnTo>
                    <a:pt x="403955" y="199565"/>
                  </a:lnTo>
                  <a:lnTo>
                    <a:pt x="358730" y="211894"/>
                  </a:lnTo>
                  <a:lnTo>
                    <a:pt x="359626" y="212527"/>
                  </a:lnTo>
                  <a:lnTo>
                    <a:pt x="388869" y="211661"/>
                  </a:lnTo>
                  <a:lnTo>
                    <a:pt x="434150" y="206811"/>
                  </a:lnTo>
                  <a:lnTo>
                    <a:pt x="486302" y="201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665"/>
          <p:cNvGrpSpPr/>
          <p:nvPr/>
        </p:nvGrpSpPr>
        <p:grpSpPr>
          <a:xfrm>
            <a:off x="3175000" y="742950"/>
            <a:ext cx="374651" cy="179209"/>
            <a:chOff x="3175000" y="742950"/>
            <a:chExt cx="374651" cy="179209"/>
          </a:xfrm>
        </p:grpSpPr>
        <p:sp>
          <p:nvSpPr>
            <p:cNvPr id="9" name="SMARTInkShape-3823"/>
            <p:cNvSpPr/>
            <p:nvPr>
              <p:custDataLst>
                <p:tags r:id="rId28"/>
              </p:custDataLst>
            </p:nvPr>
          </p:nvSpPr>
          <p:spPr>
            <a:xfrm>
              <a:off x="3175000" y="742950"/>
              <a:ext cx="120651" cy="179209"/>
            </a:xfrm>
            <a:custGeom>
              <a:avLst/>
              <a:gdLst/>
              <a:ahLst/>
              <a:cxnLst/>
              <a:rect l="0" t="0" r="0" b="0"/>
              <a:pathLst>
                <a:path w="120651" h="179209">
                  <a:moveTo>
                    <a:pt x="0" y="76200"/>
                  </a:moveTo>
                  <a:lnTo>
                    <a:pt x="0" y="76200"/>
                  </a:lnTo>
                  <a:lnTo>
                    <a:pt x="5069" y="54380"/>
                  </a:lnTo>
                  <a:lnTo>
                    <a:pt x="8838" y="48863"/>
                  </a:lnTo>
                  <a:lnTo>
                    <a:pt x="12242" y="50920"/>
                  </a:lnTo>
                  <a:lnTo>
                    <a:pt x="21668" y="62613"/>
                  </a:lnTo>
                  <a:lnTo>
                    <a:pt x="35505" y="99142"/>
                  </a:lnTo>
                  <a:lnTo>
                    <a:pt x="51912" y="138972"/>
                  </a:lnTo>
                  <a:lnTo>
                    <a:pt x="70180" y="167471"/>
                  </a:lnTo>
                  <a:lnTo>
                    <a:pt x="80815" y="176737"/>
                  </a:lnTo>
                  <a:lnTo>
                    <a:pt x="85627" y="179208"/>
                  </a:lnTo>
                  <a:lnTo>
                    <a:pt x="88834" y="177328"/>
                  </a:lnTo>
                  <a:lnTo>
                    <a:pt x="92399" y="165831"/>
                  </a:lnTo>
                  <a:lnTo>
                    <a:pt x="97776" y="132783"/>
                  </a:lnTo>
                  <a:lnTo>
                    <a:pt x="101782" y="100172"/>
                  </a:lnTo>
                  <a:lnTo>
                    <a:pt x="106619" y="64276"/>
                  </a:lnTo>
                  <a:lnTo>
                    <a:pt x="115865" y="2124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24"/>
            <p:cNvSpPr/>
            <p:nvPr>
              <p:custDataLst>
                <p:tags r:id="rId29"/>
              </p:custDataLst>
            </p:nvPr>
          </p:nvSpPr>
          <p:spPr>
            <a:xfrm>
              <a:off x="3332136" y="774700"/>
              <a:ext cx="217515" cy="145313"/>
            </a:xfrm>
            <a:custGeom>
              <a:avLst/>
              <a:gdLst/>
              <a:ahLst/>
              <a:cxnLst/>
              <a:rect l="0" t="0" r="0" b="0"/>
              <a:pathLst>
                <a:path w="217515" h="145313">
                  <a:moveTo>
                    <a:pt x="65114" y="25400"/>
                  </a:moveTo>
                  <a:lnTo>
                    <a:pt x="65114" y="25400"/>
                  </a:lnTo>
                  <a:lnTo>
                    <a:pt x="65114" y="29058"/>
                  </a:lnTo>
                  <a:lnTo>
                    <a:pt x="65114" y="27496"/>
                  </a:lnTo>
                  <a:lnTo>
                    <a:pt x="63232" y="24450"/>
                  </a:lnTo>
                  <a:lnTo>
                    <a:pt x="61743" y="22650"/>
                  </a:lnTo>
                  <a:lnTo>
                    <a:pt x="49534" y="16746"/>
                  </a:lnTo>
                  <a:lnTo>
                    <a:pt x="36553" y="16380"/>
                  </a:lnTo>
                  <a:lnTo>
                    <a:pt x="22786" y="19274"/>
                  </a:lnTo>
                  <a:lnTo>
                    <a:pt x="11965" y="25264"/>
                  </a:lnTo>
                  <a:lnTo>
                    <a:pt x="4332" y="36393"/>
                  </a:lnTo>
                  <a:lnTo>
                    <a:pt x="0" y="50042"/>
                  </a:lnTo>
                  <a:lnTo>
                    <a:pt x="426" y="63163"/>
                  </a:lnTo>
                  <a:lnTo>
                    <a:pt x="2938" y="68214"/>
                  </a:lnTo>
                  <a:lnTo>
                    <a:pt x="11375" y="75708"/>
                  </a:lnTo>
                  <a:lnTo>
                    <a:pt x="28025" y="83894"/>
                  </a:lnTo>
                  <a:lnTo>
                    <a:pt x="38282" y="84793"/>
                  </a:lnTo>
                  <a:lnTo>
                    <a:pt x="56364" y="79622"/>
                  </a:lnTo>
                  <a:lnTo>
                    <a:pt x="63107" y="73958"/>
                  </a:lnTo>
                  <a:lnTo>
                    <a:pt x="67749" y="67442"/>
                  </a:lnTo>
                  <a:lnTo>
                    <a:pt x="71069" y="60513"/>
                  </a:lnTo>
                  <a:lnTo>
                    <a:pt x="74346" y="58645"/>
                  </a:lnTo>
                  <a:lnTo>
                    <a:pt x="76207" y="58852"/>
                  </a:lnTo>
                  <a:lnTo>
                    <a:pt x="82904" y="61809"/>
                  </a:lnTo>
                  <a:lnTo>
                    <a:pt x="89719" y="62749"/>
                  </a:lnTo>
                  <a:lnTo>
                    <a:pt x="95570" y="61285"/>
                  </a:lnTo>
                  <a:lnTo>
                    <a:pt x="98118" y="59906"/>
                  </a:lnTo>
                  <a:lnTo>
                    <a:pt x="99817" y="58282"/>
                  </a:lnTo>
                  <a:lnTo>
                    <a:pt x="108549" y="40199"/>
                  </a:lnTo>
                  <a:lnTo>
                    <a:pt x="109592" y="39499"/>
                  </a:lnTo>
                  <a:lnTo>
                    <a:pt x="112634" y="38722"/>
                  </a:lnTo>
                  <a:lnTo>
                    <a:pt x="125055" y="45026"/>
                  </a:lnTo>
                  <a:lnTo>
                    <a:pt x="169447" y="85646"/>
                  </a:lnTo>
                  <a:lnTo>
                    <a:pt x="184301" y="110357"/>
                  </a:lnTo>
                  <a:lnTo>
                    <a:pt x="186760" y="125247"/>
                  </a:lnTo>
                  <a:lnTo>
                    <a:pt x="186428" y="132182"/>
                  </a:lnTo>
                  <a:lnTo>
                    <a:pt x="184090" y="137510"/>
                  </a:lnTo>
                  <a:lnTo>
                    <a:pt x="175848" y="145312"/>
                  </a:lnTo>
                  <a:lnTo>
                    <a:pt x="170686" y="144852"/>
                  </a:lnTo>
                  <a:lnTo>
                    <a:pt x="159307" y="136816"/>
                  </a:lnTo>
                  <a:lnTo>
                    <a:pt x="152838" y="121955"/>
                  </a:lnTo>
                  <a:lnTo>
                    <a:pt x="151114" y="113053"/>
                  </a:lnTo>
                  <a:lnTo>
                    <a:pt x="162170" y="70186"/>
                  </a:lnTo>
                  <a:lnTo>
                    <a:pt x="193433" y="27381"/>
                  </a:lnTo>
                  <a:lnTo>
                    <a:pt x="2175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66"/>
          <p:cNvGrpSpPr/>
          <p:nvPr/>
        </p:nvGrpSpPr>
        <p:grpSpPr>
          <a:xfrm>
            <a:off x="6159500" y="501650"/>
            <a:ext cx="5041901" cy="3155951"/>
            <a:chOff x="6159500" y="501650"/>
            <a:chExt cx="5041901" cy="3155951"/>
          </a:xfrm>
        </p:grpSpPr>
        <p:sp>
          <p:nvSpPr>
            <p:cNvPr id="12" name="SMARTInkShape-3825"/>
            <p:cNvSpPr/>
            <p:nvPr>
              <p:custDataLst>
                <p:tags r:id="rId12"/>
              </p:custDataLst>
            </p:nvPr>
          </p:nvSpPr>
          <p:spPr>
            <a:xfrm>
              <a:off x="8166983" y="2807583"/>
              <a:ext cx="119768" cy="119768"/>
            </a:xfrm>
            <a:custGeom>
              <a:avLst/>
              <a:gdLst/>
              <a:ahLst/>
              <a:cxnLst/>
              <a:rect l="0" t="0" r="0" b="0"/>
              <a:pathLst>
                <a:path w="119768" h="119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2750"/>
                  </a:lnTo>
                  <a:lnTo>
                    <a:pt x="47945" y="31743"/>
                  </a:lnTo>
                  <a:lnTo>
                    <a:pt x="84387" y="62215"/>
                  </a:lnTo>
                  <a:lnTo>
                    <a:pt x="108937" y="97711"/>
                  </a:lnTo>
                  <a:lnTo>
                    <a:pt x="119767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26"/>
            <p:cNvSpPr/>
            <p:nvPr>
              <p:custDataLst>
                <p:tags r:id="rId13"/>
              </p:custDataLst>
            </p:nvPr>
          </p:nvSpPr>
          <p:spPr>
            <a:xfrm>
              <a:off x="7092950" y="2299583"/>
              <a:ext cx="76201" cy="164218"/>
            </a:xfrm>
            <a:custGeom>
              <a:avLst/>
              <a:gdLst/>
              <a:ahLst/>
              <a:cxnLst/>
              <a:rect l="0" t="0" r="0" b="0"/>
              <a:pathLst>
                <a:path w="76201" h="164218">
                  <a:moveTo>
                    <a:pt x="76200" y="5467"/>
                  </a:moveTo>
                  <a:lnTo>
                    <a:pt x="76200" y="5467"/>
                  </a:lnTo>
                  <a:lnTo>
                    <a:pt x="56426" y="0"/>
                  </a:lnTo>
                  <a:lnTo>
                    <a:pt x="47656" y="5154"/>
                  </a:lnTo>
                  <a:lnTo>
                    <a:pt x="42354" y="9492"/>
                  </a:lnTo>
                  <a:lnTo>
                    <a:pt x="24778" y="39193"/>
                  </a:lnTo>
                  <a:lnTo>
                    <a:pt x="9537" y="82644"/>
                  </a:lnTo>
                  <a:lnTo>
                    <a:pt x="4238" y="114792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27"/>
            <p:cNvSpPr/>
            <p:nvPr>
              <p:custDataLst>
                <p:tags r:id="rId14"/>
              </p:custDataLst>
            </p:nvPr>
          </p:nvSpPr>
          <p:spPr>
            <a:xfrm>
              <a:off x="6997700" y="2368550"/>
              <a:ext cx="171451" cy="82551"/>
            </a:xfrm>
            <a:custGeom>
              <a:avLst/>
              <a:gdLst/>
              <a:ahLst/>
              <a:cxnLst/>
              <a:rect l="0" t="0" r="0" b="0"/>
              <a:pathLst>
                <a:path w="1714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48333" y="27888"/>
                  </a:lnTo>
                  <a:lnTo>
                    <a:pt x="83700" y="47069"/>
                  </a:lnTo>
                  <a:lnTo>
                    <a:pt x="126835" y="72092"/>
                  </a:lnTo>
                  <a:lnTo>
                    <a:pt x="1714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28"/>
            <p:cNvSpPr/>
            <p:nvPr>
              <p:custDataLst>
                <p:tags r:id="rId15"/>
              </p:custDataLst>
            </p:nvPr>
          </p:nvSpPr>
          <p:spPr>
            <a:xfrm>
              <a:off x="6159500" y="3361692"/>
              <a:ext cx="5041901" cy="143509"/>
            </a:xfrm>
            <a:custGeom>
              <a:avLst/>
              <a:gdLst/>
              <a:ahLst/>
              <a:cxnLst/>
              <a:rect l="0" t="0" r="0" b="0"/>
              <a:pathLst>
                <a:path w="5041901" h="143509">
                  <a:moveTo>
                    <a:pt x="0" y="143508"/>
                  </a:moveTo>
                  <a:lnTo>
                    <a:pt x="0" y="143508"/>
                  </a:lnTo>
                  <a:lnTo>
                    <a:pt x="16855" y="130024"/>
                  </a:lnTo>
                  <a:lnTo>
                    <a:pt x="38753" y="123935"/>
                  </a:lnTo>
                  <a:lnTo>
                    <a:pt x="70286" y="117760"/>
                  </a:lnTo>
                  <a:lnTo>
                    <a:pt x="108241" y="111526"/>
                  </a:lnTo>
                  <a:lnTo>
                    <a:pt x="162471" y="103842"/>
                  </a:lnTo>
                  <a:lnTo>
                    <a:pt x="227554" y="95192"/>
                  </a:lnTo>
                  <a:lnTo>
                    <a:pt x="299869" y="85897"/>
                  </a:lnTo>
                  <a:lnTo>
                    <a:pt x="389002" y="75467"/>
                  </a:lnTo>
                  <a:lnTo>
                    <a:pt x="489345" y="64281"/>
                  </a:lnTo>
                  <a:lnTo>
                    <a:pt x="597164" y="52590"/>
                  </a:lnTo>
                  <a:lnTo>
                    <a:pt x="719843" y="41973"/>
                  </a:lnTo>
                  <a:lnTo>
                    <a:pt x="852428" y="32074"/>
                  </a:lnTo>
                  <a:lnTo>
                    <a:pt x="991619" y="22652"/>
                  </a:lnTo>
                  <a:lnTo>
                    <a:pt x="1142974" y="14959"/>
                  </a:lnTo>
                  <a:lnTo>
                    <a:pt x="1302438" y="8420"/>
                  </a:lnTo>
                  <a:lnTo>
                    <a:pt x="1467309" y="2649"/>
                  </a:lnTo>
                  <a:lnTo>
                    <a:pt x="1642133" y="213"/>
                  </a:lnTo>
                  <a:lnTo>
                    <a:pt x="1823594" y="0"/>
                  </a:lnTo>
                  <a:lnTo>
                    <a:pt x="2009480" y="1269"/>
                  </a:lnTo>
                  <a:lnTo>
                    <a:pt x="2197608" y="5643"/>
                  </a:lnTo>
                  <a:lnTo>
                    <a:pt x="2387233" y="12087"/>
                  </a:lnTo>
                  <a:lnTo>
                    <a:pt x="2577856" y="19911"/>
                  </a:lnTo>
                  <a:lnTo>
                    <a:pt x="2766320" y="29360"/>
                  </a:lnTo>
                  <a:lnTo>
                    <a:pt x="2953347" y="39892"/>
                  </a:lnTo>
                  <a:lnTo>
                    <a:pt x="3139415" y="51147"/>
                  </a:lnTo>
                  <a:lnTo>
                    <a:pt x="3322726" y="62179"/>
                  </a:lnTo>
                  <a:lnTo>
                    <a:pt x="3504201" y="73061"/>
                  </a:lnTo>
                  <a:lnTo>
                    <a:pt x="3684450" y="83843"/>
                  </a:lnTo>
                  <a:lnTo>
                    <a:pt x="3851889" y="93148"/>
                  </a:lnTo>
                  <a:lnTo>
                    <a:pt x="4010786" y="101468"/>
                  </a:lnTo>
                  <a:lnTo>
                    <a:pt x="4163991" y="109131"/>
                  </a:lnTo>
                  <a:lnTo>
                    <a:pt x="4300699" y="114946"/>
                  </a:lnTo>
                  <a:lnTo>
                    <a:pt x="4426410" y="119528"/>
                  </a:lnTo>
                  <a:lnTo>
                    <a:pt x="4544791" y="123288"/>
                  </a:lnTo>
                  <a:lnTo>
                    <a:pt x="4644876" y="124384"/>
                  </a:lnTo>
                  <a:lnTo>
                    <a:pt x="4732768" y="123703"/>
                  </a:lnTo>
                  <a:lnTo>
                    <a:pt x="4812529" y="121837"/>
                  </a:lnTo>
                  <a:lnTo>
                    <a:pt x="4873464" y="117067"/>
                  </a:lnTo>
                  <a:lnTo>
                    <a:pt x="4921847" y="110358"/>
                  </a:lnTo>
                  <a:lnTo>
                    <a:pt x="4961865" y="102358"/>
                  </a:lnTo>
                  <a:lnTo>
                    <a:pt x="5041900" y="86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29"/>
            <p:cNvSpPr/>
            <p:nvPr>
              <p:custDataLst>
                <p:tags r:id="rId16"/>
              </p:custDataLst>
            </p:nvPr>
          </p:nvSpPr>
          <p:spPr>
            <a:xfrm>
              <a:off x="6330950" y="501650"/>
              <a:ext cx="190501" cy="3155951"/>
            </a:xfrm>
            <a:custGeom>
              <a:avLst/>
              <a:gdLst/>
              <a:ahLst/>
              <a:cxnLst/>
              <a:rect l="0" t="0" r="0" b="0"/>
              <a:pathLst>
                <a:path w="190501" h="3155951">
                  <a:moveTo>
                    <a:pt x="0" y="0"/>
                  </a:moveTo>
                  <a:lnTo>
                    <a:pt x="0" y="0"/>
                  </a:lnTo>
                  <a:lnTo>
                    <a:pt x="5069" y="41837"/>
                  </a:lnTo>
                  <a:lnTo>
                    <a:pt x="6907" y="65286"/>
                  </a:lnTo>
                  <a:lnTo>
                    <a:pt x="8839" y="92207"/>
                  </a:lnTo>
                  <a:lnTo>
                    <a:pt x="10832" y="127088"/>
                  </a:lnTo>
                  <a:lnTo>
                    <a:pt x="12865" y="167275"/>
                  </a:lnTo>
                  <a:lnTo>
                    <a:pt x="14927" y="211000"/>
                  </a:lnTo>
                  <a:lnTo>
                    <a:pt x="18417" y="260611"/>
                  </a:lnTo>
                  <a:lnTo>
                    <a:pt x="22862" y="314146"/>
                  </a:lnTo>
                  <a:lnTo>
                    <a:pt x="27941" y="370298"/>
                  </a:lnTo>
                  <a:lnTo>
                    <a:pt x="34150" y="432426"/>
                  </a:lnTo>
                  <a:lnTo>
                    <a:pt x="41110" y="498540"/>
                  </a:lnTo>
                  <a:lnTo>
                    <a:pt x="48574" y="567310"/>
                  </a:lnTo>
                  <a:lnTo>
                    <a:pt x="57077" y="643495"/>
                  </a:lnTo>
                  <a:lnTo>
                    <a:pt x="66273" y="724625"/>
                  </a:lnTo>
                  <a:lnTo>
                    <a:pt x="75933" y="809050"/>
                  </a:lnTo>
                  <a:lnTo>
                    <a:pt x="83782" y="898494"/>
                  </a:lnTo>
                  <a:lnTo>
                    <a:pt x="90427" y="991285"/>
                  </a:lnTo>
                  <a:lnTo>
                    <a:pt x="96269" y="1086307"/>
                  </a:lnTo>
                  <a:lnTo>
                    <a:pt x="102984" y="1186343"/>
                  </a:lnTo>
                  <a:lnTo>
                    <a:pt x="110284" y="1289723"/>
                  </a:lnTo>
                  <a:lnTo>
                    <a:pt x="117973" y="1395332"/>
                  </a:lnTo>
                  <a:lnTo>
                    <a:pt x="125216" y="1503838"/>
                  </a:lnTo>
                  <a:lnTo>
                    <a:pt x="132160" y="1614275"/>
                  </a:lnTo>
                  <a:lnTo>
                    <a:pt x="138906" y="1726000"/>
                  </a:lnTo>
                  <a:lnTo>
                    <a:pt x="144110" y="1835761"/>
                  </a:lnTo>
                  <a:lnTo>
                    <a:pt x="148284" y="1944213"/>
                  </a:lnTo>
                  <a:lnTo>
                    <a:pt x="151773" y="2051792"/>
                  </a:lnTo>
                  <a:lnTo>
                    <a:pt x="154804" y="2155261"/>
                  </a:lnTo>
                  <a:lnTo>
                    <a:pt x="157530" y="2255991"/>
                  </a:lnTo>
                  <a:lnTo>
                    <a:pt x="160054" y="2354894"/>
                  </a:lnTo>
                  <a:lnTo>
                    <a:pt x="161030" y="2449757"/>
                  </a:lnTo>
                  <a:lnTo>
                    <a:pt x="160975" y="2541926"/>
                  </a:lnTo>
                  <a:lnTo>
                    <a:pt x="160234" y="2632301"/>
                  </a:lnTo>
                  <a:lnTo>
                    <a:pt x="161151" y="2714423"/>
                  </a:lnTo>
                  <a:lnTo>
                    <a:pt x="163172" y="2791043"/>
                  </a:lnTo>
                  <a:lnTo>
                    <a:pt x="165932" y="2863995"/>
                  </a:lnTo>
                  <a:lnTo>
                    <a:pt x="169887" y="2928858"/>
                  </a:lnTo>
                  <a:lnTo>
                    <a:pt x="174641" y="2988328"/>
                  </a:lnTo>
                  <a:lnTo>
                    <a:pt x="179927" y="3044202"/>
                  </a:lnTo>
                  <a:lnTo>
                    <a:pt x="183452" y="3081451"/>
                  </a:lnTo>
                  <a:lnTo>
                    <a:pt x="190500" y="3155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30"/>
            <p:cNvSpPr/>
            <p:nvPr>
              <p:custDataLst>
                <p:tags r:id="rId17"/>
              </p:custDataLst>
            </p:nvPr>
          </p:nvSpPr>
          <p:spPr>
            <a:xfrm>
              <a:off x="9442450" y="2682679"/>
              <a:ext cx="120651" cy="124022"/>
            </a:xfrm>
            <a:custGeom>
              <a:avLst/>
              <a:gdLst/>
              <a:ahLst/>
              <a:cxnLst/>
              <a:rect l="0" t="0" r="0" b="0"/>
              <a:pathLst>
                <a:path w="120651" h="124022">
                  <a:moveTo>
                    <a:pt x="120650" y="3371"/>
                  </a:moveTo>
                  <a:lnTo>
                    <a:pt x="120650" y="3371"/>
                  </a:lnTo>
                  <a:lnTo>
                    <a:pt x="113908" y="0"/>
                  </a:lnTo>
                  <a:lnTo>
                    <a:pt x="104953" y="227"/>
                  </a:lnTo>
                  <a:lnTo>
                    <a:pt x="99602" y="1275"/>
                  </a:lnTo>
                  <a:lnTo>
                    <a:pt x="78587" y="16234"/>
                  </a:lnTo>
                  <a:lnTo>
                    <a:pt x="51115" y="52024"/>
                  </a:lnTo>
                  <a:lnTo>
                    <a:pt x="20633" y="95006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31"/>
            <p:cNvSpPr/>
            <p:nvPr>
              <p:custDataLst>
                <p:tags r:id="rId18"/>
              </p:custDataLst>
            </p:nvPr>
          </p:nvSpPr>
          <p:spPr>
            <a:xfrm>
              <a:off x="9417050" y="266700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4812" y="29886"/>
                  </a:lnTo>
                  <a:lnTo>
                    <a:pt x="86787" y="68281"/>
                  </a:lnTo>
                  <a:lnTo>
                    <a:pt x="1079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32"/>
            <p:cNvSpPr/>
            <p:nvPr>
              <p:custDataLst>
                <p:tags r:id="rId19"/>
              </p:custDataLst>
            </p:nvPr>
          </p:nvSpPr>
          <p:spPr>
            <a:xfrm>
              <a:off x="8191500" y="281305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114300" y="0"/>
                  </a:moveTo>
                  <a:lnTo>
                    <a:pt x="114300" y="0"/>
                  </a:lnTo>
                  <a:lnTo>
                    <a:pt x="107114" y="5775"/>
                  </a:lnTo>
                  <a:lnTo>
                    <a:pt x="76950" y="27299"/>
                  </a:lnTo>
                  <a:lnTo>
                    <a:pt x="34014" y="71479"/>
                  </a:lnTo>
                  <a:lnTo>
                    <a:pt x="12274" y="10506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33"/>
            <p:cNvSpPr/>
            <p:nvPr>
              <p:custDataLst>
                <p:tags r:id="rId20"/>
              </p:custDataLst>
            </p:nvPr>
          </p:nvSpPr>
          <p:spPr>
            <a:xfrm>
              <a:off x="8159750" y="1720850"/>
              <a:ext cx="133351" cy="63501"/>
            </a:xfrm>
            <a:custGeom>
              <a:avLst/>
              <a:gdLst/>
              <a:ahLst/>
              <a:cxnLst/>
              <a:rect l="0" t="0" r="0" b="0"/>
              <a:pathLst>
                <a:path w="133351" h="63501">
                  <a:moveTo>
                    <a:pt x="0" y="0"/>
                  </a:moveTo>
                  <a:lnTo>
                    <a:pt x="0" y="0"/>
                  </a:lnTo>
                  <a:lnTo>
                    <a:pt x="43308" y="16628"/>
                  </a:lnTo>
                  <a:lnTo>
                    <a:pt x="89929" y="35505"/>
                  </a:lnTo>
                  <a:lnTo>
                    <a:pt x="1333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34"/>
            <p:cNvSpPr/>
            <p:nvPr>
              <p:custDataLst>
                <p:tags r:id="rId21"/>
              </p:custDataLst>
            </p:nvPr>
          </p:nvSpPr>
          <p:spPr>
            <a:xfrm>
              <a:off x="8235950" y="1682750"/>
              <a:ext cx="82551" cy="139701"/>
            </a:xfrm>
            <a:custGeom>
              <a:avLst/>
              <a:gdLst/>
              <a:ahLst/>
              <a:cxnLst/>
              <a:rect l="0" t="0" r="0" b="0"/>
              <a:pathLst>
                <a:path w="82551" h="13970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58131" y="13484"/>
                  </a:lnTo>
                  <a:lnTo>
                    <a:pt x="27580" y="53463"/>
                  </a:lnTo>
                  <a:lnTo>
                    <a:pt x="9112" y="8968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35"/>
            <p:cNvSpPr/>
            <p:nvPr>
              <p:custDataLst>
                <p:tags r:id="rId22"/>
              </p:custDataLst>
            </p:nvPr>
          </p:nvSpPr>
          <p:spPr>
            <a:xfrm>
              <a:off x="9518650" y="1116633"/>
              <a:ext cx="101601" cy="185118"/>
            </a:xfrm>
            <a:custGeom>
              <a:avLst/>
              <a:gdLst/>
              <a:ahLst/>
              <a:cxnLst/>
              <a:rect l="0" t="0" r="0" b="0"/>
              <a:pathLst>
                <a:path w="101601" h="185118">
                  <a:moveTo>
                    <a:pt x="101600" y="7317"/>
                  </a:moveTo>
                  <a:lnTo>
                    <a:pt x="101600" y="7317"/>
                  </a:lnTo>
                  <a:lnTo>
                    <a:pt x="98229" y="575"/>
                  </a:lnTo>
                  <a:lnTo>
                    <a:pt x="95119" y="0"/>
                  </a:lnTo>
                  <a:lnTo>
                    <a:pt x="86020" y="3124"/>
                  </a:lnTo>
                  <a:lnTo>
                    <a:pt x="68996" y="26301"/>
                  </a:lnTo>
                  <a:lnTo>
                    <a:pt x="47175" y="70092"/>
                  </a:lnTo>
                  <a:lnTo>
                    <a:pt x="22837" y="116542"/>
                  </a:lnTo>
                  <a:lnTo>
                    <a:pt x="7864" y="158213"/>
                  </a:lnTo>
                  <a:lnTo>
                    <a:pt x="0" y="185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36"/>
            <p:cNvSpPr/>
            <p:nvPr>
              <p:custDataLst>
                <p:tags r:id="rId23"/>
              </p:custDataLst>
            </p:nvPr>
          </p:nvSpPr>
          <p:spPr>
            <a:xfrm>
              <a:off x="10826750" y="2587429"/>
              <a:ext cx="120651" cy="85922"/>
            </a:xfrm>
            <a:custGeom>
              <a:avLst/>
              <a:gdLst/>
              <a:ahLst/>
              <a:cxnLst/>
              <a:rect l="0" t="0" r="0" b="0"/>
              <a:pathLst>
                <a:path w="120651" h="85922">
                  <a:moveTo>
                    <a:pt x="120650" y="3371"/>
                  </a:moveTo>
                  <a:lnTo>
                    <a:pt x="120650" y="3371"/>
                  </a:lnTo>
                  <a:lnTo>
                    <a:pt x="113908" y="0"/>
                  </a:lnTo>
                  <a:lnTo>
                    <a:pt x="101191" y="3990"/>
                  </a:lnTo>
                  <a:lnTo>
                    <a:pt x="83779" y="14229"/>
                  </a:lnTo>
                  <a:lnTo>
                    <a:pt x="40094" y="51429"/>
                  </a:lnTo>
                  <a:lnTo>
                    <a:pt x="0" y="85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37"/>
            <p:cNvSpPr/>
            <p:nvPr>
              <p:custDataLst>
                <p:tags r:id="rId24"/>
              </p:custDataLst>
            </p:nvPr>
          </p:nvSpPr>
          <p:spPr>
            <a:xfrm>
              <a:off x="10775950" y="2579506"/>
              <a:ext cx="127001" cy="112895"/>
            </a:xfrm>
            <a:custGeom>
              <a:avLst/>
              <a:gdLst/>
              <a:ahLst/>
              <a:cxnLst/>
              <a:rect l="0" t="0" r="0" b="0"/>
              <a:pathLst>
                <a:path w="127001" h="112895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6628" y="703"/>
                  </a:lnTo>
                  <a:lnTo>
                    <a:pt x="21668" y="0"/>
                  </a:lnTo>
                  <a:lnTo>
                    <a:pt x="34795" y="6744"/>
                  </a:lnTo>
                  <a:lnTo>
                    <a:pt x="58051" y="30172"/>
                  </a:lnTo>
                  <a:lnTo>
                    <a:pt x="91194" y="69272"/>
                  </a:lnTo>
                  <a:lnTo>
                    <a:pt x="127000" y="1128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38"/>
            <p:cNvSpPr/>
            <p:nvPr>
              <p:custDataLst>
                <p:tags r:id="rId25"/>
              </p:custDataLst>
            </p:nvPr>
          </p:nvSpPr>
          <p:spPr>
            <a:xfrm>
              <a:off x="10852150" y="647700"/>
              <a:ext cx="171451" cy="107951"/>
            </a:xfrm>
            <a:custGeom>
              <a:avLst/>
              <a:gdLst/>
              <a:ahLst/>
              <a:cxnLst/>
              <a:rect l="0" t="0" r="0" b="0"/>
              <a:pathLst>
                <a:path w="1714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1814" y="12256"/>
                  </a:lnTo>
                  <a:lnTo>
                    <a:pt x="77467" y="46453"/>
                  </a:lnTo>
                  <a:lnTo>
                    <a:pt x="114674" y="74912"/>
                  </a:lnTo>
                  <a:lnTo>
                    <a:pt x="160525" y="102450"/>
                  </a:lnTo>
                  <a:lnTo>
                    <a:pt x="1714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39"/>
            <p:cNvSpPr/>
            <p:nvPr>
              <p:custDataLst>
                <p:tags r:id="rId26"/>
              </p:custDataLst>
            </p:nvPr>
          </p:nvSpPr>
          <p:spPr>
            <a:xfrm>
              <a:off x="10934700" y="625279"/>
              <a:ext cx="101601" cy="136722"/>
            </a:xfrm>
            <a:custGeom>
              <a:avLst/>
              <a:gdLst/>
              <a:ahLst/>
              <a:cxnLst/>
              <a:rect l="0" t="0" r="0" b="0"/>
              <a:pathLst>
                <a:path w="101601" h="136722">
                  <a:moveTo>
                    <a:pt x="101600" y="3371"/>
                  </a:moveTo>
                  <a:lnTo>
                    <a:pt x="101600" y="3371"/>
                  </a:lnTo>
                  <a:lnTo>
                    <a:pt x="91487" y="0"/>
                  </a:lnTo>
                  <a:lnTo>
                    <a:pt x="80877" y="2108"/>
                  </a:lnTo>
                  <a:lnTo>
                    <a:pt x="75085" y="4646"/>
                  </a:lnTo>
                  <a:lnTo>
                    <a:pt x="64887" y="14991"/>
                  </a:lnTo>
                  <a:lnTo>
                    <a:pt x="36728" y="54742"/>
                  </a:lnTo>
                  <a:lnTo>
                    <a:pt x="21261" y="85469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40"/>
            <p:cNvSpPr/>
            <p:nvPr>
              <p:custDataLst>
                <p:tags r:id="rId27"/>
              </p:custDataLst>
            </p:nvPr>
          </p:nvSpPr>
          <p:spPr>
            <a:xfrm>
              <a:off x="9467850" y="116840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0" y="0"/>
                  </a:moveTo>
                  <a:lnTo>
                    <a:pt x="0" y="0"/>
                  </a:lnTo>
                  <a:lnTo>
                    <a:pt x="15580" y="12209"/>
                  </a:lnTo>
                  <a:lnTo>
                    <a:pt x="53877" y="32907"/>
                  </a:lnTo>
                  <a:lnTo>
                    <a:pt x="100326" y="57378"/>
                  </a:lnTo>
                  <a:lnTo>
                    <a:pt x="146458" y="82449"/>
                  </a:lnTo>
                  <a:lnTo>
                    <a:pt x="1587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67"/>
          <p:cNvGrpSpPr/>
          <p:nvPr/>
        </p:nvGrpSpPr>
        <p:grpSpPr>
          <a:xfrm>
            <a:off x="11791950" y="2254250"/>
            <a:ext cx="190501" cy="158751"/>
            <a:chOff x="11791950" y="2254250"/>
            <a:chExt cx="190501" cy="158751"/>
          </a:xfrm>
        </p:grpSpPr>
        <p:sp>
          <p:nvSpPr>
            <p:cNvPr id="29" name="SMARTInkShape-3841"/>
            <p:cNvSpPr/>
            <p:nvPr>
              <p:custDataLst>
                <p:tags r:id="rId10"/>
              </p:custDataLst>
            </p:nvPr>
          </p:nvSpPr>
          <p:spPr>
            <a:xfrm>
              <a:off x="11817350" y="227330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32507" y="15914"/>
                  </a:lnTo>
                  <a:lnTo>
                    <a:pt x="77720" y="53618"/>
                  </a:lnTo>
                  <a:lnTo>
                    <a:pt x="1079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42"/>
            <p:cNvSpPr/>
            <p:nvPr>
              <p:custDataLst>
                <p:tags r:id="rId11"/>
              </p:custDataLst>
            </p:nvPr>
          </p:nvSpPr>
          <p:spPr>
            <a:xfrm>
              <a:off x="11791950" y="2254250"/>
              <a:ext cx="190501" cy="158751"/>
            </a:xfrm>
            <a:custGeom>
              <a:avLst/>
              <a:gdLst/>
              <a:ahLst/>
              <a:cxnLst/>
              <a:rect l="0" t="0" r="0" b="0"/>
              <a:pathLst>
                <a:path w="190501" h="158751">
                  <a:moveTo>
                    <a:pt x="190500" y="0"/>
                  </a:moveTo>
                  <a:lnTo>
                    <a:pt x="190500" y="0"/>
                  </a:lnTo>
                  <a:lnTo>
                    <a:pt x="187130" y="0"/>
                  </a:lnTo>
                  <a:lnTo>
                    <a:pt x="171548" y="6742"/>
                  </a:lnTo>
                  <a:lnTo>
                    <a:pt x="138945" y="34531"/>
                  </a:lnTo>
                  <a:lnTo>
                    <a:pt x="104556" y="62149"/>
                  </a:lnTo>
                  <a:lnTo>
                    <a:pt x="66225" y="93238"/>
                  </a:lnTo>
                  <a:lnTo>
                    <a:pt x="21817" y="13683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3843"/>
          <p:cNvSpPr/>
          <p:nvPr>
            <p:custDataLst>
              <p:tags r:id="rId1"/>
            </p:custDataLst>
          </p:nvPr>
        </p:nvSpPr>
        <p:spPr>
          <a:xfrm>
            <a:off x="6515100" y="419100"/>
            <a:ext cx="5670551" cy="2844801"/>
          </a:xfrm>
          <a:custGeom>
            <a:avLst/>
            <a:gdLst/>
            <a:ahLst/>
            <a:cxnLst/>
            <a:rect l="0" t="0" r="0" b="0"/>
            <a:pathLst>
              <a:path w="5670551" h="2844801">
                <a:moveTo>
                  <a:pt x="0" y="2844800"/>
                </a:moveTo>
                <a:lnTo>
                  <a:pt x="0" y="2844800"/>
                </a:lnTo>
                <a:lnTo>
                  <a:pt x="3370" y="2844800"/>
                </a:lnTo>
                <a:lnTo>
                  <a:pt x="48335" y="2826502"/>
                </a:lnTo>
                <a:lnTo>
                  <a:pt x="82603" y="2808020"/>
                </a:lnTo>
                <a:lnTo>
                  <a:pt x="127408" y="2784670"/>
                </a:lnTo>
                <a:lnTo>
                  <a:pt x="163634" y="2766334"/>
                </a:lnTo>
                <a:lnTo>
                  <a:pt x="203960" y="2745015"/>
                </a:lnTo>
                <a:lnTo>
                  <a:pt x="247752" y="2719077"/>
                </a:lnTo>
                <a:lnTo>
                  <a:pt x="271707" y="2705246"/>
                </a:lnTo>
                <a:lnTo>
                  <a:pt x="296849" y="2691086"/>
                </a:lnTo>
                <a:lnTo>
                  <a:pt x="322783" y="2676708"/>
                </a:lnTo>
                <a:lnTo>
                  <a:pt x="349244" y="2661477"/>
                </a:lnTo>
                <a:lnTo>
                  <a:pt x="376058" y="2645679"/>
                </a:lnTo>
                <a:lnTo>
                  <a:pt x="403105" y="2629503"/>
                </a:lnTo>
                <a:lnTo>
                  <a:pt x="431014" y="2612368"/>
                </a:lnTo>
                <a:lnTo>
                  <a:pt x="459498" y="2594596"/>
                </a:lnTo>
                <a:lnTo>
                  <a:pt x="488366" y="2576397"/>
                </a:lnTo>
                <a:lnTo>
                  <a:pt x="518194" y="2557915"/>
                </a:lnTo>
                <a:lnTo>
                  <a:pt x="548662" y="2539243"/>
                </a:lnTo>
                <a:lnTo>
                  <a:pt x="579558" y="2520445"/>
                </a:lnTo>
                <a:lnTo>
                  <a:pt x="611444" y="2501564"/>
                </a:lnTo>
                <a:lnTo>
                  <a:pt x="643991" y="2482626"/>
                </a:lnTo>
                <a:lnTo>
                  <a:pt x="676977" y="2463650"/>
                </a:lnTo>
                <a:lnTo>
                  <a:pt x="710963" y="2443945"/>
                </a:lnTo>
                <a:lnTo>
                  <a:pt x="745614" y="2423752"/>
                </a:lnTo>
                <a:lnTo>
                  <a:pt x="780710" y="2403235"/>
                </a:lnTo>
                <a:lnTo>
                  <a:pt x="816101" y="2382501"/>
                </a:lnTo>
                <a:lnTo>
                  <a:pt x="851690" y="2361623"/>
                </a:lnTo>
                <a:lnTo>
                  <a:pt x="887409" y="2340648"/>
                </a:lnTo>
                <a:lnTo>
                  <a:pt x="923217" y="2320316"/>
                </a:lnTo>
                <a:lnTo>
                  <a:pt x="959083" y="2300410"/>
                </a:lnTo>
                <a:lnTo>
                  <a:pt x="994989" y="2280790"/>
                </a:lnTo>
                <a:lnTo>
                  <a:pt x="1031625" y="2260655"/>
                </a:lnTo>
                <a:lnTo>
                  <a:pt x="1068751" y="2240175"/>
                </a:lnTo>
                <a:lnTo>
                  <a:pt x="1106201" y="2219467"/>
                </a:lnTo>
                <a:lnTo>
                  <a:pt x="1143867" y="2199311"/>
                </a:lnTo>
                <a:lnTo>
                  <a:pt x="1181678" y="2179524"/>
                </a:lnTo>
                <a:lnTo>
                  <a:pt x="1219586" y="2159983"/>
                </a:lnTo>
                <a:lnTo>
                  <a:pt x="1256851" y="2141311"/>
                </a:lnTo>
                <a:lnTo>
                  <a:pt x="1293690" y="2123218"/>
                </a:lnTo>
                <a:lnTo>
                  <a:pt x="1330244" y="2105512"/>
                </a:lnTo>
                <a:lnTo>
                  <a:pt x="1367312" y="2087358"/>
                </a:lnTo>
                <a:lnTo>
                  <a:pt x="1404725" y="2068905"/>
                </a:lnTo>
                <a:lnTo>
                  <a:pt x="1442366" y="2050254"/>
                </a:lnTo>
                <a:lnTo>
                  <a:pt x="1479455" y="2031469"/>
                </a:lnTo>
                <a:lnTo>
                  <a:pt x="1516175" y="2012596"/>
                </a:lnTo>
                <a:lnTo>
                  <a:pt x="1552650" y="1993664"/>
                </a:lnTo>
                <a:lnTo>
                  <a:pt x="1589667" y="1975398"/>
                </a:lnTo>
                <a:lnTo>
                  <a:pt x="1627045" y="1957576"/>
                </a:lnTo>
                <a:lnTo>
                  <a:pt x="1664664" y="1940051"/>
                </a:lnTo>
                <a:lnTo>
                  <a:pt x="1704559" y="1921312"/>
                </a:lnTo>
                <a:lnTo>
                  <a:pt x="1745972" y="1901764"/>
                </a:lnTo>
                <a:lnTo>
                  <a:pt x="1788398" y="1881676"/>
                </a:lnTo>
                <a:lnTo>
                  <a:pt x="1828677" y="1861934"/>
                </a:lnTo>
                <a:lnTo>
                  <a:pt x="1867523" y="1842422"/>
                </a:lnTo>
                <a:lnTo>
                  <a:pt x="1905416" y="1823065"/>
                </a:lnTo>
                <a:lnTo>
                  <a:pt x="1944083" y="1803810"/>
                </a:lnTo>
                <a:lnTo>
                  <a:pt x="1983267" y="1784623"/>
                </a:lnTo>
                <a:lnTo>
                  <a:pt x="2022794" y="1765482"/>
                </a:lnTo>
                <a:lnTo>
                  <a:pt x="2061141" y="1746371"/>
                </a:lnTo>
                <a:lnTo>
                  <a:pt x="2098699" y="1727281"/>
                </a:lnTo>
                <a:lnTo>
                  <a:pt x="2135732" y="1708204"/>
                </a:lnTo>
                <a:lnTo>
                  <a:pt x="2173122" y="1689136"/>
                </a:lnTo>
                <a:lnTo>
                  <a:pt x="2210747" y="1670074"/>
                </a:lnTo>
                <a:lnTo>
                  <a:pt x="2248532" y="1651016"/>
                </a:lnTo>
                <a:lnTo>
                  <a:pt x="2286421" y="1632666"/>
                </a:lnTo>
                <a:lnTo>
                  <a:pt x="2324380" y="1614788"/>
                </a:lnTo>
                <a:lnTo>
                  <a:pt x="2362386" y="1597226"/>
                </a:lnTo>
                <a:lnTo>
                  <a:pt x="2401130" y="1578461"/>
                </a:lnTo>
                <a:lnTo>
                  <a:pt x="2440365" y="1558897"/>
                </a:lnTo>
                <a:lnTo>
                  <a:pt x="2479926" y="1538798"/>
                </a:lnTo>
                <a:lnTo>
                  <a:pt x="2519000" y="1519048"/>
                </a:lnTo>
                <a:lnTo>
                  <a:pt x="2557751" y="1499532"/>
                </a:lnTo>
                <a:lnTo>
                  <a:pt x="2596283" y="1480171"/>
                </a:lnTo>
                <a:lnTo>
                  <a:pt x="2636084" y="1460914"/>
                </a:lnTo>
                <a:lnTo>
                  <a:pt x="2676728" y="1441726"/>
                </a:lnTo>
                <a:lnTo>
                  <a:pt x="2717936" y="1422584"/>
                </a:lnTo>
                <a:lnTo>
                  <a:pt x="2758812" y="1404178"/>
                </a:lnTo>
                <a:lnTo>
                  <a:pt x="2799469" y="1386263"/>
                </a:lnTo>
                <a:lnTo>
                  <a:pt x="2839979" y="1368675"/>
                </a:lnTo>
                <a:lnTo>
                  <a:pt x="2881097" y="1350600"/>
                </a:lnTo>
                <a:lnTo>
                  <a:pt x="2922620" y="1332200"/>
                </a:lnTo>
                <a:lnTo>
                  <a:pt x="2964414" y="1313584"/>
                </a:lnTo>
                <a:lnTo>
                  <a:pt x="3006386" y="1294822"/>
                </a:lnTo>
                <a:lnTo>
                  <a:pt x="3048481" y="1275965"/>
                </a:lnTo>
                <a:lnTo>
                  <a:pt x="3090653" y="1257043"/>
                </a:lnTo>
                <a:lnTo>
                  <a:pt x="3132174" y="1238079"/>
                </a:lnTo>
                <a:lnTo>
                  <a:pt x="3173260" y="1219086"/>
                </a:lnTo>
                <a:lnTo>
                  <a:pt x="3214057" y="1200074"/>
                </a:lnTo>
                <a:lnTo>
                  <a:pt x="3256071" y="1181049"/>
                </a:lnTo>
                <a:lnTo>
                  <a:pt x="3298897" y="1162016"/>
                </a:lnTo>
                <a:lnTo>
                  <a:pt x="3342264" y="1142977"/>
                </a:lnTo>
                <a:lnTo>
                  <a:pt x="3385993" y="1124640"/>
                </a:lnTo>
                <a:lnTo>
                  <a:pt x="3429963" y="1106771"/>
                </a:lnTo>
                <a:lnTo>
                  <a:pt x="3474091" y="1089214"/>
                </a:lnTo>
                <a:lnTo>
                  <a:pt x="3517622" y="1071159"/>
                </a:lnTo>
                <a:lnTo>
                  <a:pt x="3560755" y="1052773"/>
                </a:lnTo>
                <a:lnTo>
                  <a:pt x="3603620" y="1034165"/>
                </a:lnTo>
                <a:lnTo>
                  <a:pt x="3647013" y="1014705"/>
                </a:lnTo>
                <a:lnTo>
                  <a:pt x="3690758" y="994675"/>
                </a:lnTo>
                <a:lnTo>
                  <a:pt x="3734739" y="974267"/>
                </a:lnTo>
                <a:lnTo>
                  <a:pt x="3779582" y="953606"/>
                </a:lnTo>
                <a:lnTo>
                  <a:pt x="3824999" y="932776"/>
                </a:lnTo>
                <a:lnTo>
                  <a:pt x="3870799" y="911834"/>
                </a:lnTo>
                <a:lnTo>
                  <a:pt x="3916855" y="891523"/>
                </a:lnTo>
                <a:lnTo>
                  <a:pt x="3963081" y="871632"/>
                </a:lnTo>
                <a:lnTo>
                  <a:pt x="4009420" y="852021"/>
                </a:lnTo>
                <a:lnTo>
                  <a:pt x="4055836" y="831892"/>
                </a:lnTo>
                <a:lnTo>
                  <a:pt x="4102303" y="811417"/>
                </a:lnTo>
                <a:lnTo>
                  <a:pt x="4148801" y="790711"/>
                </a:lnTo>
                <a:lnTo>
                  <a:pt x="4196028" y="769852"/>
                </a:lnTo>
                <a:lnTo>
                  <a:pt x="4243742" y="748890"/>
                </a:lnTo>
                <a:lnTo>
                  <a:pt x="4291778" y="727860"/>
                </a:lnTo>
                <a:lnTo>
                  <a:pt x="4338619" y="707490"/>
                </a:lnTo>
                <a:lnTo>
                  <a:pt x="4384663" y="687560"/>
                </a:lnTo>
                <a:lnTo>
                  <a:pt x="4430175" y="667923"/>
                </a:lnTo>
                <a:lnTo>
                  <a:pt x="4475334" y="648482"/>
                </a:lnTo>
                <a:lnTo>
                  <a:pt x="4520255" y="629171"/>
                </a:lnTo>
                <a:lnTo>
                  <a:pt x="4565020" y="609948"/>
                </a:lnTo>
                <a:lnTo>
                  <a:pt x="4610386" y="590076"/>
                </a:lnTo>
                <a:lnTo>
                  <a:pt x="4656151" y="569773"/>
                </a:lnTo>
                <a:lnTo>
                  <a:pt x="4702185" y="549182"/>
                </a:lnTo>
                <a:lnTo>
                  <a:pt x="4746985" y="529105"/>
                </a:lnTo>
                <a:lnTo>
                  <a:pt x="4790962" y="509370"/>
                </a:lnTo>
                <a:lnTo>
                  <a:pt x="4834392" y="489863"/>
                </a:lnTo>
                <a:lnTo>
                  <a:pt x="4878161" y="470509"/>
                </a:lnTo>
                <a:lnTo>
                  <a:pt x="4922158" y="451256"/>
                </a:lnTo>
                <a:lnTo>
                  <a:pt x="4966305" y="432071"/>
                </a:lnTo>
                <a:lnTo>
                  <a:pt x="5009848" y="412225"/>
                </a:lnTo>
                <a:lnTo>
                  <a:pt x="5052988" y="391939"/>
                </a:lnTo>
                <a:lnTo>
                  <a:pt x="5095859" y="371359"/>
                </a:lnTo>
                <a:lnTo>
                  <a:pt x="5137139" y="351290"/>
                </a:lnTo>
                <a:lnTo>
                  <a:pt x="5177360" y="331560"/>
                </a:lnTo>
                <a:lnTo>
                  <a:pt x="5216872" y="312056"/>
                </a:lnTo>
                <a:lnTo>
                  <a:pt x="5255209" y="293410"/>
                </a:lnTo>
                <a:lnTo>
                  <a:pt x="5292761" y="275334"/>
                </a:lnTo>
                <a:lnTo>
                  <a:pt x="5329792" y="257640"/>
                </a:lnTo>
                <a:lnTo>
                  <a:pt x="5366472" y="239493"/>
                </a:lnTo>
                <a:lnTo>
                  <a:pt x="5402920" y="221045"/>
                </a:lnTo>
                <a:lnTo>
                  <a:pt x="5439213" y="202397"/>
                </a:lnTo>
                <a:lnTo>
                  <a:pt x="5473992" y="184320"/>
                </a:lnTo>
                <a:lnTo>
                  <a:pt x="5507761" y="166625"/>
                </a:lnTo>
                <a:lnTo>
                  <a:pt x="5540857" y="149183"/>
                </a:lnTo>
                <a:lnTo>
                  <a:pt x="5569976" y="133322"/>
                </a:lnTo>
                <a:lnTo>
                  <a:pt x="5596444" y="118515"/>
                </a:lnTo>
                <a:lnTo>
                  <a:pt x="5637615" y="90773"/>
                </a:lnTo>
                <a:lnTo>
                  <a:pt x="5655912" y="64333"/>
                </a:lnTo>
                <a:lnTo>
                  <a:pt x="5667657" y="20756"/>
                </a:lnTo>
                <a:lnTo>
                  <a:pt x="56705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Shape-3844"/>
          <p:cNvSpPr/>
          <p:nvPr>
            <p:custDataLst>
              <p:tags r:id="rId2"/>
            </p:custDataLst>
          </p:nvPr>
        </p:nvSpPr>
        <p:spPr>
          <a:xfrm>
            <a:off x="7118350" y="2482850"/>
            <a:ext cx="25399" cy="393701"/>
          </a:xfrm>
          <a:custGeom>
            <a:avLst/>
            <a:gdLst/>
            <a:ahLst/>
            <a:cxnLst/>
            <a:rect l="0" t="0" r="0" b="0"/>
            <a:pathLst>
              <a:path w="25399" h="393701">
                <a:moveTo>
                  <a:pt x="0" y="0"/>
                </a:moveTo>
                <a:lnTo>
                  <a:pt x="0" y="0"/>
                </a:lnTo>
                <a:lnTo>
                  <a:pt x="3370" y="3371"/>
                </a:lnTo>
                <a:lnTo>
                  <a:pt x="5026" y="6908"/>
                </a:lnTo>
                <a:lnTo>
                  <a:pt x="12273" y="51145"/>
                </a:lnTo>
                <a:lnTo>
                  <a:pt x="17688" y="97719"/>
                </a:lnTo>
                <a:lnTo>
                  <a:pt x="23234" y="143422"/>
                </a:lnTo>
                <a:lnTo>
                  <a:pt x="25114" y="186199"/>
                </a:lnTo>
                <a:lnTo>
                  <a:pt x="25363" y="233617"/>
                </a:lnTo>
                <a:lnTo>
                  <a:pt x="25393" y="271924"/>
                </a:lnTo>
                <a:lnTo>
                  <a:pt x="25398" y="317073"/>
                </a:lnTo>
                <a:lnTo>
                  <a:pt x="20374" y="364500"/>
                </a:lnTo>
                <a:lnTo>
                  <a:pt x="19050" y="393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670"/>
          <p:cNvGrpSpPr/>
          <p:nvPr/>
        </p:nvGrpSpPr>
        <p:grpSpPr>
          <a:xfrm>
            <a:off x="8210550" y="1847850"/>
            <a:ext cx="101601" cy="952501"/>
            <a:chOff x="8210550" y="1847850"/>
            <a:chExt cx="101601" cy="952501"/>
          </a:xfrm>
        </p:grpSpPr>
        <p:sp>
          <p:nvSpPr>
            <p:cNvPr id="34" name="SMARTInkShape-3845"/>
            <p:cNvSpPr/>
            <p:nvPr>
              <p:custDataLst>
                <p:tags r:id="rId8"/>
              </p:custDataLst>
            </p:nvPr>
          </p:nvSpPr>
          <p:spPr>
            <a:xfrm>
              <a:off x="8210550" y="2383942"/>
              <a:ext cx="57151" cy="416409"/>
            </a:xfrm>
            <a:custGeom>
              <a:avLst/>
              <a:gdLst/>
              <a:ahLst/>
              <a:cxnLst/>
              <a:rect l="0" t="0" r="0" b="0"/>
              <a:pathLst>
                <a:path w="57151" h="4164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839" y="40102"/>
                  </a:lnTo>
                  <a:lnTo>
                    <a:pt x="18297" y="78270"/>
                  </a:lnTo>
                  <a:lnTo>
                    <a:pt x="24124" y="110196"/>
                  </a:lnTo>
                  <a:lnTo>
                    <a:pt x="29066" y="145553"/>
                  </a:lnTo>
                  <a:lnTo>
                    <a:pt x="33614" y="182434"/>
                  </a:lnTo>
                  <a:lnTo>
                    <a:pt x="36106" y="221873"/>
                  </a:lnTo>
                  <a:lnTo>
                    <a:pt x="37214" y="260804"/>
                  </a:lnTo>
                  <a:lnTo>
                    <a:pt x="37705" y="294569"/>
                  </a:lnTo>
                  <a:lnTo>
                    <a:pt x="37983" y="334603"/>
                  </a:lnTo>
                  <a:lnTo>
                    <a:pt x="38782" y="374666"/>
                  </a:lnTo>
                  <a:lnTo>
                    <a:pt x="43868" y="399023"/>
                  </a:lnTo>
                  <a:lnTo>
                    <a:pt x="57150" y="41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46"/>
            <p:cNvSpPr/>
            <p:nvPr>
              <p:custDataLst>
                <p:tags r:id="rId9"/>
              </p:custDataLst>
            </p:nvPr>
          </p:nvSpPr>
          <p:spPr>
            <a:xfrm>
              <a:off x="8286750" y="1847850"/>
              <a:ext cx="25401" cy="419101"/>
            </a:xfrm>
            <a:custGeom>
              <a:avLst/>
              <a:gdLst/>
              <a:ahLst/>
              <a:cxnLst/>
              <a:rect l="0" t="0" r="0" b="0"/>
              <a:pathLst>
                <a:path w="25401" h="41910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5069" y="84633"/>
                  </a:lnTo>
                  <a:lnTo>
                    <a:pt x="10125" y="126833"/>
                  </a:lnTo>
                  <a:lnTo>
                    <a:pt x="12643" y="174066"/>
                  </a:lnTo>
                  <a:lnTo>
                    <a:pt x="16132" y="219654"/>
                  </a:lnTo>
                  <a:lnTo>
                    <a:pt x="14736" y="263736"/>
                  </a:lnTo>
                  <a:lnTo>
                    <a:pt x="17457" y="303922"/>
                  </a:lnTo>
                  <a:lnTo>
                    <a:pt x="18578" y="341229"/>
                  </a:lnTo>
                  <a:lnTo>
                    <a:pt x="22358" y="388689"/>
                  </a:lnTo>
                  <a:lnTo>
                    <a:pt x="2540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71"/>
          <p:cNvGrpSpPr/>
          <p:nvPr/>
        </p:nvGrpSpPr>
        <p:grpSpPr>
          <a:xfrm>
            <a:off x="9456474" y="1276350"/>
            <a:ext cx="155236" cy="1422679"/>
            <a:chOff x="9456474" y="1276350"/>
            <a:chExt cx="155236" cy="1422679"/>
          </a:xfrm>
        </p:grpSpPr>
        <p:sp>
          <p:nvSpPr>
            <p:cNvPr id="37" name="SMARTInkShape-3847"/>
            <p:cNvSpPr/>
            <p:nvPr>
              <p:custDataLst>
                <p:tags r:id="rId6"/>
              </p:custDataLst>
            </p:nvPr>
          </p:nvSpPr>
          <p:spPr>
            <a:xfrm>
              <a:off x="9456474" y="1784350"/>
              <a:ext cx="59445" cy="914679"/>
            </a:xfrm>
            <a:custGeom>
              <a:avLst/>
              <a:gdLst/>
              <a:ahLst/>
              <a:cxnLst/>
              <a:rect l="0" t="0" r="0" b="0"/>
              <a:pathLst>
                <a:path w="59445" h="914679">
                  <a:moveTo>
                    <a:pt x="5026" y="0"/>
                  </a:moveTo>
                  <a:lnTo>
                    <a:pt x="5026" y="0"/>
                  </a:lnTo>
                  <a:lnTo>
                    <a:pt x="3145" y="37351"/>
                  </a:lnTo>
                  <a:lnTo>
                    <a:pt x="0" y="73391"/>
                  </a:lnTo>
                  <a:lnTo>
                    <a:pt x="950" y="117230"/>
                  </a:lnTo>
                  <a:lnTo>
                    <a:pt x="3214" y="150175"/>
                  </a:lnTo>
                  <a:lnTo>
                    <a:pt x="4221" y="185983"/>
                  </a:lnTo>
                  <a:lnTo>
                    <a:pt x="6549" y="223065"/>
                  </a:lnTo>
                  <a:lnTo>
                    <a:pt x="9937" y="260712"/>
                  </a:lnTo>
                  <a:lnTo>
                    <a:pt x="13794" y="298611"/>
                  </a:lnTo>
                  <a:lnTo>
                    <a:pt x="17859" y="336621"/>
                  </a:lnTo>
                  <a:lnTo>
                    <a:pt x="22723" y="373976"/>
                  </a:lnTo>
                  <a:lnTo>
                    <a:pt x="29589" y="409393"/>
                  </a:lnTo>
                  <a:lnTo>
                    <a:pt x="35463" y="445830"/>
                  </a:lnTo>
                  <a:lnTo>
                    <a:pt x="39720" y="483191"/>
                  </a:lnTo>
                  <a:lnTo>
                    <a:pt x="41611" y="520963"/>
                  </a:lnTo>
                  <a:lnTo>
                    <a:pt x="46216" y="555154"/>
                  </a:lnTo>
                  <a:lnTo>
                    <a:pt x="51555" y="587518"/>
                  </a:lnTo>
                  <a:lnTo>
                    <a:pt x="53927" y="620717"/>
                  </a:lnTo>
                  <a:lnTo>
                    <a:pt x="53101" y="656169"/>
                  </a:lnTo>
                  <a:lnTo>
                    <a:pt x="51792" y="692386"/>
                  </a:lnTo>
                  <a:lnTo>
                    <a:pt x="53563" y="727297"/>
                  </a:lnTo>
                  <a:lnTo>
                    <a:pt x="52939" y="761628"/>
                  </a:lnTo>
                  <a:lnTo>
                    <a:pt x="52384" y="808927"/>
                  </a:lnTo>
                  <a:lnTo>
                    <a:pt x="54806" y="847871"/>
                  </a:lnTo>
                  <a:lnTo>
                    <a:pt x="55624" y="892635"/>
                  </a:lnTo>
                  <a:lnTo>
                    <a:pt x="59444" y="913759"/>
                  </a:lnTo>
                  <a:lnTo>
                    <a:pt x="58944" y="914678"/>
                  </a:lnTo>
                  <a:lnTo>
                    <a:pt x="55826" y="914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848"/>
            <p:cNvSpPr/>
            <p:nvPr>
              <p:custDataLst>
                <p:tags r:id="rId7"/>
              </p:custDataLst>
            </p:nvPr>
          </p:nvSpPr>
          <p:spPr>
            <a:xfrm>
              <a:off x="9591479" y="1276350"/>
              <a:ext cx="20231" cy="444501"/>
            </a:xfrm>
            <a:custGeom>
              <a:avLst/>
              <a:gdLst/>
              <a:ahLst/>
              <a:cxnLst/>
              <a:rect l="0" t="0" r="0" b="0"/>
              <a:pathLst>
                <a:path w="20231" h="4445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2957" y="52336"/>
                  </a:lnTo>
                  <a:lnTo>
                    <a:pt x="3187" y="85584"/>
                  </a:lnTo>
                  <a:lnTo>
                    <a:pt x="5170" y="125762"/>
                  </a:lnTo>
                  <a:lnTo>
                    <a:pt x="7698" y="170194"/>
                  </a:lnTo>
                  <a:lnTo>
                    <a:pt x="8372" y="193896"/>
                  </a:lnTo>
                  <a:lnTo>
                    <a:pt x="9827" y="241398"/>
                  </a:lnTo>
                  <a:lnTo>
                    <a:pt x="12825" y="286029"/>
                  </a:lnTo>
                  <a:lnTo>
                    <a:pt x="16510" y="327502"/>
                  </a:lnTo>
                  <a:lnTo>
                    <a:pt x="19793" y="364279"/>
                  </a:lnTo>
                  <a:lnTo>
                    <a:pt x="20230" y="404111"/>
                  </a:lnTo>
                  <a:lnTo>
                    <a:pt x="14095" y="435686"/>
                  </a:lnTo>
                  <a:lnTo>
                    <a:pt x="16071" y="444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72"/>
          <p:cNvGrpSpPr/>
          <p:nvPr/>
        </p:nvGrpSpPr>
        <p:grpSpPr>
          <a:xfrm>
            <a:off x="10845800" y="777392"/>
            <a:ext cx="171451" cy="1846248"/>
            <a:chOff x="10845800" y="777392"/>
            <a:chExt cx="171451" cy="1846248"/>
          </a:xfrm>
        </p:grpSpPr>
        <p:sp>
          <p:nvSpPr>
            <p:cNvPr id="40" name="SMARTInkShape-3849"/>
            <p:cNvSpPr/>
            <p:nvPr>
              <p:custDataLst>
                <p:tags r:id="rId4"/>
              </p:custDataLst>
            </p:nvPr>
          </p:nvSpPr>
          <p:spPr>
            <a:xfrm>
              <a:off x="10845800" y="1155700"/>
              <a:ext cx="55806" cy="1467940"/>
            </a:xfrm>
            <a:custGeom>
              <a:avLst/>
              <a:gdLst/>
              <a:ahLst/>
              <a:cxnLst/>
              <a:rect l="0" t="0" r="0" b="0"/>
              <a:pathLst>
                <a:path w="55806" h="1467940">
                  <a:moveTo>
                    <a:pt x="38100" y="0"/>
                  </a:moveTo>
                  <a:lnTo>
                    <a:pt x="38100" y="0"/>
                  </a:lnTo>
                  <a:lnTo>
                    <a:pt x="38099" y="3371"/>
                  </a:lnTo>
                  <a:lnTo>
                    <a:pt x="32632" y="23765"/>
                  </a:lnTo>
                  <a:lnTo>
                    <a:pt x="38269" y="65187"/>
                  </a:lnTo>
                  <a:lnTo>
                    <a:pt x="46866" y="109592"/>
                  </a:lnTo>
                  <a:lnTo>
                    <a:pt x="50023" y="149615"/>
                  </a:lnTo>
                  <a:lnTo>
                    <a:pt x="50570" y="185206"/>
                  </a:lnTo>
                  <a:lnTo>
                    <a:pt x="50733" y="222563"/>
                  </a:lnTo>
                  <a:lnTo>
                    <a:pt x="50780" y="261148"/>
                  </a:lnTo>
                  <a:lnTo>
                    <a:pt x="50088" y="303547"/>
                  </a:lnTo>
                  <a:lnTo>
                    <a:pt x="46434" y="347389"/>
                  </a:lnTo>
                  <a:lnTo>
                    <a:pt x="45038" y="390954"/>
                  </a:lnTo>
                  <a:lnTo>
                    <a:pt x="44624" y="430986"/>
                  </a:lnTo>
                  <a:lnTo>
                    <a:pt x="45207" y="468953"/>
                  </a:lnTo>
                  <a:lnTo>
                    <a:pt x="49486" y="515626"/>
                  </a:lnTo>
                  <a:lnTo>
                    <a:pt x="53911" y="558660"/>
                  </a:lnTo>
                  <a:lnTo>
                    <a:pt x="55805" y="599407"/>
                  </a:lnTo>
                  <a:lnTo>
                    <a:pt x="51998" y="639546"/>
                  </a:lnTo>
                  <a:lnTo>
                    <a:pt x="50252" y="683445"/>
                  </a:lnTo>
                  <a:lnTo>
                    <a:pt x="45354" y="729356"/>
                  </a:lnTo>
                  <a:lnTo>
                    <a:pt x="43922" y="770003"/>
                  </a:lnTo>
                  <a:lnTo>
                    <a:pt x="39460" y="807822"/>
                  </a:lnTo>
                  <a:lnTo>
                    <a:pt x="34997" y="849054"/>
                  </a:lnTo>
                  <a:lnTo>
                    <a:pt x="28027" y="890465"/>
                  </a:lnTo>
                  <a:lnTo>
                    <a:pt x="24037" y="930316"/>
                  </a:lnTo>
                  <a:lnTo>
                    <a:pt x="20034" y="975164"/>
                  </a:lnTo>
                  <a:lnTo>
                    <a:pt x="19341" y="1010721"/>
                  </a:lnTo>
                  <a:lnTo>
                    <a:pt x="19137" y="1048067"/>
                  </a:lnTo>
                  <a:lnTo>
                    <a:pt x="14702" y="1094249"/>
                  </a:lnTo>
                  <a:lnTo>
                    <a:pt x="14977" y="1141523"/>
                  </a:lnTo>
                  <a:lnTo>
                    <a:pt x="18246" y="1188413"/>
                  </a:lnTo>
                  <a:lnTo>
                    <a:pt x="15440" y="1225835"/>
                  </a:lnTo>
                  <a:lnTo>
                    <a:pt x="13512" y="1267105"/>
                  </a:lnTo>
                  <a:lnTo>
                    <a:pt x="12940" y="1310613"/>
                  </a:lnTo>
                  <a:lnTo>
                    <a:pt x="9400" y="1351413"/>
                  </a:lnTo>
                  <a:lnTo>
                    <a:pt x="7254" y="1390313"/>
                  </a:lnTo>
                  <a:lnTo>
                    <a:pt x="2164" y="1434903"/>
                  </a:lnTo>
                  <a:lnTo>
                    <a:pt x="127" y="1467939"/>
                  </a:lnTo>
                  <a:lnTo>
                    <a:pt x="0" y="146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50"/>
            <p:cNvSpPr/>
            <p:nvPr>
              <p:custDataLst>
                <p:tags r:id="rId5"/>
              </p:custDataLst>
            </p:nvPr>
          </p:nvSpPr>
          <p:spPr>
            <a:xfrm>
              <a:off x="11010900" y="777392"/>
              <a:ext cx="6351" cy="244959"/>
            </a:xfrm>
            <a:custGeom>
              <a:avLst/>
              <a:gdLst/>
              <a:ahLst/>
              <a:cxnLst/>
              <a:rect l="0" t="0" r="0" b="0"/>
              <a:pathLst>
                <a:path w="6351" h="244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0102"/>
                  </a:lnTo>
                  <a:lnTo>
                    <a:pt x="0" y="81641"/>
                  </a:lnTo>
                  <a:lnTo>
                    <a:pt x="1881" y="117104"/>
                  </a:lnTo>
                  <a:lnTo>
                    <a:pt x="4363" y="153562"/>
                  </a:lnTo>
                  <a:lnTo>
                    <a:pt x="5762" y="197181"/>
                  </a:lnTo>
                  <a:lnTo>
                    <a:pt x="6350" y="244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3851"/>
          <p:cNvSpPr/>
          <p:nvPr>
            <p:custDataLst>
              <p:tags r:id="rId3"/>
            </p:custDataLst>
          </p:nvPr>
        </p:nvSpPr>
        <p:spPr>
          <a:xfrm>
            <a:off x="11837387" y="717550"/>
            <a:ext cx="106964" cy="1628916"/>
          </a:xfrm>
          <a:custGeom>
            <a:avLst/>
            <a:gdLst/>
            <a:ahLst/>
            <a:cxnLst/>
            <a:rect l="0" t="0" r="0" b="0"/>
            <a:pathLst>
              <a:path w="106964" h="1628916">
                <a:moveTo>
                  <a:pt x="106963" y="0"/>
                </a:moveTo>
                <a:lnTo>
                  <a:pt x="106963" y="0"/>
                </a:lnTo>
                <a:lnTo>
                  <a:pt x="101894" y="5775"/>
                </a:lnTo>
                <a:lnTo>
                  <a:pt x="98124" y="12209"/>
                </a:lnTo>
                <a:lnTo>
                  <a:pt x="95407" y="27136"/>
                </a:lnTo>
                <a:lnTo>
                  <a:pt x="94364" y="72491"/>
                </a:lnTo>
                <a:lnTo>
                  <a:pt x="94284" y="111006"/>
                </a:lnTo>
                <a:lnTo>
                  <a:pt x="92385" y="152586"/>
                </a:lnTo>
                <a:lnTo>
                  <a:pt x="88797" y="198141"/>
                </a:lnTo>
                <a:lnTo>
                  <a:pt x="84804" y="235332"/>
                </a:lnTo>
                <a:lnTo>
                  <a:pt x="82523" y="273163"/>
                </a:lnTo>
                <a:lnTo>
                  <a:pt x="81847" y="311184"/>
                </a:lnTo>
                <a:lnTo>
                  <a:pt x="81647" y="352631"/>
                </a:lnTo>
                <a:lnTo>
                  <a:pt x="78217" y="396191"/>
                </a:lnTo>
                <a:lnTo>
                  <a:pt x="76103" y="440378"/>
                </a:lnTo>
                <a:lnTo>
                  <a:pt x="75477" y="481379"/>
                </a:lnTo>
                <a:lnTo>
                  <a:pt x="75291" y="520338"/>
                </a:lnTo>
                <a:lnTo>
                  <a:pt x="74522" y="567065"/>
                </a:lnTo>
                <a:lnTo>
                  <a:pt x="70851" y="603817"/>
                </a:lnTo>
                <a:lnTo>
                  <a:pt x="69256" y="650399"/>
                </a:lnTo>
                <a:lnTo>
                  <a:pt x="65568" y="693937"/>
                </a:lnTo>
                <a:lnTo>
                  <a:pt x="62411" y="737528"/>
                </a:lnTo>
                <a:lnTo>
                  <a:pt x="57606" y="775929"/>
                </a:lnTo>
                <a:lnTo>
                  <a:pt x="53076" y="813905"/>
                </a:lnTo>
                <a:lnTo>
                  <a:pt x="50458" y="857312"/>
                </a:lnTo>
                <a:lnTo>
                  <a:pt x="48060" y="898289"/>
                </a:lnTo>
                <a:lnTo>
                  <a:pt x="44824" y="934321"/>
                </a:lnTo>
                <a:lnTo>
                  <a:pt x="45749" y="971808"/>
                </a:lnTo>
                <a:lnTo>
                  <a:pt x="48608" y="1011608"/>
                </a:lnTo>
                <a:lnTo>
                  <a:pt x="49456" y="1054680"/>
                </a:lnTo>
                <a:lnTo>
                  <a:pt x="49707" y="1098722"/>
                </a:lnTo>
                <a:lnTo>
                  <a:pt x="49780" y="1144932"/>
                </a:lnTo>
                <a:lnTo>
                  <a:pt x="49092" y="1178431"/>
                </a:lnTo>
                <a:lnTo>
                  <a:pt x="46436" y="1214486"/>
                </a:lnTo>
                <a:lnTo>
                  <a:pt x="42902" y="1249796"/>
                </a:lnTo>
                <a:lnTo>
                  <a:pt x="38979" y="1285009"/>
                </a:lnTo>
                <a:lnTo>
                  <a:pt x="34886" y="1321826"/>
                </a:lnTo>
                <a:lnTo>
                  <a:pt x="30715" y="1357475"/>
                </a:lnTo>
                <a:lnTo>
                  <a:pt x="26507" y="1392839"/>
                </a:lnTo>
                <a:lnTo>
                  <a:pt x="22287" y="1429723"/>
                </a:lnTo>
                <a:lnTo>
                  <a:pt x="19940" y="1465401"/>
                </a:lnTo>
                <a:lnTo>
                  <a:pt x="18191" y="1498661"/>
                </a:lnTo>
                <a:lnTo>
                  <a:pt x="13242" y="1541187"/>
                </a:lnTo>
                <a:lnTo>
                  <a:pt x="8012" y="1579187"/>
                </a:lnTo>
                <a:lnTo>
                  <a:pt x="493" y="1626709"/>
                </a:lnTo>
                <a:lnTo>
                  <a:pt x="0" y="1628456"/>
                </a:lnTo>
                <a:lnTo>
                  <a:pt x="376" y="1628915"/>
                </a:lnTo>
                <a:lnTo>
                  <a:pt x="1334" y="1628516"/>
                </a:lnTo>
                <a:lnTo>
                  <a:pt x="2676" y="1627544"/>
                </a:lnTo>
                <a:lnTo>
                  <a:pt x="4168" y="1620819"/>
                </a:lnTo>
                <a:lnTo>
                  <a:pt x="5363" y="1606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674"/>
          <p:cNvGrpSpPr/>
          <p:nvPr/>
        </p:nvGrpSpPr>
        <p:grpSpPr>
          <a:xfrm>
            <a:off x="1126929" y="608598"/>
            <a:ext cx="936822" cy="615188"/>
            <a:chOff x="1126929" y="608598"/>
            <a:chExt cx="936822" cy="615188"/>
          </a:xfrm>
        </p:grpSpPr>
        <p:sp>
          <p:nvSpPr>
            <p:cNvPr id="2" name="SMARTInkShape-3852"/>
            <p:cNvSpPr/>
            <p:nvPr>
              <p:custDataLst>
                <p:tags r:id="rId143"/>
              </p:custDataLst>
            </p:nvPr>
          </p:nvSpPr>
          <p:spPr>
            <a:xfrm>
              <a:off x="1196090" y="685780"/>
              <a:ext cx="239430" cy="318810"/>
            </a:xfrm>
            <a:custGeom>
              <a:avLst/>
              <a:gdLst/>
              <a:ahLst/>
              <a:cxnLst/>
              <a:rect l="0" t="0" r="0" b="0"/>
              <a:pathLst>
                <a:path w="239430" h="318810">
                  <a:moveTo>
                    <a:pt x="124710" y="19070"/>
                  </a:moveTo>
                  <a:lnTo>
                    <a:pt x="124710" y="19070"/>
                  </a:lnTo>
                  <a:lnTo>
                    <a:pt x="119640" y="13295"/>
                  </a:lnTo>
                  <a:lnTo>
                    <a:pt x="115872" y="6861"/>
                  </a:lnTo>
                  <a:lnTo>
                    <a:pt x="113173" y="4580"/>
                  </a:lnTo>
                  <a:lnTo>
                    <a:pt x="106412" y="2047"/>
                  </a:lnTo>
                  <a:lnTo>
                    <a:pt x="101928" y="3488"/>
                  </a:lnTo>
                  <a:lnTo>
                    <a:pt x="91301" y="10733"/>
                  </a:lnTo>
                  <a:lnTo>
                    <a:pt x="63306" y="43568"/>
                  </a:lnTo>
                  <a:lnTo>
                    <a:pt x="42151" y="78877"/>
                  </a:lnTo>
                  <a:lnTo>
                    <a:pt x="22400" y="121145"/>
                  </a:lnTo>
                  <a:lnTo>
                    <a:pt x="6567" y="168153"/>
                  </a:lnTo>
                  <a:lnTo>
                    <a:pt x="0" y="213505"/>
                  </a:lnTo>
                  <a:lnTo>
                    <a:pt x="2256" y="253652"/>
                  </a:lnTo>
                  <a:lnTo>
                    <a:pt x="15017" y="283255"/>
                  </a:lnTo>
                  <a:lnTo>
                    <a:pt x="36211" y="304408"/>
                  </a:lnTo>
                  <a:lnTo>
                    <a:pt x="48778" y="313012"/>
                  </a:lnTo>
                  <a:lnTo>
                    <a:pt x="77792" y="318809"/>
                  </a:lnTo>
                  <a:lnTo>
                    <a:pt x="93431" y="318379"/>
                  </a:lnTo>
                  <a:lnTo>
                    <a:pt x="127742" y="306613"/>
                  </a:lnTo>
                  <a:lnTo>
                    <a:pt x="163452" y="285156"/>
                  </a:lnTo>
                  <a:lnTo>
                    <a:pt x="198138" y="254452"/>
                  </a:lnTo>
                  <a:lnTo>
                    <a:pt x="222961" y="217758"/>
                  </a:lnTo>
                  <a:lnTo>
                    <a:pt x="232544" y="198096"/>
                  </a:lnTo>
                  <a:lnTo>
                    <a:pt x="239429" y="153670"/>
                  </a:lnTo>
                  <a:lnTo>
                    <a:pt x="236374" y="107114"/>
                  </a:lnTo>
                  <a:lnTo>
                    <a:pt x="225609" y="62905"/>
                  </a:lnTo>
                  <a:lnTo>
                    <a:pt x="207654" y="31026"/>
                  </a:lnTo>
                  <a:lnTo>
                    <a:pt x="196939" y="18574"/>
                  </a:lnTo>
                  <a:lnTo>
                    <a:pt x="168101" y="4739"/>
                  </a:lnTo>
                  <a:lnTo>
                    <a:pt x="136939" y="0"/>
                  </a:lnTo>
                  <a:lnTo>
                    <a:pt x="111330" y="2598"/>
                  </a:lnTo>
                  <a:lnTo>
                    <a:pt x="95715" y="8457"/>
                  </a:lnTo>
                  <a:lnTo>
                    <a:pt x="80260" y="19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853"/>
            <p:cNvSpPr/>
            <p:nvPr>
              <p:custDataLst>
                <p:tags r:id="rId144"/>
              </p:custDataLst>
            </p:nvPr>
          </p:nvSpPr>
          <p:spPr>
            <a:xfrm>
              <a:off x="1496472" y="628650"/>
              <a:ext cx="148179" cy="375551"/>
            </a:xfrm>
            <a:custGeom>
              <a:avLst/>
              <a:gdLst/>
              <a:ahLst/>
              <a:cxnLst/>
              <a:rect l="0" t="0" r="0" b="0"/>
              <a:pathLst>
                <a:path w="148179" h="375551">
                  <a:moveTo>
                    <a:pt x="71978" y="0"/>
                  </a:moveTo>
                  <a:lnTo>
                    <a:pt x="71978" y="0"/>
                  </a:lnTo>
                  <a:lnTo>
                    <a:pt x="47559" y="24419"/>
                  </a:lnTo>
                  <a:lnTo>
                    <a:pt x="31190" y="67756"/>
                  </a:lnTo>
                  <a:lnTo>
                    <a:pt x="23746" y="109136"/>
                  </a:lnTo>
                  <a:lnTo>
                    <a:pt x="17381" y="155749"/>
                  </a:lnTo>
                  <a:lnTo>
                    <a:pt x="13708" y="180033"/>
                  </a:lnTo>
                  <a:lnTo>
                    <a:pt x="9848" y="204689"/>
                  </a:lnTo>
                  <a:lnTo>
                    <a:pt x="6569" y="228887"/>
                  </a:lnTo>
                  <a:lnTo>
                    <a:pt x="1044" y="276470"/>
                  </a:lnTo>
                  <a:lnTo>
                    <a:pt x="0" y="314081"/>
                  </a:lnTo>
                  <a:lnTo>
                    <a:pt x="3379" y="353411"/>
                  </a:lnTo>
                  <a:lnTo>
                    <a:pt x="5079" y="362607"/>
                  </a:lnTo>
                  <a:lnTo>
                    <a:pt x="8328" y="368738"/>
                  </a:lnTo>
                  <a:lnTo>
                    <a:pt x="12612" y="372825"/>
                  </a:lnTo>
                  <a:lnTo>
                    <a:pt x="17584" y="375550"/>
                  </a:lnTo>
                  <a:lnTo>
                    <a:pt x="34397" y="374815"/>
                  </a:lnTo>
                  <a:lnTo>
                    <a:pt x="76314" y="362845"/>
                  </a:lnTo>
                  <a:lnTo>
                    <a:pt x="122234" y="349646"/>
                  </a:lnTo>
                  <a:lnTo>
                    <a:pt x="14817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854"/>
            <p:cNvSpPr/>
            <p:nvPr>
              <p:custDataLst>
                <p:tags r:id="rId145"/>
              </p:custDataLst>
            </p:nvPr>
          </p:nvSpPr>
          <p:spPr>
            <a:xfrm>
              <a:off x="1784350" y="608598"/>
              <a:ext cx="203201" cy="388353"/>
            </a:xfrm>
            <a:custGeom>
              <a:avLst/>
              <a:gdLst/>
              <a:ahLst/>
              <a:cxnLst/>
              <a:rect l="0" t="0" r="0" b="0"/>
              <a:pathLst>
                <a:path w="203201" h="388353">
                  <a:moveTo>
                    <a:pt x="203200" y="45452"/>
                  </a:moveTo>
                  <a:lnTo>
                    <a:pt x="203200" y="45452"/>
                  </a:lnTo>
                  <a:lnTo>
                    <a:pt x="203200" y="31968"/>
                  </a:lnTo>
                  <a:lnTo>
                    <a:pt x="196458" y="13470"/>
                  </a:lnTo>
                  <a:lnTo>
                    <a:pt x="183741" y="4662"/>
                  </a:lnTo>
                  <a:lnTo>
                    <a:pt x="175410" y="1325"/>
                  </a:lnTo>
                  <a:lnTo>
                    <a:pt x="140090" y="0"/>
                  </a:lnTo>
                  <a:lnTo>
                    <a:pt x="98344" y="14189"/>
                  </a:lnTo>
                  <a:lnTo>
                    <a:pt x="61438" y="43009"/>
                  </a:lnTo>
                  <a:lnTo>
                    <a:pt x="38273" y="81731"/>
                  </a:lnTo>
                  <a:lnTo>
                    <a:pt x="33003" y="108143"/>
                  </a:lnTo>
                  <a:lnTo>
                    <a:pt x="32585" y="121112"/>
                  </a:lnTo>
                  <a:lnTo>
                    <a:pt x="41529" y="144931"/>
                  </a:lnTo>
                  <a:lnTo>
                    <a:pt x="58674" y="166570"/>
                  </a:lnTo>
                  <a:lnTo>
                    <a:pt x="95388" y="195325"/>
                  </a:lnTo>
                  <a:lnTo>
                    <a:pt x="133391" y="225874"/>
                  </a:lnTo>
                  <a:lnTo>
                    <a:pt x="167934" y="257269"/>
                  </a:lnTo>
                  <a:lnTo>
                    <a:pt x="180000" y="278352"/>
                  </a:lnTo>
                  <a:lnTo>
                    <a:pt x="180678" y="288913"/>
                  </a:lnTo>
                  <a:lnTo>
                    <a:pt x="173905" y="310055"/>
                  </a:lnTo>
                  <a:lnTo>
                    <a:pt x="144112" y="341791"/>
                  </a:lnTo>
                  <a:lnTo>
                    <a:pt x="112263" y="359192"/>
                  </a:lnTo>
                  <a:lnTo>
                    <a:pt x="75294" y="372570"/>
                  </a:lnTo>
                  <a:lnTo>
                    <a:pt x="37698" y="380867"/>
                  </a:lnTo>
                  <a:lnTo>
                    <a:pt x="0" y="38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55"/>
            <p:cNvSpPr/>
            <p:nvPr>
              <p:custDataLst>
                <p:tags r:id="rId146"/>
              </p:custDataLst>
            </p:nvPr>
          </p:nvSpPr>
          <p:spPr>
            <a:xfrm>
              <a:off x="1126929" y="1072754"/>
              <a:ext cx="689172" cy="114697"/>
            </a:xfrm>
            <a:custGeom>
              <a:avLst/>
              <a:gdLst/>
              <a:ahLst/>
              <a:cxnLst/>
              <a:rect l="0" t="0" r="0" b="0"/>
              <a:pathLst>
                <a:path w="689172" h="114697">
                  <a:moveTo>
                    <a:pt x="3371" y="114696"/>
                  </a:moveTo>
                  <a:lnTo>
                    <a:pt x="3371" y="114696"/>
                  </a:lnTo>
                  <a:lnTo>
                    <a:pt x="0" y="114696"/>
                  </a:lnTo>
                  <a:lnTo>
                    <a:pt x="31614" y="104583"/>
                  </a:lnTo>
                  <a:lnTo>
                    <a:pt x="54655" y="98782"/>
                  </a:lnTo>
                  <a:lnTo>
                    <a:pt x="83421" y="92092"/>
                  </a:lnTo>
                  <a:lnTo>
                    <a:pt x="116005" y="84810"/>
                  </a:lnTo>
                  <a:lnTo>
                    <a:pt x="156777" y="75017"/>
                  </a:lnTo>
                  <a:lnTo>
                    <a:pt x="203008" y="63549"/>
                  </a:lnTo>
                  <a:lnTo>
                    <a:pt x="252879" y="50964"/>
                  </a:lnTo>
                  <a:lnTo>
                    <a:pt x="306588" y="39753"/>
                  </a:lnTo>
                  <a:lnTo>
                    <a:pt x="362854" y="29456"/>
                  </a:lnTo>
                  <a:lnTo>
                    <a:pt x="420827" y="19769"/>
                  </a:lnTo>
                  <a:lnTo>
                    <a:pt x="473586" y="12606"/>
                  </a:lnTo>
                  <a:lnTo>
                    <a:pt x="522870" y="7125"/>
                  </a:lnTo>
                  <a:lnTo>
                    <a:pt x="569837" y="2765"/>
                  </a:lnTo>
                  <a:lnTo>
                    <a:pt x="603970" y="564"/>
                  </a:lnTo>
                  <a:lnTo>
                    <a:pt x="649423" y="0"/>
                  </a:lnTo>
                  <a:lnTo>
                    <a:pt x="689171" y="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56"/>
            <p:cNvSpPr/>
            <p:nvPr>
              <p:custDataLst>
                <p:tags r:id="rId147"/>
              </p:custDataLst>
            </p:nvPr>
          </p:nvSpPr>
          <p:spPr>
            <a:xfrm>
              <a:off x="2051050" y="800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857"/>
            <p:cNvSpPr/>
            <p:nvPr>
              <p:custDataLst>
                <p:tags r:id="rId148"/>
              </p:custDataLst>
            </p:nvPr>
          </p:nvSpPr>
          <p:spPr>
            <a:xfrm>
              <a:off x="2044700" y="965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883" y="7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858"/>
            <p:cNvSpPr/>
            <p:nvPr>
              <p:custDataLst>
                <p:tags r:id="rId149"/>
              </p:custDataLst>
            </p:nvPr>
          </p:nvSpPr>
          <p:spPr>
            <a:xfrm>
              <a:off x="1417644" y="1085850"/>
              <a:ext cx="442907" cy="137936"/>
            </a:xfrm>
            <a:custGeom>
              <a:avLst/>
              <a:gdLst/>
              <a:ahLst/>
              <a:cxnLst/>
              <a:rect l="0" t="0" r="0" b="0"/>
              <a:pathLst>
                <a:path w="442907" h="137936">
                  <a:moveTo>
                    <a:pt x="49206" y="127000"/>
                  </a:moveTo>
                  <a:lnTo>
                    <a:pt x="49206" y="127000"/>
                  </a:lnTo>
                  <a:lnTo>
                    <a:pt x="3972" y="137052"/>
                  </a:lnTo>
                  <a:lnTo>
                    <a:pt x="0" y="137935"/>
                  </a:lnTo>
                  <a:lnTo>
                    <a:pt x="880" y="137112"/>
                  </a:lnTo>
                  <a:lnTo>
                    <a:pt x="44573" y="121890"/>
                  </a:lnTo>
                  <a:lnTo>
                    <a:pt x="67284" y="115126"/>
                  </a:lnTo>
                  <a:lnTo>
                    <a:pt x="96536" y="106384"/>
                  </a:lnTo>
                  <a:lnTo>
                    <a:pt x="130148" y="96323"/>
                  </a:lnTo>
                  <a:lnTo>
                    <a:pt x="166667" y="85382"/>
                  </a:lnTo>
                  <a:lnTo>
                    <a:pt x="204419" y="73855"/>
                  </a:lnTo>
                  <a:lnTo>
                    <a:pt x="242992" y="61936"/>
                  </a:lnTo>
                  <a:lnTo>
                    <a:pt x="282114" y="49758"/>
                  </a:lnTo>
                  <a:lnTo>
                    <a:pt x="317367" y="38816"/>
                  </a:lnTo>
                  <a:lnTo>
                    <a:pt x="350041" y="28700"/>
                  </a:lnTo>
                  <a:lnTo>
                    <a:pt x="380996" y="19133"/>
                  </a:lnTo>
                  <a:lnTo>
                    <a:pt x="442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675"/>
          <p:cNvGrpSpPr/>
          <p:nvPr/>
        </p:nvGrpSpPr>
        <p:grpSpPr>
          <a:xfrm>
            <a:off x="3260414" y="687355"/>
            <a:ext cx="1178237" cy="517011"/>
            <a:chOff x="3260414" y="687355"/>
            <a:chExt cx="1178237" cy="517011"/>
          </a:xfrm>
        </p:grpSpPr>
        <p:sp>
          <p:nvSpPr>
            <p:cNvPr id="10" name="SMARTInkShape-3859"/>
            <p:cNvSpPr/>
            <p:nvPr>
              <p:custDataLst>
                <p:tags r:id="rId132"/>
              </p:custDataLst>
            </p:nvPr>
          </p:nvSpPr>
          <p:spPr>
            <a:xfrm>
              <a:off x="4265956" y="870692"/>
              <a:ext cx="172695" cy="149255"/>
            </a:xfrm>
            <a:custGeom>
              <a:avLst/>
              <a:gdLst/>
              <a:ahLst/>
              <a:cxnLst/>
              <a:rect l="0" t="0" r="0" b="0"/>
              <a:pathLst>
                <a:path w="172695" h="149255">
                  <a:moveTo>
                    <a:pt x="13944" y="50058"/>
                  </a:moveTo>
                  <a:lnTo>
                    <a:pt x="13944" y="50058"/>
                  </a:lnTo>
                  <a:lnTo>
                    <a:pt x="10573" y="50058"/>
                  </a:lnTo>
                  <a:lnTo>
                    <a:pt x="10991" y="50763"/>
                  </a:lnTo>
                  <a:lnTo>
                    <a:pt x="19027" y="55128"/>
                  </a:lnTo>
                  <a:lnTo>
                    <a:pt x="28903" y="58896"/>
                  </a:lnTo>
                  <a:lnTo>
                    <a:pt x="49734" y="58243"/>
                  </a:lnTo>
                  <a:lnTo>
                    <a:pt x="73780" y="50210"/>
                  </a:lnTo>
                  <a:lnTo>
                    <a:pt x="95408" y="35521"/>
                  </a:lnTo>
                  <a:lnTo>
                    <a:pt x="104948" y="21960"/>
                  </a:lnTo>
                  <a:lnTo>
                    <a:pt x="110129" y="8642"/>
                  </a:lnTo>
                  <a:lnTo>
                    <a:pt x="110080" y="371"/>
                  </a:lnTo>
                  <a:lnTo>
                    <a:pt x="104140" y="0"/>
                  </a:lnTo>
                  <a:lnTo>
                    <a:pt x="82489" y="5232"/>
                  </a:lnTo>
                  <a:lnTo>
                    <a:pt x="41936" y="30191"/>
                  </a:lnTo>
                  <a:lnTo>
                    <a:pt x="12125" y="67768"/>
                  </a:lnTo>
                  <a:lnTo>
                    <a:pt x="0" y="100069"/>
                  </a:lnTo>
                  <a:lnTo>
                    <a:pt x="1120" y="109504"/>
                  </a:lnTo>
                  <a:lnTo>
                    <a:pt x="9890" y="127514"/>
                  </a:lnTo>
                  <a:lnTo>
                    <a:pt x="26959" y="141162"/>
                  </a:lnTo>
                  <a:lnTo>
                    <a:pt x="37437" y="146778"/>
                  </a:lnTo>
                  <a:lnTo>
                    <a:pt x="66013" y="149254"/>
                  </a:lnTo>
                  <a:lnTo>
                    <a:pt x="99880" y="145651"/>
                  </a:lnTo>
                  <a:lnTo>
                    <a:pt x="136099" y="139345"/>
                  </a:lnTo>
                  <a:lnTo>
                    <a:pt x="172694" y="13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60"/>
            <p:cNvSpPr/>
            <p:nvPr>
              <p:custDataLst>
                <p:tags r:id="rId133"/>
              </p:custDataLst>
            </p:nvPr>
          </p:nvSpPr>
          <p:spPr>
            <a:xfrm>
              <a:off x="3260414" y="687355"/>
              <a:ext cx="301937" cy="412062"/>
            </a:xfrm>
            <a:custGeom>
              <a:avLst/>
              <a:gdLst/>
              <a:ahLst/>
              <a:cxnLst/>
              <a:rect l="0" t="0" r="0" b="0"/>
              <a:pathLst>
                <a:path w="301937" h="412062">
                  <a:moveTo>
                    <a:pt x="3486" y="182595"/>
                  </a:moveTo>
                  <a:lnTo>
                    <a:pt x="3486" y="182595"/>
                  </a:lnTo>
                  <a:lnTo>
                    <a:pt x="115" y="192708"/>
                  </a:lnTo>
                  <a:lnTo>
                    <a:pt x="2088" y="231708"/>
                  </a:lnTo>
                  <a:lnTo>
                    <a:pt x="3777" y="277659"/>
                  </a:lnTo>
                  <a:lnTo>
                    <a:pt x="6673" y="315392"/>
                  </a:lnTo>
                  <a:lnTo>
                    <a:pt x="8430" y="350036"/>
                  </a:lnTo>
                  <a:lnTo>
                    <a:pt x="9419" y="389781"/>
                  </a:lnTo>
                  <a:lnTo>
                    <a:pt x="9753" y="412061"/>
                  </a:lnTo>
                  <a:lnTo>
                    <a:pt x="9076" y="411067"/>
                  </a:lnTo>
                  <a:lnTo>
                    <a:pt x="6440" y="402436"/>
                  </a:lnTo>
                  <a:lnTo>
                    <a:pt x="4361" y="361484"/>
                  </a:lnTo>
                  <a:lnTo>
                    <a:pt x="1993" y="318781"/>
                  </a:lnTo>
                  <a:lnTo>
                    <a:pt x="374" y="294552"/>
                  </a:lnTo>
                  <a:lnTo>
                    <a:pt x="0" y="266405"/>
                  </a:lnTo>
                  <a:lnTo>
                    <a:pt x="457" y="235646"/>
                  </a:lnTo>
                  <a:lnTo>
                    <a:pt x="1466" y="203146"/>
                  </a:lnTo>
                  <a:lnTo>
                    <a:pt x="3551" y="170190"/>
                  </a:lnTo>
                  <a:lnTo>
                    <a:pt x="6351" y="136931"/>
                  </a:lnTo>
                  <a:lnTo>
                    <a:pt x="9629" y="103469"/>
                  </a:lnTo>
                  <a:lnTo>
                    <a:pt x="13931" y="76222"/>
                  </a:lnTo>
                  <a:lnTo>
                    <a:pt x="24356" y="32777"/>
                  </a:lnTo>
                  <a:lnTo>
                    <a:pt x="37927" y="8295"/>
                  </a:lnTo>
                  <a:lnTo>
                    <a:pt x="45496" y="778"/>
                  </a:lnTo>
                  <a:lnTo>
                    <a:pt x="51954" y="0"/>
                  </a:lnTo>
                  <a:lnTo>
                    <a:pt x="57670" y="3715"/>
                  </a:lnTo>
                  <a:lnTo>
                    <a:pt x="79983" y="42340"/>
                  </a:lnTo>
                  <a:lnTo>
                    <a:pt x="101690" y="83570"/>
                  </a:lnTo>
                  <a:lnTo>
                    <a:pt x="125449" y="120710"/>
                  </a:lnTo>
                  <a:lnTo>
                    <a:pt x="159254" y="159869"/>
                  </a:lnTo>
                  <a:lnTo>
                    <a:pt x="179020" y="170613"/>
                  </a:lnTo>
                  <a:lnTo>
                    <a:pt x="188242" y="172490"/>
                  </a:lnTo>
                  <a:lnTo>
                    <a:pt x="196506" y="170920"/>
                  </a:lnTo>
                  <a:lnTo>
                    <a:pt x="211334" y="161648"/>
                  </a:lnTo>
                  <a:lnTo>
                    <a:pt x="228211" y="133820"/>
                  </a:lnTo>
                  <a:lnTo>
                    <a:pt x="237654" y="103297"/>
                  </a:lnTo>
                  <a:lnTo>
                    <a:pt x="245850" y="69035"/>
                  </a:lnTo>
                  <a:lnTo>
                    <a:pt x="256860" y="21953"/>
                  </a:lnTo>
                  <a:lnTo>
                    <a:pt x="259185" y="16234"/>
                  </a:lnTo>
                  <a:lnTo>
                    <a:pt x="261441" y="15243"/>
                  </a:lnTo>
                  <a:lnTo>
                    <a:pt x="263650" y="17405"/>
                  </a:lnTo>
                  <a:lnTo>
                    <a:pt x="275636" y="54636"/>
                  </a:lnTo>
                  <a:lnTo>
                    <a:pt x="284109" y="100153"/>
                  </a:lnTo>
                  <a:lnTo>
                    <a:pt x="286957" y="136547"/>
                  </a:lnTo>
                  <a:lnTo>
                    <a:pt x="288223" y="176240"/>
                  </a:lnTo>
                  <a:lnTo>
                    <a:pt x="288786" y="217400"/>
                  </a:lnTo>
                  <a:lnTo>
                    <a:pt x="289036" y="255449"/>
                  </a:lnTo>
                  <a:lnTo>
                    <a:pt x="291058" y="302959"/>
                  </a:lnTo>
                  <a:lnTo>
                    <a:pt x="301936" y="354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61"/>
            <p:cNvSpPr/>
            <p:nvPr>
              <p:custDataLst>
                <p:tags r:id="rId134"/>
              </p:custDataLst>
            </p:nvPr>
          </p:nvSpPr>
          <p:spPr>
            <a:xfrm>
              <a:off x="3627836" y="939800"/>
              <a:ext cx="4365" cy="101601"/>
            </a:xfrm>
            <a:custGeom>
              <a:avLst/>
              <a:gdLst/>
              <a:ahLst/>
              <a:cxnLst/>
              <a:rect l="0" t="0" r="0" b="0"/>
              <a:pathLst>
                <a:path w="4365" h="101601">
                  <a:moveTo>
                    <a:pt x="4364" y="0"/>
                  </a:moveTo>
                  <a:lnTo>
                    <a:pt x="4364" y="0"/>
                  </a:lnTo>
                  <a:lnTo>
                    <a:pt x="0" y="38974"/>
                  </a:lnTo>
                  <a:lnTo>
                    <a:pt x="288" y="78332"/>
                  </a:lnTo>
                  <a:lnTo>
                    <a:pt x="436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62"/>
            <p:cNvSpPr/>
            <p:nvPr>
              <p:custDataLst>
                <p:tags r:id="rId135"/>
              </p:custDataLst>
            </p:nvPr>
          </p:nvSpPr>
          <p:spPr>
            <a:xfrm>
              <a:off x="4114800" y="7874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101600"/>
                  </a:moveTo>
                  <a:lnTo>
                    <a:pt x="0" y="101600"/>
                  </a:lnTo>
                  <a:lnTo>
                    <a:pt x="6742" y="64519"/>
                  </a:lnTo>
                  <a:lnTo>
                    <a:pt x="11523" y="2006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63"/>
            <p:cNvSpPr/>
            <p:nvPr>
              <p:custDataLst>
                <p:tags r:id="rId136"/>
              </p:custDataLst>
            </p:nvPr>
          </p:nvSpPr>
          <p:spPr>
            <a:xfrm>
              <a:off x="3898900" y="868884"/>
              <a:ext cx="132398" cy="121717"/>
            </a:xfrm>
            <a:custGeom>
              <a:avLst/>
              <a:gdLst/>
              <a:ahLst/>
              <a:cxnLst/>
              <a:rect l="0" t="0" r="0" b="0"/>
              <a:pathLst>
                <a:path w="132398" h="121717">
                  <a:moveTo>
                    <a:pt x="0" y="13766"/>
                  </a:moveTo>
                  <a:lnTo>
                    <a:pt x="0" y="13766"/>
                  </a:lnTo>
                  <a:lnTo>
                    <a:pt x="0" y="10395"/>
                  </a:lnTo>
                  <a:lnTo>
                    <a:pt x="1882" y="6858"/>
                  </a:lnTo>
                  <a:lnTo>
                    <a:pt x="3371" y="4928"/>
                  </a:lnTo>
                  <a:lnTo>
                    <a:pt x="5069" y="5052"/>
                  </a:lnTo>
                  <a:lnTo>
                    <a:pt x="8838" y="8952"/>
                  </a:lnTo>
                  <a:lnTo>
                    <a:pt x="11555" y="25824"/>
                  </a:lnTo>
                  <a:lnTo>
                    <a:pt x="10668" y="71946"/>
                  </a:lnTo>
                  <a:lnTo>
                    <a:pt x="1135" y="111803"/>
                  </a:lnTo>
                  <a:lnTo>
                    <a:pt x="757" y="110874"/>
                  </a:lnTo>
                  <a:lnTo>
                    <a:pt x="929" y="98042"/>
                  </a:lnTo>
                  <a:lnTo>
                    <a:pt x="10714" y="59054"/>
                  </a:lnTo>
                  <a:lnTo>
                    <a:pt x="28575" y="24127"/>
                  </a:lnTo>
                  <a:lnTo>
                    <a:pt x="43038" y="7788"/>
                  </a:lnTo>
                  <a:lnTo>
                    <a:pt x="56523" y="526"/>
                  </a:lnTo>
                  <a:lnTo>
                    <a:pt x="62376" y="0"/>
                  </a:lnTo>
                  <a:lnTo>
                    <a:pt x="72643" y="3179"/>
                  </a:lnTo>
                  <a:lnTo>
                    <a:pt x="75945" y="8119"/>
                  </a:lnTo>
                  <a:lnTo>
                    <a:pt x="80593" y="31221"/>
                  </a:lnTo>
                  <a:lnTo>
                    <a:pt x="82292" y="73101"/>
                  </a:lnTo>
                  <a:lnTo>
                    <a:pt x="82527" y="96049"/>
                  </a:lnTo>
                  <a:lnTo>
                    <a:pt x="104203" y="48921"/>
                  </a:lnTo>
                  <a:lnTo>
                    <a:pt x="120772" y="22435"/>
                  </a:lnTo>
                  <a:lnTo>
                    <a:pt x="123554" y="20251"/>
                  </a:lnTo>
                  <a:lnTo>
                    <a:pt x="126114" y="19500"/>
                  </a:lnTo>
                  <a:lnTo>
                    <a:pt x="128526" y="19705"/>
                  </a:lnTo>
                  <a:lnTo>
                    <a:pt x="130134" y="21959"/>
                  </a:lnTo>
                  <a:lnTo>
                    <a:pt x="132397" y="36655"/>
                  </a:lnTo>
                  <a:lnTo>
                    <a:pt x="129853" y="79191"/>
                  </a:lnTo>
                  <a:lnTo>
                    <a:pt x="127000" y="12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64"/>
            <p:cNvSpPr/>
            <p:nvPr>
              <p:custDataLst>
                <p:tags r:id="rId137"/>
              </p:custDataLst>
            </p:nvPr>
          </p:nvSpPr>
          <p:spPr>
            <a:xfrm>
              <a:off x="4095750" y="9080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65"/>
            <p:cNvSpPr/>
            <p:nvPr>
              <p:custDataLst>
                <p:tags r:id="rId138"/>
              </p:custDataLst>
            </p:nvPr>
          </p:nvSpPr>
          <p:spPr>
            <a:xfrm>
              <a:off x="3860800" y="787002"/>
              <a:ext cx="1" cy="44849"/>
            </a:xfrm>
            <a:custGeom>
              <a:avLst/>
              <a:gdLst/>
              <a:ahLst/>
              <a:cxnLst/>
              <a:rect l="0" t="0" r="0" b="0"/>
              <a:pathLst>
                <a:path w="1" h="44849">
                  <a:moveTo>
                    <a:pt x="0" y="44848"/>
                  </a:moveTo>
                  <a:lnTo>
                    <a:pt x="0" y="44848"/>
                  </a:lnTo>
                  <a:lnTo>
                    <a:pt x="0" y="0"/>
                  </a:lnTo>
                  <a:lnTo>
                    <a:pt x="0" y="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66"/>
            <p:cNvSpPr/>
            <p:nvPr>
              <p:custDataLst>
                <p:tags r:id="rId139"/>
              </p:custDataLst>
            </p:nvPr>
          </p:nvSpPr>
          <p:spPr>
            <a:xfrm>
              <a:off x="3848100" y="9017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262" y="5028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67"/>
            <p:cNvSpPr/>
            <p:nvPr>
              <p:custDataLst>
                <p:tags r:id="rId140"/>
              </p:custDataLst>
            </p:nvPr>
          </p:nvSpPr>
          <p:spPr>
            <a:xfrm>
              <a:off x="3695700" y="870165"/>
              <a:ext cx="76201" cy="126200"/>
            </a:xfrm>
            <a:custGeom>
              <a:avLst/>
              <a:gdLst/>
              <a:ahLst/>
              <a:cxnLst/>
              <a:rect l="0" t="0" r="0" b="0"/>
              <a:pathLst>
                <a:path w="76201" h="126200">
                  <a:moveTo>
                    <a:pt x="0" y="6135"/>
                  </a:moveTo>
                  <a:lnTo>
                    <a:pt x="0" y="6135"/>
                  </a:lnTo>
                  <a:lnTo>
                    <a:pt x="1411" y="34278"/>
                  </a:lnTo>
                  <a:lnTo>
                    <a:pt x="10935" y="81137"/>
                  </a:lnTo>
                  <a:lnTo>
                    <a:pt x="6835" y="126199"/>
                  </a:lnTo>
                  <a:lnTo>
                    <a:pt x="6673" y="125689"/>
                  </a:lnTo>
                  <a:lnTo>
                    <a:pt x="8260" y="80714"/>
                  </a:lnTo>
                  <a:lnTo>
                    <a:pt x="15147" y="39286"/>
                  </a:lnTo>
                  <a:lnTo>
                    <a:pt x="22254" y="16636"/>
                  </a:lnTo>
                  <a:lnTo>
                    <a:pt x="30117" y="4217"/>
                  </a:lnTo>
                  <a:lnTo>
                    <a:pt x="34894" y="1328"/>
                  </a:lnTo>
                  <a:lnTo>
                    <a:pt x="45848" y="0"/>
                  </a:lnTo>
                  <a:lnTo>
                    <a:pt x="50321" y="2751"/>
                  </a:lnTo>
                  <a:lnTo>
                    <a:pt x="57172" y="13333"/>
                  </a:lnTo>
                  <a:lnTo>
                    <a:pt x="67319" y="57625"/>
                  </a:lnTo>
                  <a:lnTo>
                    <a:pt x="76200" y="107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68"/>
            <p:cNvSpPr/>
            <p:nvPr>
              <p:custDataLst>
                <p:tags r:id="rId141"/>
              </p:custDataLst>
            </p:nvPr>
          </p:nvSpPr>
          <p:spPr>
            <a:xfrm>
              <a:off x="3651250" y="850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69"/>
            <p:cNvSpPr/>
            <p:nvPr>
              <p:custDataLst>
                <p:tags r:id="rId142"/>
              </p:custDataLst>
            </p:nvPr>
          </p:nvSpPr>
          <p:spPr>
            <a:xfrm>
              <a:off x="4114800" y="890106"/>
              <a:ext cx="126183" cy="314260"/>
            </a:xfrm>
            <a:custGeom>
              <a:avLst/>
              <a:gdLst/>
              <a:ahLst/>
              <a:cxnLst/>
              <a:rect l="0" t="0" r="0" b="0"/>
              <a:pathLst>
                <a:path w="126183" h="314260">
                  <a:moveTo>
                    <a:pt x="0" y="17944"/>
                  </a:moveTo>
                  <a:lnTo>
                    <a:pt x="0" y="17944"/>
                  </a:lnTo>
                  <a:lnTo>
                    <a:pt x="42095" y="5735"/>
                  </a:lnTo>
                  <a:lnTo>
                    <a:pt x="88278" y="245"/>
                  </a:lnTo>
                  <a:lnTo>
                    <a:pt x="114978" y="0"/>
                  </a:lnTo>
                  <a:lnTo>
                    <a:pt x="124714" y="2443"/>
                  </a:lnTo>
                  <a:lnTo>
                    <a:pt x="126182" y="6199"/>
                  </a:lnTo>
                  <a:lnTo>
                    <a:pt x="124049" y="17898"/>
                  </a:lnTo>
                  <a:lnTo>
                    <a:pt x="83498" y="64878"/>
                  </a:lnTo>
                  <a:lnTo>
                    <a:pt x="59454" y="97744"/>
                  </a:lnTo>
                  <a:lnTo>
                    <a:pt x="53364" y="118729"/>
                  </a:lnTo>
                  <a:lnTo>
                    <a:pt x="51939" y="131882"/>
                  </a:lnTo>
                  <a:lnTo>
                    <a:pt x="55070" y="144783"/>
                  </a:lnTo>
                  <a:lnTo>
                    <a:pt x="61869" y="157572"/>
                  </a:lnTo>
                  <a:lnTo>
                    <a:pt x="86151" y="189385"/>
                  </a:lnTo>
                  <a:lnTo>
                    <a:pt x="91206" y="205853"/>
                  </a:lnTo>
                  <a:lnTo>
                    <a:pt x="92170" y="234958"/>
                  </a:lnTo>
                  <a:lnTo>
                    <a:pt x="86106" y="264042"/>
                  </a:lnTo>
                  <a:lnTo>
                    <a:pt x="74785" y="295783"/>
                  </a:lnTo>
                  <a:lnTo>
                    <a:pt x="66399" y="305587"/>
                  </a:lnTo>
                  <a:lnTo>
                    <a:pt x="56322" y="311591"/>
                  </a:lnTo>
                  <a:lnTo>
                    <a:pt x="47139" y="314259"/>
                  </a:lnTo>
                  <a:lnTo>
                    <a:pt x="44126" y="313560"/>
                  </a:lnTo>
                  <a:lnTo>
                    <a:pt x="42117" y="311682"/>
                  </a:lnTo>
                  <a:lnTo>
                    <a:pt x="40778" y="309019"/>
                  </a:lnTo>
                  <a:lnTo>
                    <a:pt x="57150" y="25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76"/>
          <p:cNvGrpSpPr/>
          <p:nvPr/>
        </p:nvGrpSpPr>
        <p:grpSpPr>
          <a:xfrm>
            <a:off x="5222961" y="451911"/>
            <a:ext cx="1450890" cy="633779"/>
            <a:chOff x="5222961" y="451911"/>
            <a:chExt cx="1450890" cy="633779"/>
          </a:xfrm>
        </p:grpSpPr>
        <p:sp>
          <p:nvSpPr>
            <p:cNvPr id="22" name="SMARTInkShape-3870"/>
            <p:cNvSpPr/>
            <p:nvPr>
              <p:custDataLst>
                <p:tags r:id="rId124"/>
              </p:custDataLst>
            </p:nvPr>
          </p:nvSpPr>
          <p:spPr>
            <a:xfrm>
              <a:off x="6122544" y="526175"/>
              <a:ext cx="87757" cy="85117"/>
            </a:xfrm>
            <a:custGeom>
              <a:avLst/>
              <a:gdLst/>
              <a:ahLst/>
              <a:cxnLst/>
              <a:rect l="0" t="0" r="0" b="0"/>
              <a:pathLst>
                <a:path w="87757" h="85117">
                  <a:moveTo>
                    <a:pt x="11556" y="45325"/>
                  </a:moveTo>
                  <a:lnTo>
                    <a:pt x="11556" y="45325"/>
                  </a:lnTo>
                  <a:lnTo>
                    <a:pt x="11556" y="39858"/>
                  </a:lnTo>
                  <a:lnTo>
                    <a:pt x="9675" y="59814"/>
                  </a:lnTo>
                  <a:lnTo>
                    <a:pt x="4649" y="73842"/>
                  </a:lnTo>
                  <a:lnTo>
                    <a:pt x="1430" y="79871"/>
                  </a:lnTo>
                  <a:lnTo>
                    <a:pt x="0" y="84903"/>
                  </a:lnTo>
                  <a:lnTo>
                    <a:pt x="324" y="85116"/>
                  </a:lnTo>
                  <a:lnTo>
                    <a:pt x="4151" y="77968"/>
                  </a:lnTo>
                  <a:lnTo>
                    <a:pt x="26022" y="35412"/>
                  </a:lnTo>
                  <a:lnTo>
                    <a:pt x="49497" y="2610"/>
                  </a:lnTo>
                  <a:lnTo>
                    <a:pt x="52372" y="620"/>
                  </a:lnTo>
                  <a:lnTo>
                    <a:pt x="54994" y="0"/>
                  </a:lnTo>
                  <a:lnTo>
                    <a:pt x="57447" y="291"/>
                  </a:lnTo>
                  <a:lnTo>
                    <a:pt x="59789" y="2603"/>
                  </a:lnTo>
                  <a:lnTo>
                    <a:pt x="64273" y="10815"/>
                  </a:lnTo>
                  <a:lnTo>
                    <a:pt x="69947" y="37698"/>
                  </a:lnTo>
                  <a:lnTo>
                    <a:pt x="87756" y="6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71"/>
            <p:cNvSpPr/>
            <p:nvPr>
              <p:custDataLst>
                <p:tags r:id="rId125"/>
              </p:custDataLst>
            </p:nvPr>
          </p:nvSpPr>
          <p:spPr>
            <a:xfrm>
              <a:off x="6426200" y="634356"/>
              <a:ext cx="121249" cy="349895"/>
            </a:xfrm>
            <a:custGeom>
              <a:avLst/>
              <a:gdLst/>
              <a:ahLst/>
              <a:cxnLst/>
              <a:rect l="0" t="0" r="0" b="0"/>
              <a:pathLst>
                <a:path w="121249" h="349895">
                  <a:moveTo>
                    <a:pt x="25400" y="26044"/>
                  </a:moveTo>
                  <a:lnTo>
                    <a:pt x="25400" y="26044"/>
                  </a:lnTo>
                  <a:lnTo>
                    <a:pt x="25399" y="15931"/>
                  </a:lnTo>
                  <a:lnTo>
                    <a:pt x="29163" y="7203"/>
                  </a:lnTo>
                  <a:lnTo>
                    <a:pt x="32142" y="2900"/>
                  </a:lnTo>
                  <a:lnTo>
                    <a:pt x="35540" y="737"/>
                  </a:lnTo>
                  <a:lnTo>
                    <a:pt x="39215" y="0"/>
                  </a:lnTo>
                  <a:lnTo>
                    <a:pt x="43076" y="215"/>
                  </a:lnTo>
                  <a:lnTo>
                    <a:pt x="53012" y="6098"/>
                  </a:lnTo>
                  <a:lnTo>
                    <a:pt x="65189" y="18590"/>
                  </a:lnTo>
                  <a:lnTo>
                    <a:pt x="88616" y="56213"/>
                  </a:lnTo>
                  <a:lnTo>
                    <a:pt x="107589" y="94250"/>
                  </a:lnTo>
                  <a:lnTo>
                    <a:pt x="118373" y="138908"/>
                  </a:lnTo>
                  <a:lnTo>
                    <a:pt x="121248" y="162670"/>
                  </a:lnTo>
                  <a:lnTo>
                    <a:pt x="119638" y="186978"/>
                  </a:lnTo>
                  <a:lnTo>
                    <a:pt x="115036" y="211650"/>
                  </a:lnTo>
                  <a:lnTo>
                    <a:pt x="99104" y="258113"/>
                  </a:lnTo>
                  <a:lnTo>
                    <a:pt x="75561" y="295227"/>
                  </a:lnTo>
                  <a:lnTo>
                    <a:pt x="46753" y="320658"/>
                  </a:lnTo>
                  <a:lnTo>
                    <a:pt x="0" y="34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72"/>
            <p:cNvSpPr/>
            <p:nvPr>
              <p:custDataLst>
                <p:tags r:id="rId126"/>
              </p:custDataLst>
            </p:nvPr>
          </p:nvSpPr>
          <p:spPr>
            <a:xfrm>
              <a:off x="5904226" y="712083"/>
              <a:ext cx="166375" cy="259468"/>
            </a:xfrm>
            <a:custGeom>
              <a:avLst/>
              <a:gdLst/>
              <a:ahLst/>
              <a:cxnLst/>
              <a:rect l="0" t="0" r="0" b="0"/>
              <a:pathLst>
                <a:path w="166375" h="259468">
                  <a:moveTo>
                    <a:pt x="52074" y="5467"/>
                  </a:moveTo>
                  <a:lnTo>
                    <a:pt x="52074" y="5467"/>
                  </a:lnTo>
                  <a:lnTo>
                    <a:pt x="52073" y="2096"/>
                  </a:lnTo>
                  <a:lnTo>
                    <a:pt x="50663" y="1103"/>
                  </a:lnTo>
                  <a:lnTo>
                    <a:pt x="45332" y="0"/>
                  </a:lnTo>
                  <a:lnTo>
                    <a:pt x="38259" y="3272"/>
                  </a:lnTo>
                  <a:lnTo>
                    <a:pt x="34398" y="6120"/>
                  </a:lnTo>
                  <a:lnTo>
                    <a:pt x="15479" y="33726"/>
                  </a:lnTo>
                  <a:lnTo>
                    <a:pt x="2112" y="76556"/>
                  </a:lnTo>
                  <a:lnTo>
                    <a:pt x="0" y="114203"/>
                  </a:lnTo>
                  <a:lnTo>
                    <a:pt x="2824" y="154689"/>
                  </a:lnTo>
                  <a:lnTo>
                    <a:pt x="11135" y="191497"/>
                  </a:lnTo>
                  <a:lnTo>
                    <a:pt x="33174" y="221027"/>
                  </a:lnTo>
                  <a:lnTo>
                    <a:pt x="47940" y="233840"/>
                  </a:lnTo>
                  <a:lnTo>
                    <a:pt x="90689" y="248077"/>
                  </a:lnTo>
                  <a:lnTo>
                    <a:pt x="132736" y="254405"/>
                  </a:lnTo>
                  <a:lnTo>
                    <a:pt x="166374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73"/>
            <p:cNvSpPr/>
            <p:nvPr>
              <p:custDataLst>
                <p:tags r:id="rId127"/>
              </p:custDataLst>
            </p:nvPr>
          </p:nvSpPr>
          <p:spPr>
            <a:xfrm>
              <a:off x="6544361" y="451911"/>
              <a:ext cx="129490" cy="108105"/>
            </a:xfrm>
            <a:custGeom>
              <a:avLst/>
              <a:gdLst/>
              <a:ahLst/>
              <a:cxnLst/>
              <a:rect l="0" t="0" r="0" b="0"/>
              <a:pathLst>
                <a:path w="129490" h="108105">
                  <a:moveTo>
                    <a:pt x="8839" y="24339"/>
                  </a:moveTo>
                  <a:lnTo>
                    <a:pt x="8839" y="24339"/>
                  </a:lnTo>
                  <a:lnTo>
                    <a:pt x="8839" y="20968"/>
                  </a:lnTo>
                  <a:lnTo>
                    <a:pt x="5468" y="12130"/>
                  </a:lnTo>
                  <a:lnTo>
                    <a:pt x="3770" y="9849"/>
                  </a:lnTo>
                  <a:lnTo>
                    <a:pt x="0" y="7316"/>
                  </a:lnTo>
                  <a:lnTo>
                    <a:pt x="124" y="5935"/>
                  </a:lnTo>
                  <a:lnTo>
                    <a:pt x="4025" y="2519"/>
                  </a:lnTo>
                  <a:lnTo>
                    <a:pt x="17526" y="0"/>
                  </a:lnTo>
                  <a:lnTo>
                    <a:pt x="25164" y="1292"/>
                  </a:lnTo>
                  <a:lnTo>
                    <a:pt x="28189" y="2624"/>
                  </a:lnTo>
                  <a:lnTo>
                    <a:pt x="39188" y="14612"/>
                  </a:lnTo>
                  <a:lnTo>
                    <a:pt x="40360" y="20677"/>
                  </a:lnTo>
                  <a:lnTo>
                    <a:pt x="37900" y="34941"/>
                  </a:lnTo>
                  <a:lnTo>
                    <a:pt x="16883" y="80422"/>
                  </a:lnTo>
                  <a:lnTo>
                    <a:pt x="11223" y="96852"/>
                  </a:lnTo>
                  <a:lnTo>
                    <a:pt x="9545" y="107286"/>
                  </a:lnTo>
                  <a:lnTo>
                    <a:pt x="46128" y="108104"/>
                  </a:lnTo>
                  <a:lnTo>
                    <a:pt x="79270" y="107429"/>
                  </a:lnTo>
                  <a:lnTo>
                    <a:pt x="129489" y="10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74"/>
            <p:cNvSpPr/>
            <p:nvPr>
              <p:custDataLst>
                <p:tags r:id="rId128"/>
              </p:custDataLst>
            </p:nvPr>
          </p:nvSpPr>
          <p:spPr>
            <a:xfrm>
              <a:off x="5222961" y="661544"/>
              <a:ext cx="631740" cy="424146"/>
            </a:xfrm>
            <a:custGeom>
              <a:avLst/>
              <a:gdLst/>
              <a:ahLst/>
              <a:cxnLst/>
              <a:rect l="0" t="0" r="0" b="0"/>
              <a:pathLst>
                <a:path w="631740" h="424146">
                  <a:moveTo>
                    <a:pt x="434889" y="11556"/>
                  </a:moveTo>
                  <a:lnTo>
                    <a:pt x="434889" y="11556"/>
                  </a:lnTo>
                  <a:lnTo>
                    <a:pt x="438260" y="8185"/>
                  </a:lnTo>
                  <a:lnTo>
                    <a:pt x="439915" y="4648"/>
                  </a:lnTo>
                  <a:lnTo>
                    <a:pt x="440356" y="2718"/>
                  </a:lnTo>
                  <a:lnTo>
                    <a:pt x="439945" y="1430"/>
                  </a:lnTo>
                  <a:lnTo>
                    <a:pt x="438965" y="572"/>
                  </a:lnTo>
                  <a:lnTo>
                    <a:pt x="437607" y="0"/>
                  </a:lnTo>
                  <a:lnTo>
                    <a:pt x="416689" y="5563"/>
                  </a:lnTo>
                  <a:lnTo>
                    <a:pt x="372973" y="22010"/>
                  </a:lnTo>
                  <a:lnTo>
                    <a:pt x="325762" y="41602"/>
                  </a:lnTo>
                  <a:lnTo>
                    <a:pt x="297932" y="53459"/>
                  </a:lnTo>
                  <a:lnTo>
                    <a:pt x="268090" y="66302"/>
                  </a:lnTo>
                  <a:lnTo>
                    <a:pt x="236906" y="79804"/>
                  </a:lnTo>
                  <a:lnTo>
                    <a:pt x="203417" y="95154"/>
                  </a:lnTo>
                  <a:lnTo>
                    <a:pt x="168391" y="111738"/>
                  </a:lnTo>
                  <a:lnTo>
                    <a:pt x="132340" y="129144"/>
                  </a:lnTo>
                  <a:lnTo>
                    <a:pt x="101957" y="144981"/>
                  </a:lnTo>
                  <a:lnTo>
                    <a:pt x="75350" y="159773"/>
                  </a:lnTo>
                  <a:lnTo>
                    <a:pt x="33089" y="185380"/>
                  </a:lnTo>
                  <a:lnTo>
                    <a:pt x="7250" y="203817"/>
                  </a:lnTo>
                  <a:lnTo>
                    <a:pt x="1629" y="211696"/>
                  </a:lnTo>
                  <a:lnTo>
                    <a:pt x="0" y="219066"/>
                  </a:lnTo>
                  <a:lnTo>
                    <a:pt x="1029" y="226096"/>
                  </a:lnTo>
                  <a:lnTo>
                    <a:pt x="8066" y="231488"/>
                  </a:lnTo>
                  <a:lnTo>
                    <a:pt x="32817" y="239361"/>
                  </a:lnTo>
                  <a:lnTo>
                    <a:pt x="70630" y="243331"/>
                  </a:lnTo>
                  <a:lnTo>
                    <a:pt x="114952" y="246506"/>
                  </a:lnTo>
                  <a:lnTo>
                    <a:pt x="160520" y="252621"/>
                  </a:lnTo>
                  <a:lnTo>
                    <a:pt x="206211" y="263997"/>
                  </a:lnTo>
                  <a:lnTo>
                    <a:pt x="212587" y="268750"/>
                  </a:lnTo>
                  <a:lnTo>
                    <a:pt x="214721" y="274035"/>
                  </a:lnTo>
                  <a:lnTo>
                    <a:pt x="214027" y="279675"/>
                  </a:lnTo>
                  <a:lnTo>
                    <a:pt x="196323" y="295350"/>
                  </a:lnTo>
                  <a:lnTo>
                    <a:pt x="165877" y="315486"/>
                  </a:lnTo>
                  <a:lnTo>
                    <a:pt x="126474" y="340899"/>
                  </a:lnTo>
                  <a:lnTo>
                    <a:pt x="86855" y="364894"/>
                  </a:lnTo>
                  <a:lnTo>
                    <a:pt x="40138" y="394473"/>
                  </a:lnTo>
                  <a:lnTo>
                    <a:pt x="23789" y="408930"/>
                  </a:lnTo>
                  <a:lnTo>
                    <a:pt x="20417" y="414761"/>
                  </a:lnTo>
                  <a:lnTo>
                    <a:pt x="18874" y="420059"/>
                  </a:lnTo>
                  <a:lnTo>
                    <a:pt x="23490" y="422886"/>
                  </a:lnTo>
                  <a:lnTo>
                    <a:pt x="43671" y="424145"/>
                  </a:lnTo>
                  <a:lnTo>
                    <a:pt x="90270" y="418590"/>
                  </a:lnTo>
                  <a:lnTo>
                    <a:pt x="120476" y="414145"/>
                  </a:lnTo>
                  <a:lnTo>
                    <a:pt x="156841" y="408360"/>
                  </a:lnTo>
                  <a:lnTo>
                    <a:pt x="197313" y="401681"/>
                  </a:lnTo>
                  <a:lnTo>
                    <a:pt x="240522" y="394406"/>
                  </a:lnTo>
                  <a:lnTo>
                    <a:pt x="287672" y="388145"/>
                  </a:lnTo>
                  <a:lnTo>
                    <a:pt x="337450" y="382560"/>
                  </a:lnTo>
                  <a:lnTo>
                    <a:pt x="388979" y="377425"/>
                  </a:lnTo>
                  <a:lnTo>
                    <a:pt x="435327" y="374002"/>
                  </a:lnTo>
                  <a:lnTo>
                    <a:pt x="478220" y="371720"/>
                  </a:lnTo>
                  <a:lnTo>
                    <a:pt x="518810" y="370199"/>
                  </a:lnTo>
                  <a:lnTo>
                    <a:pt x="549398" y="368479"/>
                  </a:lnTo>
                  <a:lnTo>
                    <a:pt x="592791" y="364686"/>
                  </a:lnTo>
                  <a:lnTo>
                    <a:pt x="631739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75"/>
            <p:cNvSpPr/>
            <p:nvPr>
              <p:custDataLst>
                <p:tags r:id="rId129"/>
              </p:custDataLst>
            </p:nvPr>
          </p:nvSpPr>
          <p:spPr>
            <a:xfrm>
              <a:off x="6350000" y="8826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76"/>
            <p:cNvSpPr/>
            <p:nvPr>
              <p:custDataLst>
                <p:tags r:id="rId130"/>
              </p:custDataLst>
            </p:nvPr>
          </p:nvSpPr>
          <p:spPr>
            <a:xfrm>
              <a:off x="6362700" y="9779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77"/>
            <p:cNvSpPr/>
            <p:nvPr>
              <p:custDataLst>
                <p:tags r:id="rId131"/>
              </p:custDataLst>
            </p:nvPr>
          </p:nvSpPr>
          <p:spPr>
            <a:xfrm>
              <a:off x="6069820" y="706195"/>
              <a:ext cx="223031" cy="281863"/>
            </a:xfrm>
            <a:custGeom>
              <a:avLst/>
              <a:gdLst/>
              <a:ahLst/>
              <a:cxnLst/>
              <a:rect l="0" t="0" r="0" b="0"/>
              <a:pathLst>
                <a:path w="223031" h="281863">
                  <a:moveTo>
                    <a:pt x="184930" y="36755"/>
                  </a:moveTo>
                  <a:lnTo>
                    <a:pt x="184930" y="36755"/>
                  </a:lnTo>
                  <a:lnTo>
                    <a:pt x="191672" y="30013"/>
                  </a:lnTo>
                  <a:lnTo>
                    <a:pt x="194981" y="22940"/>
                  </a:lnTo>
                  <a:lnTo>
                    <a:pt x="197107" y="10272"/>
                  </a:lnTo>
                  <a:lnTo>
                    <a:pt x="195870" y="7811"/>
                  </a:lnTo>
                  <a:lnTo>
                    <a:pt x="190733" y="3195"/>
                  </a:lnTo>
                  <a:lnTo>
                    <a:pt x="173166" y="0"/>
                  </a:lnTo>
                  <a:lnTo>
                    <a:pt x="143344" y="5796"/>
                  </a:lnTo>
                  <a:lnTo>
                    <a:pt x="104326" y="26563"/>
                  </a:lnTo>
                  <a:lnTo>
                    <a:pt x="64856" y="61801"/>
                  </a:lnTo>
                  <a:lnTo>
                    <a:pt x="39835" y="93408"/>
                  </a:lnTo>
                  <a:lnTo>
                    <a:pt x="37400" y="102746"/>
                  </a:lnTo>
                  <a:lnTo>
                    <a:pt x="40339" y="120647"/>
                  </a:lnTo>
                  <a:lnTo>
                    <a:pt x="46909" y="127961"/>
                  </a:lnTo>
                  <a:lnTo>
                    <a:pt x="67378" y="139850"/>
                  </a:lnTo>
                  <a:lnTo>
                    <a:pt x="113411" y="147735"/>
                  </a:lnTo>
                  <a:lnTo>
                    <a:pt x="157153" y="153442"/>
                  </a:lnTo>
                  <a:lnTo>
                    <a:pt x="172585" y="157525"/>
                  </a:lnTo>
                  <a:lnTo>
                    <a:pt x="176700" y="159602"/>
                  </a:lnTo>
                  <a:lnTo>
                    <a:pt x="174504" y="163103"/>
                  </a:lnTo>
                  <a:lnTo>
                    <a:pt x="129850" y="185812"/>
                  </a:lnTo>
                  <a:lnTo>
                    <a:pt x="94832" y="200369"/>
                  </a:lnTo>
                  <a:lnTo>
                    <a:pt x="60455" y="213895"/>
                  </a:lnTo>
                  <a:lnTo>
                    <a:pt x="19480" y="233409"/>
                  </a:lnTo>
                  <a:lnTo>
                    <a:pt x="5563" y="244337"/>
                  </a:lnTo>
                  <a:lnTo>
                    <a:pt x="1851" y="249226"/>
                  </a:lnTo>
                  <a:lnTo>
                    <a:pt x="84" y="253897"/>
                  </a:lnTo>
                  <a:lnTo>
                    <a:pt x="0" y="262850"/>
                  </a:lnTo>
                  <a:lnTo>
                    <a:pt x="3788" y="267212"/>
                  </a:lnTo>
                  <a:lnTo>
                    <a:pt x="17404" y="275823"/>
                  </a:lnTo>
                  <a:lnTo>
                    <a:pt x="51645" y="281862"/>
                  </a:lnTo>
                  <a:lnTo>
                    <a:pt x="96442" y="280281"/>
                  </a:lnTo>
                  <a:lnTo>
                    <a:pt x="142092" y="275343"/>
                  </a:lnTo>
                  <a:lnTo>
                    <a:pt x="173887" y="271440"/>
                  </a:lnTo>
                  <a:lnTo>
                    <a:pt x="223030" y="265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77"/>
          <p:cNvGrpSpPr/>
          <p:nvPr/>
        </p:nvGrpSpPr>
        <p:grpSpPr>
          <a:xfrm>
            <a:off x="4731303" y="1689172"/>
            <a:ext cx="358702" cy="565079"/>
            <a:chOff x="4731303" y="1689172"/>
            <a:chExt cx="358702" cy="565079"/>
          </a:xfrm>
        </p:grpSpPr>
        <p:sp>
          <p:nvSpPr>
            <p:cNvPr id="31" name="SMARTInkShape-3878"/>
            <p:cNvSpPr/>
            <p:nvPr>
              <p:custDataLst>
                <p:tags r:id="rId120"/>
              </p:custDataLst>
            </p:nvPr>
          </p:nvSpPr>
          <p:spPr>
            <a:xfrm>
              <a:off x="4731303" y="1906352"/>
              <a:ext cx="253448" cy="295427"/>
            </a:xfrm>
            <a:custGeom>
              <a:avLst/>
              <a:gdLst/>
              <a:ahLst/>
              <a:cxnLst/>
              <a:rect l="0" t="0" r="0" b="0"/>
              <a:pathLst>
                <a:path w="253448" h="295427">
                  <a:moveTo>
                    <a:pt x="208997" y="43098"/>
                  </a:moveTo>
                  <a:lnTo>
                    <a:pt x="208997" y="43098"/>
                  </a:lnTo>
                  <a:lnTo>
                    <a:pt x="230045" y="30888"/>
                  </a:lnTo>
                  <a:lnTo>
                    <a:pt x="240947" y="19333"/>
                  </a:lnTo>
                  <a:lnTo>
                    <a:pt x="245275" y="10343"/>
                  </a:lnTo>
                  <a:lnTo>
                    <a:pt x="244471" y="7856"/>
                  </a:lnTo>
                  <a:lnTo>
                    <a:pt x="239815" y="3211"/>
                  </a:lnTo>
                  <a:lnTo>
                    <a:pt x="209034" y="0"/>
                  </a:lnTo>
                  <a:lnTo>
                    <a:pt x="177969" y="4893"/>
                  </a:lnTo>
                  <a:lnTo>
                    <a:pt x="143701" y="14829"/>
                  </a:lnTo>
                  <a:lnTo>
                    <a:pt x="109656" y="28653"/>
                  </a:lnTo>
                  <a:lnTo>
                    <a:pt x="62127" y="59044"/>
                  </a:lnTo>
                  <a:lnTo>
                    <a:pt x="44943" y="78878"/>
                  </a:lnTo>
                  <a:lnTo>
                    <a:pt x="40361" y="88118"/>
                  </a:lnTo>
                  <a:lnTo>
                    <a:pt x="39033" y="105911"/>
                  </a:lnTo>
                  <a:lnTo>
                    <a:pt x="40654" y="114606"/>
                  </a:lnTo>
                  <a:lnTo>
                    <a:pt x="46674" y="121109"/>
                  </a:lnTo>
                  <a:lnTo>
                    <a:pt x="66533" y="130216"/>
                  </a:lnTo>
                  <a:lnTo>
                    <a:pt x="111633" y="142517"/>
                  </a:lnTo>
                  <a:lnTo>
                    <a:pt x="125978" y="149843"/>
                  </a:lnTo>
                  <a:lnTo>
                    <a:pt x="128251" y="154478"/>
                  </a:lnTo>
                  <a:lnTo>
                    <a:pt x="127649" y="159685"/>
                  </a:lnTo>
                  <a:lnTo>
                    <a:pt x="125132" y="165273"/>
                  </a:lnTo>
                  <a:lnTo>
                    <a:pt x="81241" y="203952"/>
                  </a:lnTo>
                  <a:lnTo>
                    <a:pt x="40223" y="235711"/>
                  </a:lnTo>
                  <a:lnTo>
                    <a:pt x="3451" y="272403"/>
                  </a:lnTo>
                  <a:lnTo>
                    <a:pt x="0" y="278518"/>
                  </a:lnTo>
                  <a:lnTo>
                    <a:pt x="1226" y="284006"/>
                  </a:lnTo>
                  <a:lnTo>
                    <a:pt x="11997" y="293866"/>
                  </a:lnTo>
                  <a:lnTo>
                    <a:pt x="34188" y="295426"/>
                  </a:lnTo>
                  <a:lnTo>
                    <a:pt x="66393" y="291416"/>
                  </a:lnTo>
                  <a:lnTo>
                    <a:pt x="111280" y="284930"/>
                  </a:lnTo>
                  <a:lnTo>
                    <a:pt x="154278" y="279225"/>
                  </a:lnTo>
                  <a:lnTo>
                    <a:pt x="192438" y="274338"/>
                  </a:lnTo>
                  <a:lnTo>
                    <a:pt x="233489" y="268325"/>
                  </a:lnTo>
                  <a:lnTo>
                    <a:pt x="253447" y="265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79"/>
            <p:cNvSpPr/>
            <p:nvPr>
              <p:custDataLst>
                <p:tags r:id="rId121"/>
              </p:custDataLst>
            </p:nvPr>
          </p:nvSpPr>
          <p:spPr>
            <a:xfrm>
              <a:off x="4877478" y="1689172"/>
              <a:ext cx="126323" cy="107319"/>
            </a:xfrm>
            <a:custGeom>
              <a:avLst/>
              <a:gdLst/>
              <a:ahLst/>
              <a:cxnLst/>
              <a:rect l="0" t="0" r="0" b="0"/>
              <a:pathLst>
                <a:path w="126323" h="107319">
                  <a:moveTo>
                    <a:pt x="24722" y="31678"/>
                  </a:moveTo>
                  <a:lnTo>
                    <a:pt x="24722" y="31678"/>
                  </a:lnTo>
                  <a:lnTo>
                    <a:pt x="24722" y="35049"/>
                  </a:lnTo>
                  <a:lnTo>
                    <a:pt x="4471" y="79075"/>
                  </a:lnTo>
                  <a:lnTo>
                    <a:pt x="0" y="107038"/>
                  </a:lnTo>
                  <a:lnTo>
                    <a:pt x="1890" y="107318"/>
                  </a:lnTo>
                  <a:lnTo>
                    <a:pt x="9636" y="101985"/>
                  </a:lnTo>
                  <a:lnTo>
                    <a:pt x="44852" y="59656"/>
                  </a:lnTo>
                  <a:lnTo>
                    <a:pt x="71110" y="15254"/>
                  </a:lnTo>
                  <a:lnTo>
                    <a:pt x="80851" y="3212"/>
                  </a:lnTo>
                  <a:lnTo>
                    <a:pt x="85425" y="0"/>
                  </a:lnTo>
                  <a:lnTo>
                    <a:pt x="89179" y="682"/>
                  </a:lnTo>
                  <a:lnTo>
                    <a:pt x="92388" y="3958"/>
                  </a:lnTo>
                  <a:lnTo>
                    <a:pt x="97835" y="16536"/>
                  </a:lnTo>
                  <a:lnTo>
                    <a:pt x="110843" y="57223"/>
                  </a:lnTo>
                  <a:lnTo>
                    <a:pt x="126322" y="8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80"/>
            <p:cNvSpPr/>
            <p:nvPr>
              <p:custDataLst>
                <p:tags r:id="rId122"/>
              </p:custDataLst>
            </p:nvPr>
          </p:nvSpPr>
          <p:spPr>
            <a:xfrm>
              <a:off x="5037315" y="2025650"/>
              <a:ext cx="52690" cy="45769"/>
            </a:xfrm>
            <a:custGeom>
              <a:avLst/>
              <a:gdLst/>
              <a:ahLst/>
              <a:cxnLst/>
              <a:rect l="0" t="0" r="0" b="0"/>
              <a:pathLst>
                <a:path w="52690" h="45769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6481"/>
                  </a:lnTo>
                  <a:lnTo>
                    <a:pt x="0" y="15580"/>
                  </a:lnTo>
                  <a:lnTo>
                    <a:pt x="2129" y="32603"/>
                  </a:lnTo>
                  <a:lnTo>
                    <a:pt x="7257" y="41066"/>
                  </a:lnTo>
                  <a:lnTo>
                    <a:pt x="10599" y="44311"/>
                  </a:lnTo>
                  <a:lnTo>
                    <a:pt x="15650" y="45768"/>
                  </a:lnTo>
                  <a:lnTo>
                    <a:pt x="34832" y="44449"/>
                  </a:lnTo>
                  <a:lnTo>
                    <a:pt x="45310" y="41392"/>
                  </a:lnTo>
                  <a:lnTo>
                    <a:pt x="50907" y="37682"/>
                  </a:lnTo>
                  <a:lnTo>
                    <a:pt x="52400" y="35704"/>
                  </a:lnTo>
                  <a:lnTo>
                    <a:pt x="52689" y="32975"/>
                  </a:lnTo>
                  <a:lnTo>
                    <a:pt x="51129" y="26179"/>
                  </a:lnTo>
                  <a:lnTo>
                    <a:pt x="46203" y="20337"/>
                  </a:lnTo>
                  <a:lnTo>
                    <a:pt x="299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81"/>
            <p:cNvSpPr/>
            <p:nvPr>
              <p:custDataLst>
                <p:tags r:id="rId123"/>
              </p:custDataLst>
            </p:nvPr>
          </p:nvSpPr>
          <p:spPr>
            <a:xfrm>
              <a:off x="5048250" y="21717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42358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78"/>
          <p:cNvGrpSpPr/>
          <p:nvPr/>
        </p:nvGrpSpPr>
        <p:grpSpPr>
          <a:xfrm>
            <a:off x="5380216" y="2051050"/>
            <a:ext cx="163335" cy="104089"/>
            <a:chOff x="5380216" y="2051050"/>
            <a:chExt cx="163335" cy="104089"/>
          </a:xfrm>
        </p:grpSpPr>
        <p:sp>
          <p:nvSpPr>
            <p:cNvPr id="36" name="SMARTInkShape-3882"/>
            <p:cNvSpPr/>
            <p:nvPr>
              <p:custDataLst>
                <p:tags r:id="rId118"/>
              </p:custDataLst>
            </p:nvPr>
          </p:nvSpPr>
          <p:spPr>
            <a:xfrm>
              <a:off x="5400479" y="2139950"/>
              <a:ext cx="143072" cy="15189"/>
            </a:xfrm>
            <a:custGeom>
              <a:avLst/>
              <a:gdLst/>
              <a:ahLst/>
              <a:cxnLst/>
              <a:rect l="0" t="0" r="0" b="0"/>
              <a:pathLst>
                <a:path w="143072" h="15189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1419"/>
                  </a:lnTo>
                  <a:lnTo>
                    <a:pt x="4646" y="15188"/>
                  </a:lnTo>
                  <a:lnTo>
                    <a:pt x="41927" y="14535"/>
                  </a:lnTo>
                  <a:lnTo>
                    <a:pt x="80009" y="9753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883"/>
            <p:cNvSpPr/>
            <p:nvPr>
              <p:custDataLst>
                <p:tags r:id="rId119"/>
              </p:custDataLst>
            </p:nvPr>
          </p:nvSpPr>
          <p:spPr>
            <a:xfrm>
              <a:off x="5380216" y="2051050"/>
              <a:ext cx="106185" cy="6351"/>
            </a:xfrm>
            <a:custGeom>
              <a:avLst/>
              <a:gdLst/>
              <a:ahLst/>
              <a:cxnLst/>
              <a:rect l="0" t="0" r="0" b="0"/>
              <a:pathLst>
                <a:path w="106185" h="6351">
                  <a:moveTo>
                    <a:pt x="10934" y="6350"/>
                  </a:moveTo>
                  <a:lnTo>
                    <a:pt x="10934" y="6350"/>
                  </a:lnTo>
                  <a:lnTo>
                    <a:pt x="0" y="6350"/>
                  </a:lnTo>
                  <a:lnTo>
                    <a:pt x="47450" y="1986"/>
                  </a:lnTo>
                  <a:lnTo>
                    <a:pt x="106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679"/>
          <p:cNvGrpSpPr/>
          <p:nvPr/>
        </p:nvGrpSpPr>
        <p:grpSpPr>
          <a:xfrm>
            <a:off x="5944483" y="1912233"/>
            <a:ext cx="299380" cy="373768"/>
            <a:chOff x="5944483" y="1912233"/>
            <a:chExt cx="299380" cy="373768"/>
          </a:xfrm>
        </p:grpSpPr>
        <p:sp>
          <p:nvSpPr>
            <p:cNvPr id="39" name="SMARTInkShape-3884"/>
            <p:cNvSpPr/>
            <p:nvPr>
              <p:custDataLst>
                <p:tags r:id="rId114"/>
              </p:custDataLst>
            </p:nvPr>
          </p:nvSpPr>
          <p:spPr>
            <a:xfrm>
              <a:off x="6191250" y="22352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705" y="2166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885"/>
            <p:cNvSpPr/>
            <p:nvPr>
              <p:custDataLst>
                <p:tags r:id="rId115"/>
              </p:custDataLst>
            </p:nvPr>
          </p:nvSpPr>
          <p:spPr>
            <a:xfrm>
              <a:off x="6068875" y="1919106"/>
              <a:ext cx="116026" cy="297045"/>
            </a:xfrm>
            <a:custGeom>
              <a:avLst/>
              <a:gdLst/>
              <a:ahLst/>
              <a:cxnLst/>
              <a:rect l="0" t="0" r="0" b="0"/>
              <a:pathLst>
                <a:path w="116026" h="297045">
                  <a:moveTo>
                    <a:pt x="116025" y="17644"/>
                  </a:moveTo>
                  <a:lnTo>
                    <a:pt x="116025" y="17644"/>
                  </a:lnTo>
                  <a:lnTo>
                    <a:pt x="112654" y="10902"/>
                  </a:lnTo>
                  <a:lnTo>
                    <a:pt x="107236" y="5710"/>
                  </a:lnTo>
                  <a:lnTo>
                    <a:pt x="103816" y="3338"/>
                  </a:lnTo>
                  <a:lnTo>
                    <a:pt x="88889" y="0"/>
                  </a:lnTo>
                  <a:lnTo>
                    <a:pt x="67689" y="5752"/>
                  </a:lnTo>
                  <a:lnTo>
                    <a:pt x="46905" y="23136"/>
                  </a:lnTo>
                  <a:lnTo>
                    <a:pt x="16402" y="62539"/>
                  </a:lnTo>
                  <a:lnTo>
                    <a:pt x="7543" y="80636"/>
                  </a:lnTo>
                  <a:lnTo>
                    <a:pt x="0" y="113214"/>
                  </a:lnTo>
                  <a:lnTo>
                    <a:pt x="2311" y="142073"/>
                  </a:lnTo>
                  <a:lnTo>
                    <a:pt x="13496" y="181191"/>
                  </a:lnTo>
                  <a:lnTo>
                    <a:pt x="24180" y="224873"/>
                  </a:lnTo>
                  <a:lnTo>
                    <a:pt x="26737" y="267384"/>
                  </a:lnTo>
                  <a:lnTo>
                    <a:pt x="20775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86"/>
            <p:cNvSpPr/>
            <p:nvPr>
              <p:custDataLst>
                <p:tags r:id="rId116"/>
              </p:custDataLst>
            </p:nvPr>
          </p:nvSpPr>
          <p:spPr>
            <a:xfrm>
              <a:off x="5944483" y="1912233"/>
              <a:ext cx="126118" cy="132468"/>
            </a:xfrm>
            <a:custGeom>
              <a:avLst/>
              <a:gdLst/>
              <a:ahLst/>
              <a:cxnLst/>
              <a:rect l="0" t="0" r="0" b="0"/>
              <a:pathLst>
                <a:path w="126118" h="132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3953" y="38485"/>
                  </a:lnTo>
                  <a:lnTo>
                    <a:pt x="87936" y="79513"/>
                  </a:lnTo>
                  <a:lnTo>
                    <a:pt x="12611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887"/>
            <p:cNvSpPr/>
            <p:nvPr>
              <p:custDataLst>
                <p:tags r:id="rId117"/>
              </p:custDataLst>
            </p:nvPr>
          </p:nvSpPr>
          <p:spPr>
            <a:xfrm>
              <a:off x="6192917" y="2101850"/>
              <a:ext cx="50946" cy="55260"/>
            </a:xfrm>
            <a:custGeom>
              <a:avLst/>
              <a:gdLst/>
              <a:ahLst/>
              <a:cxnLst/>
              <a:rect l="0" t="0" r="0" b="0"/>
              <a:pathLst>
                <a:path w="50946" h="55260">
                  <a:moveTo>
                    <a:pt x="23733" y="0"/>
                  </a:moveTo>
                  <a:lnTo>
                    <a:pt x="23733" y="0"/>
                  </a:lnTo>
                  <a:lnTo>
                    <a:pt x="13620" y="0"/>
                  </a:lnTo>
                  <a:lnTo>
                    <a:pt x="9935" y="2117"/>
                  </a:lnTo>
                  <a:lnTo>
                    <a:pt x="3959" y="10113"/>
                  </a:lnTo>
                  <a:lnTo>
                    <a:pt x="0" y="23144"/>
                  </a:lnTo>
                  <a:lnTo>
                    <a:pt x="4719" y="33570"/>
                  </a:lnTo>
                  <a:lnTo>
                    <a:pt x="13871" y="43848"/>
                  </a:lnTo>
                  <a:lnTo>
                    <a:pt x="30218" y="52895"/>
                  </a:lnTo>
                  <a:lnTo>
                    <a:pt x="39786" y="55259"/>
                  </a:lnTo>
                  <a:lnTo>
                    <a:pt x="43607" y="54478"/>
                  </a:lnTo>
                  <a:lnTo>
                    <a:pt x="49735" y="49848"/>
                  </a:lnTo>
                  <a:lnTo>
                    <a:pt x="50945" y="46637"/>
                  </a:lnTo>
                  <a:lnTo>
                    <a:pt x="50409" y="39307"/>
                  </a:lnTo>
                  <a:lnTo>
                    <a:pt x="46140" y="27247"/>
                  </a:lnTo>
                  <a:lnTo>
                    <a:pt x="40512" y="20812"/>
                  </a:lnTo>
                  <a:lnTo>
                    <a:pt x="3008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3888"/>
          <p:cNvSpPr/>
          <p:nvPr>
            <p:custDataLst>
              <p:tags r:id="rId1"/>
            </p:custDataLst>
          </p:nvPr>
        </p:nvSpPr>
        <p:spPr>
          <a:xfrm>
            <a:off x="6497815" y="2127250"/>
            <a:ext cx="264936" cy="25139"/>
          </a:xfrm>
          <a:custGeom>
            <a:avLst/>
            <a:gdLst/>
            <a:ahLst/>
            <a:cxnLst/>
            <a:rect l="0" t="0" r="0" b="0"/>
            <a:pathLst>
              <a:path w="264936" h="25139">
                <a:moveTo>
                  <a:pt x="10935" y="19050"/>
                </a:moveTo>
                <a:lnTo>
                  <a:pt x="10935" y="19050"/>
                </a:lnTo>
                <a:lnTo>
                  <a:pt x="4193" y="19050"/>
                </a:lnTo>
                <a:lnTo>
                  <a:pt x="2206" y="19756"/>
                </a:lnTo>
                <a:lnTo>
                  <a:pt x="884" y="20931"/>
                </a:lnTo>
                <a:lnTo>
                  <a:pt x="0" y="22421"/>
                </a:lnTo>
                <a:lnTo>
                  <a:pt x="1529" y="23414"/>
                </a:lnTo>
                <a:lnTo>
                  <a:pt x="41759" y="25138"/>
                </a:lnTo>
                <a:lnTo>
                  <a:pt x="75199" y="21521"/>
                </a:lnTo>
                <a:lnTo>
                  <a:pt x="112875" y="15915"/>
                </a:lnTo>
                <a:lnTo>
                  <a:pt x="150786" y="11071"/>
                </a:lnTo>
                <a:lnTo>
                  <a:pt x="197717" y="7749"/>
                </a:lnTo>
                <a:lnTo>
                  <a:pt x="238433" y="3393"/>
                </a:lnTo>
                <a:lnTo>
                  <a:pt x="26493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681"/>
          <p:cNvGrpSpPr/>
          <p:nvPr/>
        </p:nvGrpSpPr>
        <p:grpSpPr>
          <a:xfrm>
            <a:off x="7029450" y="1757129"/>
            <a:ext cx="296240" cy="592372"/>
            <a:chOff x="7029450" y="1757129"/>
            <a:chExt cx="296240" cy="592372"/>
          </a:xfrm>
        </p:grpSpPr>
        <p:sp>
          <p:nvSpPr>
            <p:cNvPr id="45" name="SMARTInkShape-3889"/>
            <p:cNvSpPr/>
            <p:nvPr>
              <p:custDataLst>
                <p:tags r:id="rId109"/>
              </p:custDataLst>
            </p:nvPr>
          </p:nvSpPr>
          <p:spPr>
            <a:xfrm>
              <a:off x="7146047" y="1757129"/>
              <a:ext cx="112004" cy="86592"/>
            </a:xfrm>
            <a:custGeom>
              <a:avLst/>
              <a:gdLst/>
              <a:ahLst/>
              <a:cxnLst/>
              <a:rect l="0" t="0" r="0" b="0"/>
              <a:pathLst>
                <a:path w="112004" h="86592">
                  <a:moveTo>
                    <a:pt x="29453" y="8171"/>
                  </a:moveTo>
                  <a:lnTo>
                    <a:pt x="29453" y="8171"/>
                  </a:lnTo>
                  <a:lnTo>
                    <a:pt x="33817" y="148"/>
                  </a:lnTo>
                  <a:lnTo>
                    <a:pt x="34479" y="0"/>
                  </a:lnTo>
                  <a:lnTo>
                    <a:pt x="34920" y="607"/>
                  </a:lnTo>
                  <a:lnTo>
                    <a:pt x="21022" y="46345"/>
                  </a:lnTo>
                  <a:lnTo>
                    <a:pt x="89" y="86591"/>
                  </a:lnTo>
                  <a:lnTo>
                    <a:pt x="0" y="86556"/>
                  </a:lnTo>
                  <a:lnTo>
                    <a:pt x="1781" y="82755"/>
                  </a:lnTo>
                  <a:lnTo>
                    <a:pt x="32464" y="39712"/>
                  </a:lnTo>
                  <a:lnTo>
                    <a:pt x="52766" y="16341"/>
                  </a:lnTo>
                  <a:lnTo>
                    <a:pt x="66543" y="6123"/>
                  </a:lnTo>
                  <a:lnTo>
                    <a:pt x="71112" y="6100"/>
                  </a:lnTo>
                  <a:lnTo>
                    <a:pt x="81835" y="9838"/>
                  </a:lnTo>
                  <a:lnTo>
                    <a:pt x="86246" y="14927"/>
                  </a:lnTo>
                  <a:lnTo>
                    <a:pt x="104186" y="58301"/>
                  </a:lnTo>
                  <a:lnTo>
                    <a:pt x="112003" y="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90"/>
            <p:cNvSpPr/>
            <p:nvPr>
              <p:custDataLst>
                <p:tags r:id="rId110"/>
              </p:custDataLst>
            </p:nvPr>
          </p:nvSpPr>
          <p:spPr>
            <a:xfrm>
              <a:off x="7262506" y="2184400"/>
              <a:ext cx="63184" cy="42674"/>
            </a:xfrm>
            <a:custGeom>
              <a:avLst/>
              <a:gdLst/>
              <a:ahLst/>
              <a:cxnLst/>
              <a:rect l="0" t="0" r="0" b="0"/>
              <a:pathLst>
                <a:path w="63184" h="42674">
                  <a:moveTo>
                    <a:pt x="20944" y="0"/>
                  </a:moveTo>
                  <a:lnTo>
                    <a:pt x="20944" y="0"/>
                  </a:lnTo>
                  <a:lnTo>
                    <a:pt x="7146" y="10139"/>
                  </a:lnTo>
                  <a:lnTo>
                    <a:pt x="1170" y="17677"/>
                  </a:lnTo>
                  <a:lnTo>
                    <a:pt x="0" y="21662"/>
                  </a:lnTo>
                  <a:lnTo>
                    <a:pt x="582" y="29854"/>
                  </a:lnTo>
                  <a:lnTo>
                    <a:pt x="2430" y="33308"/>
                  </a:lnTo>
                  <a:lnTo>
                    <a:pt x="8246" y="39028"/>
                  </a:lnTo>
                  <a:lnTo>
                    <a:pt x="17417" y="42040"/>
                  </a:lnTo>
                  <a:lnTo>
                    <a:pt x="29254" y="42673"/>
                  </a:lnTo>
                  <a:lnTo>
                    <a:pt x="49669" y="39063"/>
                  </a:lnTo>
                  <a:lnTo>
                    <a:pt x="57935" y="35470"/>
                  </a:lnTo>
                  <a:lnTo>
                    <a:pt x="62079" y="31522"/>
                  </a:lnTo>
                  <a:lnTo>
                    <a:pt x="63183" y="29481"/>
                  </a:lnTo>
                  <a:lnTo>
                    <a:pt x="62509" y="28121"/>
                  </a:lnTo>
                  <a:lnTo>
                    <a:pt x="60649" y="27214"/>
                  </a:lnTo>
                  <a:lnTo>
                    <a:pt x="3999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891"/>
            <p:cNvSpPr/>
            <p:nvPr>
              <p:custDataLst>
                <p:tags r:id="rId111"/>
              </p:custDataLst>
            </p:nvPr>
          </p:nvSpPr>
          <p:spPr>
            <a:xfrm>
              <a:off x="7289800" y="22987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28375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92"/>
            <p:cNvSpPr/>
            <p:nvPr>
              <p:custDataLst>
                <p:tags r:id="rId112"/>
              </p:custDataLst>
            </p:nvPr>
          </p:nvSpPr>
          <p:spPr>
            <a:xfrm>
              <a:off x="7156969" y="1982083"/>
              <a:ext cx="120132" cy="297568"/>
            </a:xfrm>
            <a:custGeom>
              <a:avLst/>
              <a:gdLst/>
              <a:ahLst/>
              <a:cxnLst/>
              <a:rect l="0" t="0" r="0" b="0"/>
              <a:pathLst>
                <a:path w="120132" h="297568">
                  <a:moveTo>
                    <a:pt x="120131" y="5467"/>
                  </a:moveTo>
                  <a:lnTo>
                    <a:pt x="120131" y="5467"/>
                  </a:lnTo>
                  <a:lnTo>
                    <a:pt x="109992" y="1103"/>
                  </a:lnTo>
                  <a:lnTo>
                    <a:pt x="102455" y="0"/>
                  </a:lnTo>
                  <a:lnTo>
                    <a:pt x="92519" y="3272"/>
                  </a:lnTo>
                  <a:lnTo>
                    <a:pt x="52247" y="32364"/>
                  </a:lnTo>
                  <a:lnTo>
                    <a:pt x="25975" y="61632"/>
                  </a:lnTo>
                  <a:lnTo>
                    <a:pt x="11721" y="86941"/>
                  </a:lnTo>
                  <a:lnTo>
                    <a:pt x="2108" y="124859"/>
                  </a:lnTo>
                  <a:lnTo>
                    <a:pt x="0" y="159735"/>
                  </a:lnTo>
                  <a:lnTo>
                    <a:pt x="11483" y="207310"/>
                  </a:lnTo>
                  <a:lnTo>
                    <a:pt x="20509" y="245637"/>
                  </a:lnTo>
                  <a:lnTo>
                    <a:pt x="24881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893"/>
            <p:cNvSpPr/>
            <p:nvPr>
              <p:custDataLst>
                <p:tags r:id="rId113"/>
              </p:custDataLst>
            </p:nvPr>
          </p:nvSpPr>
          <p:spPr>
            <a:xfrm>
              <a:off x="7029450" y="198755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1927" y="37271"/>
                  </a:lnTo>
                  <a:lnTo>
                    <a:pt x="84613" y="73112"/>
                  </a:lnTo>
                  <a:lnTo>
                    <a:pt x="1143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82"/>
          <p:cNvGrpSpPr/>
          <p:nvPr/>
        </p:nvGrpSpPr>
        <p:grpSpPr>
          <a:xfrm>
            <a:off x="7994649" y="2127250"/>
            <a:ext cx="133352" cy="94368"/>
            <a:chOff x="7994649" y="2127250"/>
            <a:chExt cx="133352" cy="94368"/>
          </a:xfrm>
        </p:grpSpPr>
        <p:sp>
          <p:nvSpPr>
            <p:cNvPr id="51" name="SMARTInkShape-3894"/>
            <p:cNvSpPr/>
            <p:nvPr>
              <p:custDataLst>
                <p:tags r:id="rId107"/>
              </p:custDataLst>
            </p:nvPr>
          </p:nvSpPr>
          <p:spPr>
            <a:xfrm>
              <a:off x="7994649" y="2197100"/>
              <a:ext cx="133352" cy="24518"/>
            </a:xfrm>
            <a:custGeom>
              <a:avLst/>
              <a:gdLst/>
              <a:ahLst/>
              <a:cxnLst/>
              <a:rect l="0" t="0" r="0" b="0"/>
              <a:pathLst>
                <a:path w="133352" h="24518">
                  <a:moveTo>
                    <a:pt x="1" y="19050"/>
                  </a:moveTo>
                  <a:lnTo>
                    <a:pt x="1" y="19050"/>
                  </a:lnTo>
                  <a:lnTo>
                    <a:pt x="0" y="22421"/>
                  </a:lnTo>
                  <a:lnTo>
                    <a:pt x="1412" y="23414"/>
                  </a:lnTo>
                  <a:lnTo>
                    <a:pt x="6742" y="24517"/>
                  </a:lnTo>
                  <a:lnTo>
                    <a:pt x="54196" y="18745"/>
                  </a:lnTo>
                  <a:lnTo>
                    <a:pt x="92997" y="9742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895"/>
            <p:cNvSpPr/>
            <p:nvPr>
              <p:custDataLst>
                <p:tags r:id="rId108"/>
              </p:custDataLst>
            </p:nvPr>
          </p:nvSpPr>
          <p:spPr>
            <a:xfrm>
              <a:off x="8013700" y="21272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1940" y="19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83"/>
          <p:cNvGrpSpPr/>
          <p:nvPr/>
        </p:nvGrpSpPr>
        <p:grpSpPr>
          <a:xfrm>
            <a:off x="8470900" y="1832249"/>
            <a:ext cx="1262509" cy="528314"/>
            <a:chOff x="8470900" y="1832249"/>
            <a:chExt cx="1262509" cy="528314"/>
          </a:xfrm>
        </p:grpSpPr>
        <p:sp>
          <p:nvSpPr>
            <p:cNvPr id="54" name="SMARTInkShape-3896"/>
            <p:cNvSpPr/>
            <p:nvPr>
              <p:custDataLst>
                <p:tags r:id="rId98"/>
              </p:custDataLst>
            </p:nvPr>
          </p:nvSpPr>
          <p:spPr>
            <a:xfrm>
              <a:off x="9545355" y="1832249"/>
              <a:ext cx="125696" cy="85452"/>
            </a:xfrm>
            <a:custGeom>
              <a:avLst/>
              <a:gdLst/>
              <a:ahLst/>
              <a:cxnLst/>
              <a:rect l="0" t="0" r="0" b="0"/>
              <a:pathLst>
                <a:path w="125696" h="85452">
                  <a:moveTo>
                    <a:pt x="30445" y="28301"/>
                  </a:moveTo>
                  <a:lnTo>
                    <a:pt x="30445" y="28301"/>
                  </a:lnTo>
                  <a:lnTo>
                    <a:pt x="27074" y="24930"/>
                  </a:lnTo>
                  <a:lnTo>
                    <a:pt x="26081" y="24643"/>
                  </a:lnTo>
                  <a:lnTo>
                    <a:pt x="25419" y="25156"/>
                  </a:lnTo>
                  <a:lnTo>
                    <a:pt x="5306" y="66815"/>
                  </a:lnTo>
                  <a:lnTo>
                    <a:pt x="0" y="81770"/>
                  </a:lnTo>
                  <a:lnTo>
                    <a:pt x="272" y="82997"/>
                  </a:lnTo>
                  <a:lnTo>
                    <a:pt x="1157" y="83815"/>
                  </a:lnTo>
                  <a:lnTo>
                    <a:pt x="2453" y="84360"/>
                  </a:lnTo>
                  <a:lnTo>
                    <a:pt x="38074" y="55469"/>
                  </a:lnTo>
                  <a:lnTo>
                    <a:pt x="79253" y="14013"/>
                  </a:lnTo>
                  <a:lnTo>
                    <a:pt x="95942" y="1725"/>
                  </a:lnTo>
                  <a:lnTo>
                    <a:pt x="99510" y="0"/>
                  </a:lnTo>
                  <a:lnTo>
                    <a:pt x="102593" y="967"/>
                  </a:lnTo>
                  <a:lnTo>
                    <a:pt x="107902" y="7686"/>
                  </a:lnTo>
                  <a:lnTo>
                    <a:pt x="119231" y="50977"/>
                  </a:lnTo>
                  <a:lnTo>
                    <a:pt x="125695" y="85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897"/>
            <p:cNvSpPr/>
            <p:nvPr>
              <p:custDataLst>
                <p:tags r:id="rId99"/>
              </p:custDataLst>
            </p:nvPr>
          </p:nvSpPr>
          <p:spPr>
            <a:xfrm>
              <a:off x="9675195" y="2184400"/>
              <a:ext cx="58214" cy="81743"/>
            </a:xfrm>
            <a:custGeom>
              <a:avLst/>
              <a:gdLst/>
              <a:ahLst/>
              <a:cxnLst/>
              <a:rect l="0" t="0" r="0" b="0"/>
              <a:pathLst>
                <a:path w="58214" h="81743">
                  <a:moveTo>
                    <a:pt x="33955" y="31750"/>
                  </a:moveTo>
                  <a:lnTo>
                    <a:pt x="33955" y="31750"/>
                  </a:lnTo>
                  <a:lnTo>
                    <a:pt x="19650" y="31750"/>
                  </a:lnTo>
                  <a:lnTo>
                    <a:pt x="9568" y="35121"/>
                  </a:lnTo>
                  <a:lnTo>
                    <a:pt x="3596" y="40539"/>
                  </a:lnTo>
                  <a:lnTo>
                    <a:pt x="1015" y="43959"/>
                  </a:lnTo>
                  <a:lnTo>
                    <a:pt x="0" y="48356"/>
                  </a:lnTo>
                  <a:lnTo>
                    <a:pt x="755" y="58886"/>
                  </a:lnTo>
                  <a:lnTo>
                    <a:pt x="5323" y="68740"/>
                  </a:lnTo>
                  <a:lnTo>
                    <a:pt x="8516" y="73343"/>
                  </a:lnTo>
                  <a:lnTo>
                    <a:pt x="12762" y="76412"/>
                  </a:lnTo>
                  <a:lnTo>
                    <a:pt x="28145" y="80732"/>
                  </a:lnTo>
                  <a:lnTo>
                    <a:pt x="37488" y="81742"/>
                  </a:lnTo>
                  <a:lnTo>
                    <a:pt x="41955" y="79894"/>
                  </a:lnTo>
                  <a:lnTo>
                    <a:pt x="50681" y="72197"/>
                  </a:lnTo>
                  <a:lnTo>
                    <a:pt x="55499" y="63603"/>
                  </a:lnTo>
                  <a:lnTo>
                    <a:pt x="58213" y="47067"/>
                  </a:lnTo>
                  <a:lnTo>
                    <a:pt x="57437" y="32208"/>
                  </a:lnTo>
                  <a:lnTo>
                    <a:pt x="46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898"/>
            <p:cNvSpPr/>
            <p:nvPr>
              <p:custDataLst>
                <p:tags r:id="rId100"/>
              </p:custDataLst>
            </p:nvPr>
          </p:nvSpPr>
          <p:spPr>
            <a:xfrm>
              <a:off x="8730166" y="2184400"/>
              <a:ext cx="47216" cy="36333"/>
            </a:xfrm>
            <a:custGeom>
              <a:avLst/>
              <a:gdLst/>
              <a:ahLst/>
              <a:cxnLst/>
              <a:rect l="0" t="0" r="0" b="0"/>
              <a:pathLst>
                <a:path w="47216" h="36333">
                  <a:moveTo>
                    <a:pt x="13784" y="0"/>
                  </a:moveTo>
                  <a:lnTo>
                    <a:pt x="13784" y="0"/>
                  </a:lnTo>
                  <a:lnTo>
                    <a:pt x="8009" y="5069"/>
                  </a:lnTo>
                  <a:lnTo>
                    <a:pt x="1575" y="8838"/>
                  </a:lnTo>
                  <a:lnTo>
                    <a:pt x="0" y="12242"/>
                  </a:lnTo>
                  <a:lnTo>
                    <a:pt x="131" y="21669"/>
                  </a:lnTo>
                  <a:lnTo>
                    <a:pt x="2566" y="25735"/>
                  </a:lnTo>
                  <a:lnTo>
                    <a:pt x="10914" y="32134"/>
                  </a:lnTo>
                  <a:lnTo>
                    <a:pt x="27516" y="36332"/>
                  </a:lnTo>
                  <a:lnTo>
                    <a:pt x="35878" y="35433"/>
                  </a:lnTo>
                  <a:lnTo>
                    <a:pt x="39096" y="34205"/>
                  </a:lnTo>
                  <a:lnTo>
                    <a:pt x="44554" y="29078"/>
                  </a:lnTo>
                  <a:lnTo>
                    <a:pt x="46997" y="25735"/>
                  </a:lnTo>
                  <a:lnTo>
                    <a:pt x="47215" y="22096"/>
                  </a:lnTo>
                  <a:lnTo>
                    <a:pt x="43694" y="14289"/>
                  </a:lnTo>
                  <a:lnTo>
                    <a:pt x="26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899"/>
            <p:cNvSpPr/>
            <p:nvPr>
              <p:custDataLst>
                <p:tags r:id="rId101"/>
              </p:custDataLst>
            </p:nvPr>
          </p:nvSpPr>
          <p:spPr>
            <a:xfrm>
              <a:off x="8928100" y="21780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7576" y="10205"/>
                  </a:lnTo>
                  <a:lnTo>
                    <a:pt x="83700" y="222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900"/>
            <p:cNvSpPr/>
            <p:nvPr>
              <p:custDataLst>
                <p:tags r:id="rId102"/>
              </p:custDataLst>
            </p:nvPr>
          </p:nvSpPr>
          <p:spPr>
            <a:xfrm>
              <a:off x="9258542" y="1992294"/>
              <a:ext cx="164859" cy="306407"/>
            </a:xfrm>
            <a:custGeom>
              <a:avLst/>
              <a:gdLst/>
              <a:ahLst/>
              <a:cxnLst/>
              <a:rect l="0" t="0" r="0" b="0"/>
              <a:pathLst>
                <a:path w="164859" h="306407">
                  <a:moveTo>
                    <a:pt x="164858" y="14306"/>
                  </a:moveTo>
                  <a:lnTo>
                    <a:pt x="164858" y="14306"/>
                  </a:lnTo>
                  <a:lnTo>
                    <a:pt x="161487" y="7564"/>
                  </a:lnTo>
                  <a:lnTo>
                    <a:pt x="152305" y="2372"/>
                  </a:lnTo>
                  <a:lnTo>
                    <a:pt x="145906" y="0"/>
                  </a:lnTo>
                  <a:lnTo>
                    <a:pt x="120045" y="33"/>
                  </a:lnTo>
                  <a:lnTo>
                    <a:pt x="86669" y="17995"/>
                  </a:lnTo>
                  <a:lnTo>
                    <a:pt x="49968" y="59143"/>
                  </a:lnTo>
                  <a:lnTo>
                    <a:pt x="26777" y="95382"/>
                  </a:lnTo>
                  <a:lnTo>
                    <a:pt x="8239" y="135006"/>
                  </a:lnTo>
                  <a:lnTo>
                    <a:pt x="0" y="176136"/>
                  </a:lnTo>
                  <a:lnTo>
                    <a:pt x="1982" y="212290"/>
                  </a:lnTo>
                  <a:lnTo>
                    <a:pt x="5474" y="228845"/>
                  </a:lnTo>
                  <a:lnTo>
                    <a:pt x="22524" y="256647"/>
                  </a:lnTo>
                  <a:lnTo>
                    <a:pt x="47271" y="278647"/>
                  </a:lnTo>
                  <a:lnTo>
                    <a:pt x="107708" y="30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901"/>
            <p:cNvSpPr/>
            <p:nvPr>
              <p:custDataLst>
                <p:tags r:id="rId103"/>
              </p:custDataLst>
            </p:nvPr>
          </p:nvSpPr>
          <p:spPr>
            <a:xfrm>
              <a:off x="9489948" y="2037282"/>
              <a:ext cx="132319" cy="323281"/>
            </a:xfrm>
            <a:custGeom>
              <a:avLst/>
              <a:gdLst/>
              <a:ahLst/>
              <a:cxnLst/>
              <a:rect l="0" t="0" r="0" b="0"/>
              <a:pathLst>
                <a:path w="132319" h="323281">
                  <a:moveTo>
                    <a:pt x="35052" y="121718"/>
                  </a:moveTo>
                  <a:lnTo>
                    <a:pt x="35052" y="121718"/>
                  </a:lnTo>
                  <a:lnTo>
                    <a:pt x="25618" y="138338"/>
                  </a:lnTo>
                  <a:lnTo>
                    <a:pt x="18110" y="176010"/>
                  </a:lnTo>
                  <a:lnTo>
                    <a:pt x="16626" y="211653"/>
                  </a:lnTo>
                  <a:lnTo>
                    <a:pt x="12423" y="250906"/>
                  </a:lnTo>
                  <a:lnTo>
                    <a:pt x="6005" y="290053"/>
                  </a:lnTo>
                  <a:lnTo>
                    <a:pt x="2221" y="316469"/>
                  </a:lnTo>
                  <a:lnTo>
                    <a:pt x="0" y="323280"/>
                  </a:lnTo>
                  <a:lnTo>
                    <a:pt x="396" y="323120"/>
                  </a:lnTo>
                  <a:lnTo>
                    <a:pt x="9470" y="302612"/>
                  </a:lnTo>
                  <a:lnTo>
                    <a:pt x="14066" y="264530"/>
                  </a:lnTo>
                  <a:lnTo>
                    <a:pt x="20785" y="226112"/>
                  </a:lnTo>
                  <a:lnTo>
                    <a:pt x="29417" y="178699"/>
                  </a:lnTo>
                  <a:lnTo>
                    <a:pt x="32706" y="151238"/>
                  </a:lnTo>
                  <a:lnTo>
                    <a:pt x="35605" y="122348"/>
                  </a:lnTo>
                  <a:lnTo>
                    <a:pt x="42589" y="77078"/>
                  </a:lnTo>
                  <a:lnTo>
                    <a:pt x="56335" y="29469"/>
                  </a:lnTo>
                  <a:lnTo>
                    <a:pt x="67088" y="10163"/>
                  </a:lnTo>
                  <a:lnTo>
                    <a:pt x="76572" y="1582"/>
                  </a:lnTo>
                  <a:lnTo>
                    <a:pt x="81782" y="0"/>
                  </a:lnTo>
                  <a:lnTo>
                    <a:pt x="93215" y="123"/>
                  </a:lnTo>
                  <a:lnTo>
                    <a:pt x="97816" y="3260"/>
                  </a:lnTo>
                  <a:lnTo>
                    <a:pt x="104811" y="14272"/>
                  </a:lnTo>
                  <a:lnTo>
                    <a:pt x="112715" y="39709"/>
                  </a:lnTo>
                  <a:lnTo>
                    <a:pt x="109785" y="59399"/>
                  </a:lnTo>
                  <a:lnTo>
                    <a:pt x="94255" y="99740"/>
                  </a:lnTo>
                  <a:lnTo>
                    <a:pt x="82834" y="113954"/>
                  </a:lnTo>
                  <a:lnTo>
                    <a:pt x="81724" y="116542"/>
                  </a:lnTo>
                  <a:lnTo>
                    <a:pt x="81689" y="118267"/>
                  </a:lnTo>
                  <a:lnTo>
                    <a:pt x="82371" y="119417"/>
                  </a:lnTo>
                  <a:lnTo>
                    <a:pt x="83531" y="120184"/>
                  </a:lnTo>
                  <a:lnTo>
                    <a:pt x="108792" y="124954"/>
                  </a:lnTo>
                  <a:lnTo>
                    <a:pt x="121733" y="133887"/>
                  </a:lnTo>
                  <a:lnTo>
                    <a:pt x="131135" y="148842"/>
                  </a:lnTo>
                  <a:lnTo>
                    <a:pt x="132318" y="160584"/>
                  </a:lnTo>
                  <a:lnTo>
                    <a:pt x="129787" y="173564"/>
                  </a:lnTo>
                  <a:lnTo>
                    <a:pt x="123958" y="188740"/>
                  </a:lnTo>
                  <a:lnTo>
                    <a:pt x="82086" y="233468"/>
                  </a:lnTo>
                  <a:lnTo>
                    <a:pt x="79107" y="236435"/>
                  </a:lnTo>
                  <a:lnTo>
                    <a:pt x="77828" y="237001"/>
                  </a:lnTo>
                  <a:lnTo>
                    <a:pt x="77680" y="235968"/>
                  </a:lnTo>
                  <a:lnTo>
                    <a:pt x="79502" y="229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902"/>
            <p:cNvSpPr/>
            <p:nvPr>
              <p:custDataLst>
                <p:tags r:id="rId104"/>
              </p:custDataLst>
            </p:nvPr>
          </p:nvSpPr>
          <p:spPr>
            <a:xfrm>
              <a:off x="8712200" y="2286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588" y="379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903"/>
            <p:cNvSpPr/>
            <p:nvPr>
              <p:custDataLst>
                <p:tags r:id="rId105"/>
              </p:custDataLst>
            </p:nvPr>
          </p:nvSpPr>
          <p:spPr>
            <a:xfrm>
              <a:off x="8616950" y="2030394"/>
              <a:ext cx="88901" cy="287357"/>
            </a:xfrm>
            <a:custGeom>
              <a:avLst/>
              <a:gdLst/>
              <a:ahLst/>
              <a:cxnLst/>
              <a:rect l="0" t="0" r="0" b="0"/>
              <a:pathLst>
                <a:path w="88901" h="287357">
                  <a:moveTo>
                    <a:pt x="88900" y="14306"/>
                  </a:moveTo>
                  <a:lnTo>
                    <a:pt x="88900" y="14306"/>
                  </a:lnTo>
                  <a:lnTo>
                    <a:pt x="85529" y="7564"/>
                  </a:lnTo>
                  <a:lnTo>
                    <a:pt x="80111" y="2372"/>
                  </a:lnTo>
                  <a:lnTo>
                    <a:pt x="76691" y="0"/>
                  </a:lnTo>
                  <a:lnTo>
                    <a:pt x="63482" y="1127"/>
                  </a:lnTo>
                  <a:lnTo>
                    <a:pt x="33001" y="13349"/>
                  </a:lnTo>
                  <a:lnTo>
                    <a:pt x="29056" y="18607"/>
                  </a:lnTo>
                  <a:lnTo>
                    <a:pt x="22371" y="51997"/>
                  </a:lnTo>
                  <a:lnTo>
                    <a:pt x="24809" y="99308"/>
                  </a:lnTo>
                  <a:lnTo>
                    <a:pt x="28941" y="139386"/>
                  </a:lnTo>
                  <a:lnTo>
                    <a:pt x="26057" y="177818"/>
                  </a:lnTo>
                  <a:lnTo>
                    <a:pt x="18762" y="225006"/>
                  </a:lnTo>
                  <a:lnTo>
                    <a:pt x="7155" y="268141"/>
                  </a:lnTo>
                  <a:lnTo>
                    <a:pt x="0" y="28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904"/>
            <p:cNvSpPr/>
            <p:nvPr>
              <p:custDataLst>
                <p:tags r:id="rId106"/>
              </p:custDataLst>
            </p:nvPr>
          </p:nvSpPr>
          <p:spPr>
            <a:xfrm>
              <a:off x="8470900" y="1981200"/>
              <a:ext cx="139701" cy="158751"/>
            </a:xfrm>
            <a:custGeom>
              <a:avLst/>
              <a:gdLst/>
              <a:ahLst/>
              <a:cxnLst/>
              <a:rect l="0" t="0" r="0" b="0"/>
              <a:pathLst>
                <a:path w="139701" h="15875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18951" y="12209"/>
                  </a:lnTo>
                  <a:lnTo>
                    <a:pt x="58313" y="58331"/>
                  </a:lnTo>
                  <a:lnTo>
                    <a:pt x="91831" y="98187"/>
                  </a:lnTo>
                  <a:lnTo>
                    <a:pt x="125071" y="139888"/>
                  </a:lnTo>
                  <a:lnTo>
                    <a:pt x="139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684"/>
          <p:cNvGrpSpPr/>
          <p:nvPr/>
        </p:nvGrpSpPr>
        <p:grpSpPr>
          <a:xfrm>
            <a:off x="9982200" y="1826731"/>
            <a:ext cx="1259702" cy="548282"/>
            <a:chOff x="9982200" y="1826731"/>
            <a:chExt cx="1259702" cy="548282"/>
          </a:xfrm>
        </p:grpSpPr>
        <p:sp>
          <p:nvSpPr>
            <p:cNvPr id="64" name="SMARTInkShape-3905"/>
            <p:cNvSpPr/>
            <p:nvPr>
              <p:custDataLst>
                <p:tags r:id="rId88"/>
              </p:custDataLst>
            </p:nvPr>
          </p:nvSpPr>
          <p:spPr>
            <a:xfrm>
              <a:off x="10566400" y="22034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9390" y="3263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906"/>
            <p:cNvSpPr/>
            <p:nvPr>
              <p:custDataLst>
                <p:tags r:id="rId89"/>
              </p:custDataLst>
            </p:nvPr>
          </p:nvSpPr>
          <p:spPr>
            <a:xfrm>
              <a:off x="10452100" y="1826731"/>
              <a:ext cx="127001" cy="97320"/>
            </a:xfrm>
            <a:custGeom>
              <a:avLst/>
              <a:gdLst/>
              <a:ahLst/>
              <a:cxnLst/>
              <a:rect l="0" t="0" r="0" b="0"/>
              <a:pathLst>
                <a:path w="127001" h="97320">
                  <a:moveTo>
                    <a:pt x="0" y="14769"/>
                  </a:moveTo>
                  <a:lnTo>
                    <a:pt x="0" y="14769"/>
                  </a:lnTo>
                  <a:lnTo>
                    <a:pt x="5467" y="3834"/>
                  </a:lnTo>
                  <a:lnTo>
                    <a:pt x="6272" y="32110"/>
                  </a:lnTo>
                  <a:lnTo>
                    <a:pt x="584" y="77450"/>
                  </a:lnTo>
                  <a:lnTo>
                    <a:pt x="260" y="81433"/>
                  </a:lnTo>
                  <a:lnTo>
                    <a:pt x="1584" y="81084"/>
                  </a:lnTo>
                  <a:lnTo>
                    <a:pt x="6818" y="76933"/>
                  </a:lnTo>
                  <a:lnTo>
                    <a:pt x="36602" y="33635"/>
                  </a:lnTo>
                  <a:lnTo>
                    <a:pt x="65889" y="2175"/>
                  </a:lnTo>
                  <a:lnTo>
                    <a:pt x="69326" y="23"/>
                  </a:lnTo>
                  <a:lnTo>
                    <a:pt x="73028" y="0"/>
                  </a:lnTo>
                  <a:lnTo>
                    <a:pt x="80904" y="3736"/>
                  </a:lnTo>
                  <a:lnTo>
                    <a:pt x="96643" y="20515"/>
                  </a:lnTo>
                  <a:lnTo>
                    <a:pt x="111492" y="60197"/>
                  </a:lnTo>
                  <a:lnTo>
                    <a:pt x="127000" y="97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907"/>
            <p:cNvSpPr/>
            <p:nvPr>
              <p:custDataLst>
                <p:tags r:id="rId90"/>
              </p:custDataLst>
            </p:nvPr>
          </p:nvSpPr>
          <p:spPr>
            <a:xfrm>
              <a:off x="10795260" y="2035803"/>
              <a:ext cx="133091" cy="186698"/>
            </a:xfrm>
            <a:custGeom>
              <a:avLst/>
              <a:gdLst/>
              <a:ahLst/>
              <a:cxnLst/>
              <a:rect l="0" t="0" r="0" b="0"/>
              <a:pathLst>
                <a:path w="133091" h="186698">
                  <a:moveTo>
                    <a:pt x="6090" y="27947"/>
                  </a:moveTo>
                  <a:lnTo>
                    <a:pt x="6090" y="27947"/>
                  </a:lnTo>
                  <a:lnTo>
                    <a:pt x="328" y="5593"/>
                  </a:lnTo>
                  <a:lnTo>
                    <a:pt x="0" y="843"/>
                  </a:lnTo>
                  <a:lnTo>
                    <a:pt x="621" y="0"/>
                  </a:lnTo>
                  <a:lnTo>
                    <a:pt x="1738" y="143"/>
                  </a:lnTo>
                  <a:lnTo>
                    <a:pt x="3189" y="945"/>
                  </a:lnTo>
                  <a:lnTo>
                    <a:pt x="35721" y="44502"/>
                  </a:lnTo>
                  <a:lnTo>
                    <a:pt x="66375" y="83260"/>
                  </a:lnTo>
                  <a:lnTo>
                    <a:pt x="98898" y="126024"/>
                  </a:lnTo>
                  <a:lnTo>
                    <a:pt x="124873" y="171054"/>
                  </a:lnTo>
                  <a:lnTo>
                    <a:pt x="133090" y="18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908"/>
            <p:cNvSpPr/>
            <p:nvPr>
              <p:custDataLst>
                <p:tags r:id="rId91"/>
              </p:custDataLst>
            </p:nvPr>
          </p:nvSpPr>
          <p:spPr>
            <a:xfrm>
              <a:off x="10801350" y="2026434"/>
              <a:ext cx="203201" cy="246867"/>
            </a:xfrm>
            <a:custGeom>
              <a:avLst/>
              <a:gdLst/>
              <a:ahLst/>
              <a:cxnLst/>
              <a:rect l="0" t="0" r="0" b="0"/>
              <a:pathLst>
                <a:path w="203201" h="246867">
                  <a:moveTo>
                    <a:pt x="203200" y="18266"/>
                  </a:moveTo>
                  <a:lnTo>
                    <a:pt x="203200" y="18266"/>
                  </a:lnTo>
                  <a:lnTo>
                    <a:pt x="197732" y="1864"/>
                  </a:lnTo>
                  <a:lnTo>
                    <a:pt x="196732" y="981"/>
                  </a:lnTo>
                  <a:lnTo>
                    <a:pt x="193740" y="0"/>
                  </a:lnTo>
                  <a:lnTo>
                    <a:pt x="154508" y="37620"/>
                  </a:lnTo>
                  <a:lnTo>
                    <a:pt x="117512" y="81151"/>
                  </a:lnTo>
                  <a:lnTo>
                    <a:pt x="89622" y="115359"/>
                  </a:lnTo>
                  <a:lnTo>
                    <a:pt x="60764" y="149378"/>
                  </a:lnTo>
                  <a:lnTo>
                    <a:pt x="26862" y="196892"/>
                  </a:lnTo>
                  <a:lnTo>
                    <a:pt x="0" y="246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909"/>
            <p:cNvSpPr/>
            <p:nvPr>
              <p:custDataLst>
                <p:tags r:id="rId92"/>
              </p:custDataLst>
            </p:nvPr>
          </p:nvSpPr>
          <p:spPr>
            <a:xfrm>
              <a:off x="11010900" y="22288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5966" y="10845"/>
                  </a:lnTo>
                  <a:lnTo>
                    <a:pt x="4384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910"/>
            <p:cNvSpPr/>
            <p:nvPr>
              <p:custDataLst>
                <p:tags r:id="rId93"/>
              </p:custDataLst>
            </p:nvPr>
          </p:nvSpPr>
          <p:spPr>
            <a:xfrm>
              <a:off x="11025888" y="2146300"/>
              <a:ext cx="64265" cy="40466"/>
            </a:xfrm>
            <a:custGeom>
              <a:avLst/>
              <a:gdLst/>
              <a:ahLst/>
              <a:cxnLst/>
              <a:rect l="0" t="0" r="0" b="0"/>
              <a:pathLst>
                <a:path w="64265" h="40466">
                  <a:moveTo>
                    <a:pt x="23112" y="12700"/>
                  </a:moveTo>
                  <a:lnTo>
                    <a:pt x="23112" y="12700"/>
                  </a:lnTo>
                  <a:lnTo>
                    <a:pt x="16369" y="5958"/>
                  </a:lnTo>
                  <a:lnTo>
                    <a:pt x="12973" y="4677"/>
                  </a:lnTo>
                  <a:lnTo>
                    <a:pt x="5435" y="5136"/>
                  </a:lnTo>
                  <a:lnTo>
                    <a:pt x="2861" y="6246"/>
                  </a:lnTo>
                  <a:lnTo>
                    <a:pt x="1144" y="7692"/>
                  </a:lnTo>
                  <a:lnTo>
                    <a:pt x="0" y="9361"/>
                  </a:lnTo>
                  <a:lnTo>
                    <a:pt x="2492" y="16860"/>
                  </a:lnTo>
                  <a:lnTo>
                    <a:pt x="8302" y="25838"/>
                  </a:lnTo>
                  <a:lnTo>
                    <a:pt x="15589" y="32180"/>
                  </a:lnTo>
                  <a:lnTo>
                    <a:pt x="34366" y="39717"/>
                  </a:lnTo>
                  <a:lnTo>
                    <a:pt x="47869" y="40465"/>
                  </a:lnTo>
                  <a:lnTo>
                    <a:pt x="54434" y="39676"/>
                  </a:lnTo>
                  <a:lnTo>
                    <a:pt x="58811" y="37740"/>
                  </a:lnTo>
                  <a:lnTo>
                    <a:pt x="61728" y="35038"/>
                  </a:lnTo>
                  <a:lnTo>
                    <a:pt x="63672" y="31825"/>
                  </a:lnTo>
                  <a:lnTo>
                    <a:pt x="64264" y="28272"/>
                  </a:lnTo>
                  <a:lnTo>
                    <a:pt x="63038" y="20562"/>
                  </a:lnTo>
                  <a:lnTo>
                    <a:pt x="48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911"/>
            <p:cNvSpPr/>
            <p:nvPr>
              <p:custDataLst>
                <p:tags r:id="rId94"/>
              </p:custDataLst>
            </p:nvPr>
          </p:nvSpPr>
          <p:spPr>
            <a:xfrm>
              <a:off x="11106150" y="2002015"/>
              <a:ext cx="135752" cy="309386"/>
            </a:xfrm>
            <a:custGeom>
              <a:avLst/>
              <a:gdLst/>
              <a:ahLst/>
              <a:cxnLst/>
              <a:rect l="0" t="0" r="0" b="0"/>
              <a:pathLst>
                <a:path w="135752" h="309386">
                  <a:moveTo>
                    <a:pt x="69850" y="10935"/>
                  </a:moveTo>
                  <a:lnTo>
                    <a:pt x="69850" y="10935"/>
                  </a:lnTo>
                  <a:lnTo>
                    <a:pt x="73221" y="4193"/>
                  </a:lnTo>
                  <a:lnTo>
                    <a:pt x="76330" y="2207"/>
                  </a:lnTo>
                  <a:lnTo>
                    <a:pt x="85430" y="0"/>
                  </a:lnTo>
                  <a:lnTo>
                    <a:pt x="105825" y="5500"/>
                  </a:lnTo>
                  <a:lnTo>
                    <a:pt x="119705" y="19808"/>
                  </a:lnTo>
                  <a:lnTo>
                    <a:pt x="126370" y="29551"/>
                  </a:lnTo>
                  <a:lnTo>
                    <a:pt x="135751" y="76971"/>
                  </a:lnTo>
                  <a:lnTo>
                    <a:pt x="132300" y="115544"/>
                  </a:lnTo>
                  <a:lnTo>
                    <a:pt x="121595" y="155500"/>
                  </a:lnTo>
                  <a:lnTo>
                    <a:pt x="102725" y="194425"/>
                  </a:lnTo>
                  <a:lnTo>
                    <a:pt x="80228" y="231010"/>
                  </a:lnTo>
                  <a:lnTo>
                    <a:pt x="55411" y="263263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12"/>
            <p:cNvSpPr/>
            <p:nvPr>
              <p:custDataLst>
                <p:tags r:id="rId95"/>
              </p:custDataLst>
            </p:nvPr>
          </p:nvSpPr>
          <p:spPr>
            <a:xfrm>
              <a:off x="10040074" y="2127250"/>
              <a:ext cx="37377" cy="139701"/>
            </a:xfrm>
            <a:custGeom>
              <a:avLst/>
              <a:gdLst/>
              <a:ahLst/>
              <a:cxnLst/>
              <a:rect l="0" t="0" r="0" b="0"/>
              <a:pathLst>
                <a:path w="37377" h="139701">
                  <a:moveTo>
                    <a:pt x="37376" y="0"/>
                  </a:moveTo>
                  <a:lnTo>
                    <a:pt x="37376" y="0"/>
                  </a:lnTo>
                  <a:lnTo>
                    <a:pt x="30633" y="0"/>
                  </a:lnTo>
                  <a:lnTo>
                    <a:pt x="23561" y="3763"/>
                  </a:lnTo>
                  <a:lnTo>
                    <a:pt x="15713" y="11550"/>
                  </a:lnTo>
                  <a:lnTo>
                    <a:pt x="7522" y="24419"/>
                  </a:lnTo>
                  <a:lnTo>
                    <a:pt x="1718" y="54272"/>
                  </a:lnTo>
                  <a:lnTo>
                    <a:pt x="0" y="89929"/>
                  </a:lnTo>
                  <a:lnTo>
                    <a:pt x="5243" y="110994"/>
                  </a:lnTo>
                  <a:lnTo>
                    <a:pt x="1832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13"/>
            <p:cNvSpPr/>
            <p:nvPr>
              <p:custDataLst>
                <p:tags r:id="rId96"/>
              </p:custDataLst>
            </p:nvPr>
          </p:nvSpPr>
          <p:spPr>
            <a:xfrm>
              <a:off x="9982200" y="21780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7072" y="5792"/>
                  </a:lnTo>
                  <a:lnTo>
                    <a:pt x="87795" y="17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914"/>
            <p:cNvSpPr/>
            <p:nvPr>
              <p:custDataLst>
                <p:tags r:id="rId97"/>
              </p:custDataLst>
            </p:nvPr>
          </p:nvSpPr>
          <p:spPr>
            <a:xfrm>
              <a:off x="10350555" y="1972649"/>
              <a:ext cx="167714" cy="402364"/>
            </a:xfrm>
            <a:custGeom>
              <a:avLst/>
              <a:gdLst/>
              <a:ahLst/>
              <a:cxnLst/>
              <a:rect l="0" t="0" r="0" b="0"/>
              <a:pathLst>
                <a:path w="167714" h="402364">
                  <a:moveTo>
                    <a:pt x="25345" y="160951"/>
                  </a:moveTo>
                  <a:lnTo>
                    <a:pt x="25345" y="160951"/>
                  </a:lnTo>
                  <a:lnTo>
                    <a:pt x="19570" y="168137"/>
                  </a:lnTo>
                  <a:lnTo>
                    <a:pt x="13136" y="179902"/>
                  </a:lnTo>
                  <a:lnTo>
                    <a:pt x="7646" y="222707"/>
                  </a:lnTo>
                  <a:lnTo>
                    <a:pt x="6895" y="254720"/>
                  </a:lnTo>
                  <a:lnTo>
                    <a:pt x="4680" y="288234"/>
                  </a:lnTo>
                  <a:lnTo>
                    <a:pt x="2050" y="321238"/>
                  </a:lnTo>
                  <a:lnTo>
                    <a:pt x="569" y="365469"/>
                  </a:lnTo>
                  <a:lnTo>
                    <a:pt x="27" y="402363"/>
                  </a:lnTo>
                  <a:lnTo>
                    <a:pt x="0" y="402326"/>
                  </a:lnTo>
                  <a:lnTo>
                    <a:pt x="5020" y="358417"/>
                  </a:lnTo>
                  <a:lnTo>
                    <a:pt x="8786" y="327030"/>
                  </a:lnTo>
                  <a:lnTo>
                    <a:pt x="14694" y="282507"/>
                  </a:lnTo>
                  <a:lnTo>
                    <a:pt x="18243" y="256805"/>
                  </a:lnTo>
                  <a:lnTo>
                    <a:pt x="22728" y="228381"/>
                  </a:lnTo>
                  <a:lnTo>
                    <a:pt x="27833" y="198143"/>
                  </a:lnTo>
                  <a:lnTo>
                    <a:pt x="33354" y="166696"/>
                  </a:lnTo>
                  <a:lnTo>
                    <a:pt x="39856" y="137970"/>
                  </a:lnTo>
                  <a:lnTo>
                    <a:pt x="47013" y="111058"/>
                  </a:lnTo>
                  <a:lnTo>
                    <a:pt x="60375" y="65398"/>
                  </a:lnTo>
                  <a:lnTo>
                    <a:pt x="73276" y="25238"/>
                  </a:lnTo>
                  <a:lnTo>
                    <a:pt x="84041" y="9852"/>
                  </a:lnTo>
                  <a:lnTo>
                    <a:pt x="95882" y="2074"/>
                  </a:lnTo>
                  <a:lnTo>
                    <a:pt x="102003" y="0"/>
                  </a:lnTo>
                  <a:lnTo>
                    <a:pt x="108905" y="1439"/>
                  </a:lnTo>
                  <a:lnTo>
                    <a:pt x="124101" y="10564"/>
                  </a:lnTo>
                  <a:lnTo>
                    <a:pt x="136499" y="27790"/>
                  </a:lnTo>
                  <a:lnTo>
                    <a:pt x="141781" y="38310"/>
                  </a:lnTo>
                  <a:lnTo>
                    <a:pt x="143887" y="61288"/>
                  </a:lnTo>
                  <a:lnTo>
                    <a:pt x="139414" y="84906"/>
                  </a:lnTo>
                  <a:lnTo>
                    <a:pt x="130370" y="107163"/>
                  </a:lnTo>
                  <a:lnTo>
                    <a:pt x="117414" y="123169"/>
                  </a:lnTo>
                  <a:lnTo>
                    <a:pt x="99896" y="136351"/>
                  </a:lnTo>
                  <a:lnTo>
                    <a:pt x="94462" y="139434"/>
                  </a:lnTo>
                  <a:lnTo>
                    <a:pt x="94000" y="140256"/>
                  </a:lnTo>
                  <a:lnTo>
                    <a:pt x="94398" y="140805"/>
                  </a:lnTo>
                  <a:lnTo>
                    <a:pt x="113905" y="133662"/>
                  </a:lnTo>
                  <a:lnTo>
                    <a:pt x="123736" y="134241"/>
                  </a:lnTo>
                  <a:lnTo>
                    <a:pt x="140575" y="141905"/>
                  </a:lnTo>
                  <a:lnTo>
                    <a:pt x="158971" y="156483"/>
                  </a:lnTo>
                  <a:lnTo>
                    <a:pt x="165873" y="168138"/>
                  </a:lnTo>
                  <a:lnTo>
                    <a:pt x="167713" y="174209"/>
                  </a:lnTo>
                  <a:lnTo>
                    <a:pt x="165996" y="188480"/>
                  </a:lnTo>
                  <a:lnTo>
                    <a:pt x="159117" y="204231"/>
                  </a:lnTo>
                  <a:lnTo>
                    <a:pt x="146653" y="220638"/>
                  </a:lnTo>
                  <a:lnTo>
                    <a:pt x="131706" y="231693"/>
                  </a:lnTo>
                  <a:lnTo>
                    <a:pt x="87999" y="247490"/>
                  </a:lnTo>
                  <a:lnTo>
                    <a:pt x="84048" y="248277"/>
                  </a:lnTo>
                  <a:lnTo>
                    <a:pt x="82120" y="247391"/>
                  </a:lnTo>
                  <a:lnTo>
                    <a:pt x="81539" y="245388"/>
                  </a:lnTo>
                  <a:lnTo>
                    <a:pt x="82495" y="23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85"/>
          <p:cNvGrpSpPr/>
          <p:nvPr/>
        </p:nvGrpSpPr>
        <p:grpSpPr>
          <a:xfrm>
            <a:off x="4728225" y="739101"/>
            <a:ext cx="370826" cy="423483"/>
            <a:chOff x="4728225" y="739101"/>
            <a:chExt cx="370826" cy="423483"/>
          </a:xfrm>
        </p:grpSpPr>
        <p:sp>
          <p:nvSpPr>
            <p:cNvPr id="75" name="SMARTInkShape-3915"/>
            <p:cNvSpPr/>
            <p:nvPr>
              <p:custDataLst>
                <p:tags r:id="rId85"/>
              </p:custDataLst>
            </p:nvPr>
          </p:nvSpPr>
          <p:spPr>
            <a:xfrm>
              <a:off x="4728225" y="739101"/>
              <a:ext cx="167600" cy="423483"/>
            </a:xfrm>
            <a:custGeom>
              <a:avLst/>
              <a:gdLst/>
              <a:ahLst/>
              <a:cxnLst/>
              <a:rect l="0" t="0" r="0" b="0"/>
              <a:pathLst>
                <a:path w="167600" h="423483">
                  <a:moveTo>
                    <a:pt x="142225" y="22899"/>
                  </a:moveTo>
                  <a:lnTo>
                    <a:pt x="142225" y="22899"/>
                  </a:lnTo>
                  <a:lnTo>
                    <a:pt x="142225" y="12786"/>
                  </a:lnTo>
                  <a:lnTo>
                    <a:pt x="140814" y="9101"/>
                  </a:lnTo>
                  <a:lnTo>
                    <a:pt x="135483" y="3126"/>
                  </a:lnTo>
                  <a:lnTo>
                    <a:pt x="124647" y="0"/>
                  </a:lnTo>
                  <a:lnTo>
                    <a:pt x="109012" y="22"/>
                  </a:lnTo>
                  <a:lnTo>
                    <a:pt x="76410" y="9379"/>
                  </a:lnTo>
                  <a:lnTo>
                    <a:pt x="41350" y="30103"/>
                  </a:lnTo>
                  <a:lnTo>
                    <a:pt x="21662" y="48444"/>
                  </a:lnTo>
                  <a:lnTo>
                    <a:pt x="9149" y="72117"/>
                  </a:lnTo>
                  <a:lnTo>
                    <a:pt x="19" y="111330"/>
                  </a:lnTo>
                  <a:lnTo>
                    <a:pt x="0" y="136991"/>
                  </a:lnTo>
                  <a:lnTo>
                    <a:pt x="7047" y="162506"/>
                  </a:lnTo>
                  <a:lnTo>
                    <a:pt x="29657" y="197301"/>
                  </a:lnTo>
                  <a:lnTo>
                    <a:pt x="68812" y="226582"/>
                  </a:lnTo>
                  <a:lnTo>
                    <a:pt x="116161" y="256502"/>
                  </a:lnTo>
                  <a:lnTo>
                    <a:pt x="152455" y="291081"/>
                  </a:lnTo>
                  <a:lnTo>
                    <a:pt x="164410" y="313776"/>
                  </a:lnTo>
                  <a:lnTo>
                    <a:pt x="167599" y="324767"/>
                  </a:lnTo>
                  <a:lnTo>
                    <a:pt x="165496" y="346387"/>
                  </a:lnTo>
                  <a:lnTo>
                    <a:pt x="156095" y="367755"/>
                  </a:lnTo>
                  <a:lnTo>
                    <a:pt x="140158" y="389011"/>
                  </a:lnTo>
                  <a:lnTo>
                    <a:pt x="117552" y="404573"/>
                  </a:lnTo>
                  <a:lnTo>
                    <a:pt x="80822" y="419386"/>
                  </a:lnTo>
                  <a:lnTo>
                    <a:pt x="59196" y="423482"/>
                  </a:lnTo>
                  <a:lnTo>
                    <a:pt x="40177" y="420599"/>
                  </a:lnTo>
                  <a:lnTo>
                    <a:pt x="33976" y="417854"/>
                  </a:lnTo>
                  <a:lnTo>
                    <a:pt x="29843" y="414614"/>
                  </a:lnTo>
                  <a:lnTo>
                    <a:pt x="27087" y="411042"/>
                  </a:lnTo>
                  <a:lnTo>
                    <a:pt x="26661" y="406544"/>
                  </a:lnTo>
                  <a:lnTo>
                    <a:pt x="29950" y="395902"/>
                  </a:lnTo>
                  <a:lnTo>
                    <a:pt x="78725" y="353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916"/>
            <p:cNvSpPr/>
            <p:nvPr>
              <p:custDataLst>
                <p:tags r:id="rId86"/>
              </p:custDataLst>
            </p:nvPr>
          </p:nvSpPr>
          <p:spPr>
            <a:xfrm>
              <a:off x="4949341" y="9525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3" y="9329"/>
                  </a:lnTo>
                  <a:lnTo>
                    <a:pt x="16522" y="3862"/>
                  </a:lnTo>
                  <a:lnTo>
                    <a:pt x="57000" y="763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17"/>
            <p:cNvSpPr/>
            <p:nvPr>
              <p:custDataLst>
                <p:tags r:id="rId87"/>
              </p:custDataLst>
            </p:nvPr>
          </p:nvSpPr>
          <p:spPr>
            <a:xfrm>
              <a:off x="4965700" y="10350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2645" y="13980"/>
                  </a:lnTo>
                  <a:lnTo>
                    <a:pt x="81702" y="82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3918"/>
          <p:cNvSpPr/>
          <p:nvPr>
            <p:custDataLst>
              <p:tags r:id="rId2"/>
            </p:custDataLst>
          </p:nvPr>
        </p:nvSpPr>
        <p:spPr>
          <a:xfrm>
            <a:off x="2532528" y="3149029"/>
            <a:ext cx="267485" cy="485496"/>
          </a:xfrm>
          <a:custGeom>
            <a:avLst/>
            <a:gdLst/>
            <a:ahLst/>
            <a:cxnLst/>
            <a:rect l="0" t="0" r="0" b="0"/>
            <a:pathLst>
              <a:path w="267485" h="485496">
                <a:moveTo>
                  <a:pt x="217022" y="45021"/>
                </a:moveTo>
                <a:lnTo>
                  <a:pt x="217022" y="45021"/>
                </a:lnTo>
                <a:lnTo>
                  <a:pt x="213651" y="31537"/>
                </a:lnTo>
                <a:lnTo>
                  <a:pt x="204470" y="21154"/>
                </a:lnTo>
                <a:lnTo>
                  <a:pt x="188866" y="11836"/>
                </a:lnTo>
                <a:lnTo>
                  <a:pt x="165467" y="2990"/>
                </a:lnTo>
                <a:lnTo>
                  <a:pt x="134842" y="0"/>
                </a:lnTo>
                <a:lnTo>
                  <a:pt x="100770" y="3140"/>
                </a:lnTo>
                <a:lnTo>
                  <a:pt x="66812" y="13942"/>
                </a:lnTo>
                <a:lnTo>
                  <a:pt x="26073" y="39262"/>
                </a:lnTo>
                <a:lnTo>
                  <a:pt x="8448" y="62687"/>
                </a:lnTo>
                <a:lnTo>
                  <a:pt x="1773" y="75848"/>
                </a:lnTo>
                <a:lnTo>
                  <a:pt x="0" y="101761"/>
                </a:lnTo>
                <a:lnTo>
                  <a:pt x="2491" y="114597"/>
                </a:lnTo>
                <a:lnTo>
                  <a:pt x="18429" y="138268"/>
                </a:lnTo>
                <a:lnTo>
                  <a:pt x="44797" y="160547"/>
                </a:lnTo>
                <a:lnTo>
                  <a:pt x="82387" y="182209"/>
                </a:lnTo>
                <a:lnTo>
                  <a:pt x="126845" y="207358"/>
                </a:lnTo>
                <a:lnTo>
                  <a:pt x="172005" y="234293"/>
                </a:lnTo>
                <a:lnTo>
                  <a:pt x="210890" y="260375"/>
                </a:lnTo>
                <a:lnTo>
                  <a:pt x="251032" y="305601"/>
                </a:lnTo>
                <a:lnTo>
                  <a:pt x="263888" y="336283"/>
                </a:lnTo>
                <a:lnTo>
                  <a:pt x="267484" y="365676"/>
                </a:lnTo>
                <a:lnTo>
                  <a:pt x="262028" y="392851"/>
                </a:lnTo>
                <a:lnTo>
                  <a:pt x="243684" y="428579"/>
                </a:lnTo>
                <a:lnTo>
                  <a:pt x="213633" y="454766"/>
                </a:lnTo>
                <a:lnTo>
                  <a:pt x="171176" y="475931"/>
                </a:lnTo>
                <a:lnTo>
                  <a:pt x="126219" y="485495"/>
                </a:lnTo>
                <a:lnTo>
                  <a:pt x="88360" y="481586"/>
                </a:lnTo>
                <a:lnTo>
                  <a:pt x="61543" y="468120"/>
                </a:lnTo>
                <a:lnTo>
                  <a:pt x="50789" y="456726"/>
                </a:lnTo>
                <a:lnTo>
                  <a:pt x="46933" y="450725"/>
                </a:lnTo>
                <a:lnTo>
                  <a:pt x="47891" y="443901"/>
                </a:lnTo>
                <a:lnTo>
                  <a:pt x="70972" y="4133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687"/>
          <p:cNvGrpSpPr/>
          <p:nvPr/>
        </p:nvGrpSpPr>
        <p:grpSpPr>
          <a:xfrm>
            <a:off x="3048000" y="3371314"/>
            <a:ext cx="215901" cy="140237"/>
            <a:chOff x="3048000" y="3371314"/>
            <a:chExt cx="215901" cy="140237"/>
          </a:xfrm>
        </p:grpSpPr>
        <p:sp>
          <p:nvSpPr>
            <p:cNvPr id="80" name="SMARTInkShape-3919"/>
            <p:cNvSpPr/>
            <p:nvPr>
              <p:custDataLst>
                <p:tags r:id="rId83"/>
              </p:custDataLst>
            </p:nvPr>
          </p:nvSpPr>
          <p:spPr>
            <a:xfrm>
              <a:off x="3048000" y="3371314"/>
              <a:ext cx="209551" cy="32287"/>
            </a:xfrm>
            <a:custGeom>
              <a:avLst/>
              <a:gdLst/>
              <a:ahLst/>
              <a:cxnLst/>
              <a:rect l="0" t="0" r="0" b="0"/>
              <a:pathLst>
                <a:path w="209551" h="32287">
                  <a:moveTo>
                    <a:pt x="0" y="32286"/>
                  </a:moveTo>
                  <a:lnTo>
                    <a:pt x="0" y="32286"/>
                  </a:lnTo>
                  <a:lnTo>
                    <a:pt x="12961" y="30875"/>
                  </a:lnTo>
                  <a:lnTo>
                    <a:pt x="59005" y="18471"/>
                  </a:lnTo>
                  <a:lnTo>
                    <a:pt x="93957" y="10624"/>
                  </a:lnTo>
                  <a:lnTo>
                    <a:pt x="135363" y="2432"/>
                  </a:lnTo>
                  <a:lnTo>
                    <a:pt x="182081" y="0"/>
                  </a:lnTo>
                  <a:lnTo>
                    <a:pt x="209550" y="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20"/>
            <p:cNvSpPr/>
            <p:nvPr>
              <p:custDataLst>
                <p:tags r:id="rId84"/>
              </p:custDataLst>
            </p:nvPr>
          </p:nvSpPr>
          <p:spPr>
            <a:xfrm>
              <a:off x="3063679" y="3467100"/>
              <a:ext cx="200222" cy="44451"/>
            </a:xfrm>
            <a:custGeom>
              <a:avLst/>
              <a:gdLst/>
              <a:ahLst/>
              <a:cxnLst/>
              <a:rect l="0" t="0" r="0" b="0"/>
              <a:pathLst>
                <a:path w="2002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40086"/>
                  </a:lnTo>
                  <a:lnTo>
                    <a:pt x="43369" y="28135"/>
                  </a:lnTo>
                  <a:lnTo>
                    <a:pt x="82531" y="20501"/>
                  </a:lnTo>
                  <a:lnTo>
                    <a:pt x="128159" y="12404"/>
                  </a:lnTo>
                  <a:lnTo>
                    <a:pt x="168193" y="551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88"/>
          <p:cNvGrpSpPr/>
          <p:nvPr/>
        </p:nvGrpSpPr>
        <p:grpSpPr>
          <a:xfrm>
            <a:off x="3658462" y="3074806"/>
            <a:ext cx="1180239" cy="485016"/>
            <a:chOff x="3658462" y="3074806"/>
            <a:chExt cx="1180239" cy="485016"/>
          </a:xfrm>
        </p:grpSpPr>
        <p:sp>
          <p:nvSpPr>
            <p:cNvPr id="83" name="SMARTInkShape-3921"/>
            <p:cNvSpPr/>
            <p:nvPr>
              <p:custDataLst>
                <p:tags r:id="rId75"/>
              </p:custDataLst>
            </p:nvPr>
          </p:nvSpPr>
          <p:spPr>
            <a:xfrm>
              <a:off x="3658462" y="3200739"/>
              <a:ext cx="291239" cy="359083"/>
            </a:xfrm>
            <a:custGeom>
              <a:avLst/>
              <a:gdLst/>
              <a:ahLst/>
              <a:cxnLst/>
              <a:rect l="0" t="0" r="0" b="0"/>
              <a:pathLst>
                <a:path w="291239" h="359083">
                  <a:moveTo>
                    <a:pt x="240438" y="12361"/>
                  </a:moveTo>
                  <a:lnTo>
                    <a:pt x="240438" y="12361"/>
                  </a:lnTo>
                  <a:lnTo>
                    <a:pt x="258082" y="806"/>
                  </a:lnTo>
                  <a:lnTo>
                    <a:pt x="257140" y="424"/>
                  </a:lnTo>
                  <a:lnTo>
                    <a:pt x="252330" y="0"/>
                  </a:lnTo>
                  <a:lnTo>
                    <a:pt x="215348" y="20712"/>
                  </a:lnTo>
                  <a:lnTo>
                    <a:pt x="184131" y="38414"/>
                  </a:lnTo>
                  <a:lnTo>
                    <a:pt x="149090" y="58042"/>
                  </a:lnTo>
                  <a:lnTo>
                    <a:pt x="113761" y="79936"/>
                  </a:lnTo>
                  <a:lnTo>
                    <a:pt x="68927" y="117912"/>
                  </a:lnTo>
                  <a:lnTo>
                    <a:pt x="49205" y="138530"/>
                  </a:lnTo>
                  <a:lnTo>
                    <a:pt x="44510" y="146568"/>
                  </a:lnTo>
                  <a:lnTo>
                    <a:pt x="42792" y="153338"/>
                  </a:lnTo>
                  <a:lnTo>
                    <a:pt x="43057" y="159262"/>
                  </a:lnTo>
                  <a:lnTo>
                    <a:pt x="48173" y="163917"/>
                  </a:lnTo>
                  <a:lnTo>
                    <a:pt x="67028" y="170971"/>
                  </a:lnTo>
                  <a:lnTo>
                    <a:pt x="97515" y="174577"/>
                  </a:lnTo>
                  <a:lnTo>
                    <a:pt x="133877" y="176179"/>
                  </a:lnTo>
                  <a:lnTo>
                    <a:pt x="171205" y="176891"/>
                  </a:lnTo>
                  <a:lnTo>
                    <a:pt x="207695" y="180663"/>
                  </a:lnTo>
                  <a:lnTo>
                    <a:pt x="212259" y="185240"/>
                  </a:lnTo>
                  <a:lnTo>
                    <a:pt x="213185" y="191819"/>
                  </a:lnTo>
                  <a:lnTo>
                    <a:pt x="211687" y="199734"/>
                  </a:lnTo>
                  <a:lnTo>
                    <a:pt x="193087" y="219815"/>
                  </a:lnTo>
                  <a:lnTo>
                    <a:pt x="162243" y="243557"/>
                  </a:lnTo>
                  <a:lnTo>
                    <a:pt x="122665" y="270572"/>
                  </a:lnTo>
                  <a:lnTo>
                    <a:pt x="81085" y="295279"/>
                  </a:lnTo>
                  <a:lnTo>
                    <a:pt x="43320" y="317313"/>
                  </a:lnTo>
                  <a:lnTo>
                    <a:pt x="3606" y="348811"/>
                  </a:lnTo>
                  <a:lnTo>
                    <a:pt x="0" y="353077"/>
                  </a:lnTo>
                  <a:lnTo>
                    <a:pt x="1124" y="355922"/>
                  </a:lnTo>
                  <a:lnTo>
                    <a:pt x="11779" y="359082"/>
                  </a:lnTo>
                  <a:lnTo>
                    <a:pt x="54467" y="357490"/>
                  </a:lnTo>
                  <a:lnTo>
                    <a:pt x="95696" y="352489"/>
                  </a:lnTo>
                  <a:lnTo>
                    <a:pt x="141536" y="346268"/>
                  </a:lnTo>
                  <a:lnTo>
                    <a:pt x="187780" y="341151"/>
                  </a:lnTo>
                  <a:lnTo>
                    <a:pt x="224795" y="338407"/>
                  </a:lnTo>
                  <a:lnTo>
                    <a:pt x="263790" y="338743"/>
                  </a:lnTo>
                  <a:lnTo>
                    <a:pt x="291238" y="342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922"/>
            <p:cNvSpPr/>
            <p:nvPr>
              <p:custDataLst>
                <p:tags r:id="rId76"/>
              </p:custDataLst>
            </p:nvPr>
          </p:nvSpPr>
          <p:spPr>
            <a:xfrm>
              <a:off x="4168633" y="3232411"/>
              <a:ext cx="117618" cy="285490"/>
            </a:xfrm>
            <a:custGeom>
              <a:avLst/>
              <a:gdLst/>
              <a:ahLst/>
              <a:cxnLst/>
              <a:rect l="0" t="0" r="0" b="0"/>
              <a:pathLst>
                <a:path w="117618" h="285490">
                  <a:moveTo>
                    <a:pt x="117617" y="6089"/>
                  </a:moveTo>
                  <a:lnTo>
                    <a:pt x="117617" y="6089"/>
                  </a:lnTo>
                  <a:lnTo>
                    <a:pt x="117617" y="2718"/>
                  </a:lnTo>
                  <a:lnTo>
                    <a:pt x="116911" y="1725"/>
                  </a:lnTo>
                  <a:lnTo>
                    <a:pt x="115735" y="1063"/>
                  </a:lnTo>
                  <a:lnTo>
                    <a:pt x="111136" y="327"/>
                  </a:lnTo>
                  <a:lnTo>
                    <a:pt x="102037" y="0"/>
                  </a:lnTo>
                  <a:lnTo>
                    <a:pt x="89055" y="7381"/>
                  </a:lnTo>
                  <a:lnTo>
                    <a:pt x="65880" y="31166"/>
                  </a:lnTo>
                  <a:lnTo>
                    <a:pt x="41139" y="70669"/>
                  </a:lnTo>
                  <a:lnTo>
                    <a:pt x="24360" y="105347"/>
                  </a:lnTo>
                  <a:lnTo>
                    <a:pt x="7495" y="144277"/>
                  </a:lnTo>
                  <a:lnTo>
                    <a:pt x="0" y="181335"/>
                  </a:lnTo>
                  <a:lnTo>
                    <a:pt x="431" y="214504"/>
                  </a:lnTo>
                  <a:lnTo>
                    <a:pt x="7679" y="241005"/>
                  </a:lnTo>
                  <a:lnTo>
                    <a:pt x="23600" y="260779"/>
                  </a:lnTo>
                  <a:lnTo>
                    <a:pt x="33772" y="269016"/>
                  </a:lnTo>
                  <a:lnTo>
                    <a:pt x="60126" y="278168"/>
                  </a:lnTo>
                  <a:lnTo>
                    <a:pt x="104917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923"/>
            <p:cNvSpPr/>
            <p:nvPr>
              <p:custDataLst>
                <p:tags r:id="rId77"/>
              </p:custDataLst>
            </p:nvPr>
          </p:nvSpPr>
          <p:spPr>
            <a:xfrm>
              <a:off x="4354134" y="3272132"/>
              <a:ext cx="167067" cy="204048"/>
            </a:xfrm>
            <a:custGeom>
              <a:avLst/>
              <a:gdLst/>
              <a:ahLst/>
              <a:cxnLst/>
              <a:rect l="0" t="0" r="0" b="0"/>
              <a:pathLst>
                <a:path w="167067" h="204048">
                  <a:moveTo>
                    <a:pt x="167066" y="10818"/>
                  </a:moveTo>
                  <a:lnTo>
                    <a:pt x="167066" y="10818"/>
                  </a:lnTo>
                  <a:lnTo>
                    <a:pt x="160324" y="4076"/>
                  </a:lnTo>
                  <a:lnTo>
                    <a:pt x="149488" y="766"/>
                  </a:lnTo>
                  <a:lnTo>
                    <a:pt x="135264" y="0"/>
                  </a:lnTo>
                  <a:lnTo>
                    <a:pt x="110685" y="4947"/>
                  </a:lnTo>
                  <a:lnTo>
                    <a:pt x="82784" y="19897"/>
                  </a:lnTo>
                  <a:lnTo>
                    <a:pt x="50395" y="54652"/>
                  </a:lnTo>
                  <a:lnTo>
                    <a:pt x="47657" y="61207"/>
                  </a:lnTo>
                  <a:lnTo>
                    <a:pt x="46497" y="74135"/>
                  </a:lnTo>
                  <a:lnTo>
                    <a:pt x="48587" y="79841"/>
                  </a:lnTo>
                  <a:lnTo>
                    <a:pt x="56553" y="89943"/>
                  </a:lnTo>
                  <a:lnTo>
                    <a:pt x="72938" y="100192"/>
                  </a:lnTo>
                  <a:lnTo>
                    <a:pt x="110543" y="106430"/>
                  </a:lnTo>
                  <a:lnTo>
                    <a:pt x="111039" y="107720"/>
                  </a:lnTo>
                  <a:lnTo>
                    <a:pt x="110665" y="109286"/>
                  </a:lnTo>
                  <a:lnTo>
                    <a:pt x="65790" y="129820"/>
                  </a:lnTo>
                  <a:lnTo>
                    <a:pt x="18193" y="157487"/>
                  </a:lnTo>
                  <a:lnTo>
                    <a:pt x="5650" y="169137"/>
                  </a:lnTo>
                  <a:lnTo>
                    <a:pt x="76" y="179019"/>
                  </a:lnTo>
                  <a:lnTo>
                    <a:pt x="0" y="182925"/>
                  </a:lnTo>
                  <a:lnTo>
                    <a:pt x="1361" y="186233"/>
                  </a:lnTo>
                  <a:lnTo>
                    <a:pt x="3679" y="189145"/>
                  </a:lnTo>
                  <a:lnTo>
                    <a:pt x="20426" y="196614"/>
                  </a:lnTo>
                  <a:lnTo>
                    <a:pt x="56439" y="204047"/>
                  </a:lnTo>
                  <a:lnTo>
                    <a:pt x="95642" y="202066"/>
                  </a:lnTo>
                  <a:lnTo>
                    <a:pt x="140970" y="196357"/>
                  </a:lnTo>
                  <a:lnTo>
                    <a:pt x="160716" y="194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924"/>
            <p:cNvSpPr/>
            <p:nvPr>
              <p:custDataLst>
                <p:tags r:id="rId78"/>
              </p:custDataLst>
            </p:nvPr>
          </p:nvSpPr>
          <p:spPr>
            <a:xfrm>
              <a:off x="4572000" y="3467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775"/>
                  </a:lnTo>
                  <a:lnTo>
                    <a:pt x="2103" y="1660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925"/>
            <p:cNvSpPr/>
            <p:nvPr>
              <p:custDataLst>
                <p:tags r:id="rId79"/>
              </p:custDataLst>
            </p:nvPr>
          </p:nvSpPr>
          <p:spPr>
            <a:xfrm>
              <a:off x="4597400" y="3378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26"/>
            <p:cNvSpPr/>
            <p:nvPr>
              <p:custDataLst>
                <p:tags r:id="rId80"/>
              </p:custDataLst>
            </p:nvPr>
          </p:nvSpPr>
          <p:spPr>
            <a:xfrm>
              <a:off x="4699000" y="3074806"/>
              <a:ext cx="139701" cy="87495"/>
            </a:xfrm>
            <a:custGeom>
              <a:avLst/>
              <a:gdLst/>
              <a:ahLst/>
              <a:cxnLst/>
              <a:rect l="0" t="0" r="0" b="0"/>
              <a:pathLst>
                <a:path w="139701" h="87495">
                  <a:moveTo>
                    <a:pt x="0" y="17644"/>
                  </a:moveTo>
                  <a:lnTo>
                    <a:pt x="0" y="17644"/>
                  </a:lnTo>
                  <a:lnTo>
                    <a:pt x="13815" y="5711"/>
                  </a:lnTo>
                  <a:lnTo>
                    <a:pt x="17677" y="3339"/>
                  </a:lnTo>
                  <a:lnTo>
                    <a:pt x="39967" y="0"/>
                  </a:lnTo>
                  <a:lnTo>
                    <a:pt x="53276" y="2982"/>
                  </a:lnTo>
                  <a:lnTo>
                    <a:pt x="63190" y="9011"/>
                  </a:lnTo>
                  <a:lnTo>
                    <a:pt x="69947" y="16394"/>
                  </a:lnTo>
                  <a:lnTo>
                    <a:pt x="70620" y="21750"/>
                  </a:lnTo>
                  <a:lnTo>
                    <a:pt x="67605" y="35226"/>
                  </a:lnTo>
                  <a:lnTo>
                    <a:pt x="45962" y="80975"/>
                  </a:lnTo>
                  <a:lnTo>
                    <a:pt x="47575" y="83148"/>
                  </a:lnTo>
                  <a:lnTo>
                    <a:pt x="55011" y="85563"/>
                  </a:lnTo>
                  <a:lnTo>
                    <a:pt x="100683" y="87239"/>
                  </a:lnTo>
                  <a:lnTo>
                    <a:pt x="139700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927"/>
            <p:cNvSpPr/>
            <p:nvPr>
              <p:custDataLst>
                <p:tags r:id="rId81"/>
              </p:custDataLst>
            </p:nvPr>
          </p:nvSpPr>
          <p:spPr>
            <a:xfrm>
              <a:off x="4673600" y="3213100"/>
              <a:ext cx="75708" cy="273051"/>
            </a:xfrm>
            <a:custGeom>
              <a:avLst/>
              <a:gdLst/>
              <a:ahLst/>
              <a:cxnLst/>
              <a:rect l="0" t="0" r="0" b="0"/>
              <a:pathLst>
                <a:path w="75708" h="273051">
                  <a:moveTo>
                    <a:pt x="12700" y="0"/>
                  </a:moveTo>
                  <a:lnTo>
                    <a:pt x="12700" y="0"/>
                  </a:lnTo>
                  <a:lnTo>
                    <a:pt x="40489" y="18951"/>
                  </a:lnTo>
                  <a:lnTo>
                    <a:pt x="62326" y="51554"/>
                  </a:lnTo>
                  <a:lnTo>
                    <a:pt x="71915" y="82179"/>
                  </a:lnTo>
                  <a:lnTo>
                    <a:pt x="75707" y="117663"/>
                  </a:lnTo>
                  <a:lnTo>
                    <a:pt x="70336" y="156952"/>
                  </a:lnTo>
                  <a:lnTo>
                    <a:pt x="59012" y="194170"/>
                  </a:lnTo>
                  <a:lnTo>
                    <a:pt x="36770" y="239330"/>
                  </a:lnTo>
                  <a:lnTo>
                    <a:pt x="21987" y="25806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928"/>
            <p:cNvSpPr/>
            <p:nvPr>
              <p:custDataLst>
                <p:tags r:id="rId82"/>
              </p:custDataLst>
            </p:nvPr>
          </p:nvSpPr>
          <p:spPr>
            <a:xfrm>
              <a:off x="4433260" y="3118139"/>
              <a:ext cx="100641" cy="82251"/>
            </a:xfrm>
            <a:custGeom>
              <a:avLst/>
              <a:gdLst/>
              <a:ahLst/>
              <a:cxnLst/>
              <a:rect l="0" t="0" r="0" b="0"/>
              <a:pathLst>
                <a:path w="100641" h="82251">
                  <a:moveTo>
                    <a:pt x="11740" y="6061"/>
                  </a:moveTo>
                  <a:lnTo>
                    <a:pt x="11740" y="6061"/>
                  </a:lnTo>
                  <a:lnTo>
                    <a:pt x="11740" y="9432"/>
                  </a:lnTo>
                  <a:lnTo>
                    <a:pt x="6714" y="31478"/>
                  </a:lnTo>
                  <a:lnTo>
                    <a:pt x="0" y="78519"/>
                  </a:lnTo>
                  <a:lnTo>
                    <a:pt x="386" y="81178"/>
                  </a:lnTo>
                  <a:lnTo>
                    <a:pt x="1348" y="82245"/>
                  </a:lnTo>
                  <a:lnTo>
                    <a:pt x="2696" y="82250"/>
                  </a:lnTo>
                  <a:lnTo>
                    <a:pt x="11334" y="72145"/>
                  </a:lnTo>
                  <a:lnTo>
                    <a:pt x="25989" y="31732"/>
                  </a:lnTo>
                  <a:lnTo>
                    <a:pt x="38308" y="4390"/>
                  </a:lnTo>
                  <a:lnTo>
                    <a:pt x="41447" y="1419"/>
                  </a:lnTo>
                  <a:lnTo>
                    <a:pt x="44950" y="144"/>
                  </a:lnTo>
                  <a:lnTo>
                    <a:pt x="48697" y="0"/>
                  </a:lnTo>
                  <a:lnTo>
                    <a:pt x="58504" y="7365"/>
                  </a:lnTo>
                  <a:lnTo>
                    <a:pt x="100640" y="56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689"/>
          <p:cNvGrpSpPr/>
          <p:nvPr/>
        </p:nvGrpSpPr>
        <p:grpSpPr>
          <a:xfrm>
            <a:off x="5346700" y="3338672"/>
            <a:ext cx="196851" cy="140606"/>
            <a:chOff x="5346700" y="3338672"/>
            <a:chExt cx="196851" cy="140606"/>
          </a:xfrm>
        </p:grpSpPr>
        <p:sp>
          <p:nvSpPr>
            <p:cNvPr id="92" name="SMARTInkShape-3929"/>
            <p:cNvSpPr/>
            <p:nvPr>
              <p:custDataLst>
                <p:tags r:id="rId73"/>
              </p:custDataLst>
            </p:nvPr>
          </p:nvSpPr>
          <p:spPr>
            <a:xfrm>
              <a:off x="5397003" y="3460750"/>
              <a:ext cx="146548" cy="18528"/>
            </a:xfrm>
            <a:custGeom>
              <a:avLst/>
              <a:gdLst/>
              <a:ahLst/>
              <a:cxnLst/>
              <a:rect l="0" t="0" r="0" b="0"/>
              <a:pathLst>
                <a:path w="146548" h="18528">
                  <a:moveTo>
                    <a:pt x="13197" y="6350"/>
                  </a:moveTo>
                  <a:lnTo>
                    <a:pt x="13197" y="6350"/>
                  </a:lnTo>
                  <a:lnTo>
                    <a:pt x="811" y="15078"/>
                  </a:lnTo>
                  <a:lnTo>
                    <a:pt x="0" y="16402"/>
                  </a:lnTo>
                  <a:lnTo>
                    <a:pt x="166" y="17285"/>
                  </a:lnTo>
                  <a:lnTo>
                    <a:pt x="20625" y="18527"/>
                  </a:lnTo>
                  <a:lnTo>
                    <a:pt x="66982" y="12153"/>
                  </a:lnTo>
                  <a:lnTo>
                    <a:pt x="99660" y="7048"/>
                  </a:lnTo>
                  <a:lnTo>
                    <a:pt x="146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930"/>
            <p:cNvSpPr/>
            <p:nvPr>
              <p:custDataLst>
                <p:tags r:id="rId74"/>
              </p:custDataLst>
            </p:nvPr>
          </p:nvSpPr>
          <p:spPr>
            <a:xfrm>
              <a:off x="5346700" y="3338672"/>
              <a:ext cx="196851" cy="14129"/>
            </a:xfrm>
            <a:custGeom>
              <a:avLst/>
              <a:gdLst/>
              <a:ahLst/>
              <a:cxnLst/>
              <a:rect l="0" t="0" r="0" b="0"/>
              <a:pathLst>
                <a:path w="196851" h="14129">
                  <a:moveTo>
                    <a:pt x="0" y="14128"/>
                  </a:moveTo>
                  <a:lnTo>
                    <a:pt x="0" y="14128"/>
                  </a:lnTo>
                  <a:lnTo>
                    <a:pt x="41118" y="8353"/>
                  </a:lnTo>
                  <a:lnTo>
                    <a:pt x="82715" y="1918"/>
                  </a:lnTo>
                  <a:lnTo>
                    <a:pt x="128015" y="0"/>
                  </a:lnTo>
                  <a:lnTo>
                    <a:pt x="166257" y="793"/>
                  </a:lnTo>
                  <a:lnTo>
                    <a:pt x="196850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3931"/>
          <p:cNvSpPr/>
          <p:nvPr>
            <p:custDataLst>
              <p:tags r:id="rId3"/>
            </p:custDataLst>
          </p:nvPr>
        </p:nvSpPr>
        <p:spPr>
          <a:xfrm>
            <a:off x="6136114" y="3189261"/>
            <a:ext cx="429787" cy="375328"/>
          </a:xfrm>
          <a:custGeom>
            <a:avLst/>
            <a:gdLst/>
            <a:ahLst/>
            <a:cxnLst/>
            <a:rect l="0" t="0" r="0" b="0"/>
            <a:pathLst>
              <a:path w="429787" h="375328">
                <a:moveTo>
                  <a:pt x="201186" y="30189"/>
                </a:moveTo>
                <a:lnTo>
                  <a:pt x="201186" y="30189"/>
                </a:lnTo>
                <a:lnTo>
                  <a:pt x="222234" y="12512"/>
                </a:lnTo>
                <a:lnTo>
                  <a:pt x="245325" y="1951"/>
                </a:lnTo>
                <a:lnTo>
                  <a:pt x="255140" y="0"/>
                </a:lnTo>
                <a:lnTo>
                  <a:pt x="258322" y="185"/>
                </a:lnTo>
                <a:lnTo>
                  <a:pt x="260443" y="1014"/>
                </a:lnTo>
                <a:lnTo>
                  <a:pt x="261857" y="2272"/>
                </a:lnTo>
                <a:lnTo>
                  <a:pt x="261389" y="4522"/>
                </a:lnTo>
                <a:lnTo>
                  <a:pt x="257106" y="10786"/>
                </a:lnTo>
                <a:lnTo>
                  <a:pt x="209618" y="42218"/>
                </a:lnTo>
                <a:lnTo>
                  <a:pt x="168245" y="64463"/>
                </a:lnTo>
                <a:lnTo>
                  <a:pt x="127278" y="86580"/>
                </a:lnTo>
                <a:lnTo>
                  <a:pt x="89315" y="108168"/>
                </a:lnTo>
                <a:lnTo>
                  <a:pt x="42294" y="139450"/>
                </a:lnTo>
                <a:lnTo>
                  <a:pt x="1008" y="177579"/>
                </a:lnTo>
                <a:lnTo>
                  <a:pt x="0" y="182071"/>
                </a:lnTo>
                <a:lnTo>
                  <a:pt x="1445" y="185771"/>
                </a:lnTo>
                <a:lnTo>
                  <a:pt x="4526" y="188944"/>
                </a:lnTo>
                <a:lnTo>
                  <a:pt x="39200" y="196780"/>
                </a:lnTo>
                <a:lnTo>
                  <a:pt x="79568" y="199479"/>
                </a:lnTo>
                <a:lnTo>
                  <a:pt x="122439" y="202796"/>
                </a:lnTo>
                <a:lnTo>
                  <a:pt x="163586" y="215858"/>
                </a:lnTo>
                <a:lnTo>
                  <a:pt x="176949" y="224656"/>
                </a:lnTo>
                <a:lnTo>
                  <a:pt x="176561" y="231800"/>
                </a:lnTo>
                <a:lnTo>
                  <a:pt x="164842" y="251027"/>
                </a:lnTo>
                <a:lnTo>
                  <a:pt x="127701" y="282281"/>
                </a:lnTo>
                <a:lnTo>
                  <a:pt x="80947" y="310514"/>
                </a:lnTo>
                <a:lnTo>
                  <a:pt x="41460" y="333381"/>
                </a:lnTo>
                <a:lnTo>
                  <a:pt x="14160" y="353563"/>
                </a:lnTo>
                <a:lnTo>
                  <a:pt x="7056" y="362764"/>
                </a:lnTo>
                <a:lnTo>
                  <a:pt x="6149" y="366206"/>
                </a:lnTo>
                <a:lnTo>
                  <a:pt x="9072" y="369206"/>
                </a:lnTo>
                <a:lnTo>
                  <a:pt x="21728" y="374420"/>
                </a:lnTo>
                <a:lnTo>
                  <a:pt x="56046" y="375327"/>
                </a:lnTo>
                <a:lnTo>
                  <a:pt x="79026" y="374581"/>
                </a:lnTo>
                <a:lnTo>
                  <a:pt x="107045" y="372672"/>
                </a:lnTo>
                <a:lnTo>
                  <a:pt x="138426" y="369989"/>
                </a:lnTo>
                <a:lnTo>
                  <a:pt x="172045" y="366789"/>
                </a:lnTo>
                <a:lnTo>
                  <a:pt x="205748" y="365361"/>
                </a:lnTo>
                <a:lnTo>
                  <a:pt x="239505" y="365115"/>
                </a:lnTo>
                <a:lnTo>
                  <a:pt x="273299" y="365656"/>
                </a:lnTo>
                <a:lnTo>
                  <a:pt x="305705" y="366017"/>
                </a:lnTo>
                <a:lnTo>
                  <a:pt x="337188" y="366258"/>
                </a:lnTo>
                <a:lnTo>
                  <a:pt x="368054" y="366418"/>
                </a:lnTo>
                <a:lnTo>
                  <a:pt x="429786" y="3667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691"/>
          <p:cNvGrpSpPr/>
          <p:nvPr/>
        </p:nvGrpSpPr>
        <p:grpSpPr>
          <a:xfrm>
            <a:off x="6886956" y="3150894"/>
            <a:ext cx="1158495" cy="462257"/>
            <a:chOff x="6886956" y="3150894"/>
            <a:chExt cx="1158495" cy="462257"/>
          </a:xfrm>
        </p:grpSpPr>
        <p:sp>
          <p:nvSpPr>
            <p:cNvPr id="96" name="SMARTInkShape-3932"/>
            <p:cNvSpPr/>
            <p:nvPr>
              <p:custDataLst>
                <p:tags r:id="rId67"/>
              </p:custDataLst>
            </p:nvPr>
          </p:nvSpPr>
          <p:spPr>
            <a:xfrm>
              <a:off x="7838591" y="3492500"/>
              <a:ext cx="206860" cy="6351"/>
            </a:xfrm>
            <a:custGeom>
              <a:avLst/>
              <a:gdLst/>
              <a:ahLst/>
              <a:cxnLst/>
              <a:rect l="0" t="0" r="0" b="0"/>
              <a:pathLst>
                <a:path w="2068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6845" y="2979"/>
                  </a:lnTo>
                  <a:lnTo>
                    <a:pt x="78592" y="1324"/>
                  </a:lnTo>
                  <a:lnTo>
                    <a:pt x="112456" y="588"/>
                  </a:lnTo>
                  <a:lnTo>
                    <a:pt x="157877" y="174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933"/>
            <p:cNvSpPr/>
            <p:nvPr>
              <p:custDataLst>
                <p:tags r:id="rId68"/>
              </p:custDataLst>
            </p:nvPr>
          </p:nvSpPr>
          <p:spPr>
            <a:xfrm>
              <a:off x="7550360" y="3414257"/>
              <a:ext cx="84632" cy="47683"/>
            </a:xfrm>
            <a:custGeom>
              <a:avLst/>
              <a:gdLst/>
              <a:ahLst/>
              <a:cxnLst/>
              <a:rect l="0" t="0" r="0" b="0"/>
              <a:pathLst>
                <a:path w="84632" h="47683">
                  <a:moveTo>
                    <a:pt x="18840" y="14743"/>
                  </a:moveTo>
                  <a:lnTo>
                    <a:pt x="18840" y="14743"/>
                  </a:lnTo>
                  <a:lnTo>
                    <a:pt x="12098" y="14743"/>
                  </a:lnTo>
                  <a:lnTo>
                    <a:pt x="5025" y="18506"/>
                  </a:lnTo>
                  <a:lnTo>
                    <a:pt x="1164" y="21485"/>
                  </a:lnTo>
                  <a:lnTo>
                    <a:pt x="0" y="24177"/>
                  </a:lnTo>
                  <a:lnTo>
                    <a:pt x="636" y="26676"/>
                  </a:lnTo>
                  <a:lnTo>
                    <a:pt x="11795" y="39129"/>
                  </a:lnTo>
                  <a:lnTo>
                    <a:pt x="30236" y="47682"/>
                  </a:lnTo>
                  <a:lnTo>
                    <a:pt x="45541" y="46786"/>
                  </a:lnTo>
                  <a:lnTo>
                    <a:pt x="74993" y="34713"/>
                  </a:lnTo>
                  <a:lnTo>
                    <a:pt x="82602" y="26911"/>
                  </a:lnTo>
                  <a:lnTo>
                    <a:pt x="84631" y="22855"/>
                  </a:lnTo>
                  <a:lnTo>
                    <a:pt x="83867" y="18740"/>
                  </a:lnTo>
                  <a:lnTo>
                    <a:pt x="77374" y="10405"/>
                  </a:lnTo>
                  <a:lnTo>
                    <a:pt x="58448" y="1150"/>
                  </a:lnTo>
                  <a:lnTo>
                    <a:pt x="43028" y="0"/>
                  </a:lnTo>
                  <a:lnTo>
                    <a:pt x="6140" y="2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934"/>
            <p:cNvSpPr/>
            <p:nvPr>
              <p:custDataLst>
                <p:tags r:id="rId69"/>
              </p:custDataLst>
            </p:nvPr>
          </p:nvSpPr>
          <p:spPr>
            <a:xfrm>
              <a:off x="7562850" y="35623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935"/>
            <p:cNvSpPr/>
            <p:nvPr>
              <p:custDataLst>
                <p:tags r:id="rId70"/>
              </p:custDataLst>
            </p:nvPr>
          </p:nvSpPr>
          <p:spPr>
            <a:xfrm>
              <a:off x="7387126" y="3228779"/>
              <a:ext cx="156675" cy="308172"/>
            </a:xfrm>
            <a:custGeom>
              <a:avLst/>
              <a:gdLst/>
              <a:ahLst/>
              <a:cxnLst/>
              <a:rect l="0" t="0" r="0" b="0"/>
              <a:pathLst>
                <a:path w="156675" h="308172">
                  <a:moveTo>
                    <a:pt x="156674" y="3371"/>
                  </a:moveTo>
                  <a:lnTo>
                    <a:pt x="156674" y="3371"/>
                  </a:lnTo>
                  <a:lnTo>
                    <a:pt x="146561" y="0"/>
                  </a:lnTo>
                  <a:lnTo>
                    <a:pt x="123416" y="1275"/>
                  </a:lnTo>
                  <a:lnTo>
                    <a:pt x="76791" y="18791"/>
                  </a:lnTo>
                  <a:lnTo>
                    <a:pt x="55553" y="30685"/>
                  </a:lnTo>
                  <a:lnTo>
                    <a:pt x="12635" y="72738"/>
                  </a:lnTo>
                  <a:lnTo>
                    <a:pt x="2596" y="91423"/>
                  </a:lnTo>
                  <a:lnTo>
                    <a:pt x="0" y="101536"/>
                  </a:lnTo>
                  <a:lnTo>
                    <a:pt x="728" y="108854"/>
                  </a:lnTo>
                  <a:lnTo>
                    <a:pt x="1911" y="111793"/>
                  </a:lnTo>
                  <a:lnTo>
                    <a:pt x="6986" y="116940"/>
                  </a:lnTo>
                  <a:lnTo>
                    <a:pt x="10315" y="119300"/>
                  </a:lnTo>
                  <a:lnTo>
                    <a:pt x="15896" y="129449"/>
                  </a:lnTo>
                  <a:lnTo>
                    <a:pt x="27414" y="167775"/>
                  </a:lnTo>
                  <a:lnTo>
                    <a:pt x="35995" y="207270"/>
                  </a:lnTo>
                  <a:lnTo>
                    <a:pt x="41114" y="249042"/>
                  </a:lnTo>
                  <a:lnTo>
                    <a:pt x="42208" y="291169"/>
                  </a:lnTo>
                  <a:lnTo>
                    <a:pt x="42374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936"/>
            <p:cNvSpPr/>
            <p:nvPr>
              <p:custDataLst>
                <p:tags r:id="rId71"/>
              </p:custDataLst>
            </p:nvPr>
          </p:nvSpPr>
          <p:spPr>
            <a:xfrm>
              <a:off x="7245350" y="3220333"/>
              <a:ext cx="158751" cy="132468"/>
            </a:xfrm>
            <a:custGeom>
              <a:avLst/>
              <a:gdLst/>
              <a:ahLst/>
              <a:cxnLst/>
              <a:rect l="0" t="0" r="0" b="0"/>
              <a:pathLst>
                <a:path w="15875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50"/>
                  </a:lnTo>
                  <a:lnTo>
                    <a:pt x="50901" y="38486"/>
                  </a:lnTo>
                  <a:lnTo>
                    <a:pt x="94985" y="84700"/>
                  </a:lnTo>
                  <a:lnTo>
                    <a:pt x="142263" y="122063"/>
                  </a:lnTo>
                  <a:lnTo>
                    <a:pt x="1587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37"/>
            <p:cNvSpPr/>
            <p:nvPr>
              <p:custDataLst>
                <p:tags r:id="rId72"/>
              </p:custDataLst>
            </p:nvPr>
          </p:nvSpPr>
          <p:spPr>
            <a:xfrm>
              <a:off x="6886956" y="3150894"/>
              <a:ext cx="186945" cy="449557"/>
            </a:xfrm>
            <a:custGeom>
              <a:avLst/>
              <a:gdLst/>
              <a:ahLst/>
              <a:cxnLst/>
              <a:rect l="0" t="0" r="0" b="0"/>
              <a:pathLst>
                <a:path w="186945" h="449557">
                  <a:moveTo>
                    <a:pt x="148844" y="5056"/>
                  </a:moveTo>
                  <a:lnTo>
                    <a:pt x="148844" y="5056"/>
                  </a:lnTo>
                  <a:lnTo>
                    <a:pt x="145473" y="5056"/>
                  </a:lnTo>
                  <a:lnTo>
                    <a:pt x="141936" y="3175"/>
                  </a:lnTo>
                  <a:lnTo>
                    <a:pt x="140005" y="1685"/>
                  </a:lnTo>
                  <a:lnTo>
                    <a:pt x="134097" y="30"/>
                  </a:lnTo>
                  <a:lnTo>
                    <a:pt x="126062" y="0"/>
                  </a:lnTo>
                  <a:lnTo>
                    <a:pt x="115435" y="2339"/>
                  </a:lnTo>
                  <a:lnTo>
                    <a:pt x="94181" y="14364"/>
                  </a:lnTo>
                  <a:lnTo>
                    <a:pt x="52988" y="53304"/>
                  </a:lnTo>
                  <a:lnTo>
                    <a:pt x="25741" y="95003"/>
                  </a:lnTo>
                  <a:lnTo>
                    <a:pt x="10876" y="128993"/>
                  </a:lnTo>
                  <a:lnTo>
                    <a:pt x="2858" y="165268"/>
                  </a:lnTo>
                  <a:lnTo>
                    <a:pt x="0" y="203261"/>
                  </a:lnTo>
                  <a:lnTo>
                    <a:pt x="1082" y="243665"/>
                  </a:lnTo>
                  <a:lnTo>
                    <a:pt x="5796" y="287023"/>
                  </a:lnTo>
                  <a:lnTo>
                    <a:pt x="14711" y="330047"/>
                  </a:lnTo>
                  <a:lnTo>
                    <a:pt x="30433" y="367983"/>
                  </a:lnTo>
                  <a:lnTo>
                    <a:pt x="65859" y="410962"/>
                  </a:lnTo>
                  <a:lnTo>
                    <a:pt x="111007" y="435925"/>
                  </a:lnTo>
                  <a:lnTo>
                    <a:pt x="156761" y="445517"/>
                  </a:lnTo>
                  <a:lnTo>
                    <a:pt x="186944" y="44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92"/>
          <p:cNvGrpSpPr/>
          <p:nvPr/>
        </p:nvGrpSpPr>
        <p:grpSpPr>
          <a:xfrm>
            <a:off x="8269342" y="2999566"/>
            <a:ext cx="2532009" cy="712146"/>
            <a:chOff x="8269342" y="2999566"/>
            <a:chExt cx="2532009" cy="712146"/>
          </a:xfrm>
        </p:grpSpPr>
        <p:sp>
          <p:nvSpPr>
            <p:cNvPr id="103" name="SMARTInkShape-3938"/>
            <p:cNvSpPr/>
            <p:nvPr>
              <p:custDataLst>
                <p:tags r:id="rId51"/>
              </p:custDataLst>
            </p:nvPr>
          </p:nvSpPr>
          <p:spPr>
            <a:xfrm>
              <a:off x="10585450" y="2999566"/>
              <a:ext cx="215901" cy="169085"/>
            </a:xfrm>
            <a:custGeom>
              <a:avLst/>
              <a:gdLst/>
              <a:ahLst/>
              <a:cxnLst/>
              <a:rect l="0" t="0" r="0" b="0"/>
              <a:pathLst>
                <a:path w="215901" h="169085">
                  <a:moveTo>
                    <a:pt x="0" y="29384"/>
                  </a:moveTo>
                  <a:lnTo>
                    <a:pt x="0" y="29384"/>
                  </a:lnTo>
                  <a:lnTo>
                    <a:pt x="15580" y="17175"/>
                  </a:lnTo>
                  <a:lnTo>
                    <a:pt x="35975" y="5619"/>
                  </a:lnTo>
                  <a:lnTo>
                    <a:pt x="63263" y="0"/>
                  </a:lnTo>
                  <a:lnTo>
                    <a:pt x="86948" y="1706"/>
                  </a:lnTo>
                  <a:lnTo>
                    <a:pt x="100630" y="6680"/>
                  </a:lnTo>
                  <a:lnTo>
                    <a:pt x="102364" y="10720"/>
                  </a:lnTo>
                  <a:lnTo>
                    <a:pt x="102410" y="22735"/>
                  </a:lnTo>
                  <a:lnTo>
                    <a:pt x="91727" y="48737"/>
                  </a:lnTo>
                  <a:lnTo>
                    <a:pt x="58010" y="90764"/>
                  </a:lnTo>
                  <a:lnTo>
                    <a:pt x="19796" y="136164"/>
                  </a:lnTo>
                  <a:lnTo>
                    <a:pt x="15853" y="141047"/>
                  </a:lnTo>
                  <a:lnTo>
                    <a:pt x="14101" y="145570"/>
                  </a:lnTo>
                  <a:lnTo>
                    <a:pt x="14340" y="147763"/>
                  </a:lnTo>
                  <a:lnTo>
                    <a:pt x="16487" y="152082"/>
                  </a:lnTo>
                  <a:lnTo>
                    <a:pt x="18752" y="153516"/>
                  </a:lnTo>
                  <a:lnTo>
                    <a:pt x="25033" y="155109"/>
                  </a:lnTo>
                  <a:lnTo>
                    <a:pt x="62251" y="156838"/>
                  </a:lnTo>
                  <a:lnTo>
                    <a:pt x="106482" y="161379"/>
                  </a:lnTo>
                  <a:lnTo>
                    <a:pt x="138812" y="165189"/>
                  </a:lnTo>
                  <a:lnTo>
                    <a:pt x="185376" y="167930"/>
                  </a:lnTo>
                  <a:lnTo>
                    <a:pt x="215900" y="16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939"/>
            <p:cNvSpPr/>
            <p:nvPr>
              <p:custDataLst>
                <p:tags r:id="rId52"/>
              </p:custDataLst>
            </p:nvPr>
          </p:nvSpPr>
          <p:spPr>
            <a:xfrm>
              <a:off x="10394950" y="3188583"/>
              <a:ext cx="131129" cy="411868"/>
            </a:xfrm>
            <a:custGeom>
              <a:avLst/>
              <a:gdLst/>
              <a:ahLst/>
              <a:cxnLst/>
              <a:rect l="0" t="0" r="0" b="0"/>
              <a:pathLst>
                <a:path w="131129" h="411868">
                  <a:moveTo>
                    <a:pt x="31750" y="5467"/>
                  </a:moveTo>
                  <a:lnTo>
                    <a:pt x="31750" y="5467"/>
                  </a:lnTo>
                  <a:lnTo>
                    <a:pt x="35120" y="2096"/>
                  </a:lnTo>
                  <a:lnTo>
                    <a:pt x="38657" y="441"/>
                  </a:lnTo>
                  <a:lnTo>
                    <a:pt x="40588" y="0"/>
                  </a:lnTo>
                  <a:lnTo>
                    <a:pt x="50047" y="2750"/>
                  </a:lnTo>
                  <a:lnTo>
                    <a:pt x="65158" y="18146"/>
                  </a:lnTo>
                  <a:lnTo>
                    <a:pt x="86413" y="57437"/>
                  </a:lnTo>
                  <a:lnTo>
                    <a:pt x="102377" y="95122"/>
                  </a:lnTo>
                  <a:lnTo>
                    <a:pt x="117467" y="138447"/>
                  </a:lnTo>
                  <a:lnTo>
                    <a:pt x="128878" y="185925"/>
                  </a:lnTo>
                  <a:lnTo>
                    <a:pt x="131128" y="233367"/>
                  </a:lnTo>
                  <a:lnTo>
                    <a:pt x="125306" y="278911"/>
                  </a:lnTo>
                  <a:lnTo>
                    <a:pt x="110960" y="320320"/>
                  </a:lnTo>
                  <a:lnTo>
                    <a:pt x="90943" y="354246"/>
                  </a:lnTo>
                  <a:lnTo>
                    <a:pt x="68642" y="380613"/>
                  </a:lnTo>
                  <a:lnTo>
                    <a:pt x="46969" y="397036"/>
                  </a:lnTo>
                  <a:lnTo>
                    <a:pt x="0" y="41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940"/>
            <p:cNvSpPr/>
            <p:nvPr>
              <p:custDataLst>
                <p:tags r:id="rId53"/>
              </p:custDataLst>
            </p:nvPr>
          </p:nvSpPr>
          <p:spPr>
            <a:xfrm>
              <a:off x="10185400" y="3264161"/>
              <a:ext cx="105599" cy="317240"/>
            </a:xfrm>
            <a:custGeom>
              <a:avLst/>
              <a:gdLst/>
              <a:ahLst/>
              <a:cxnLst/>
              <a:rect l="0" t="0" r="0" b="0"/>
              <a:pathLst>
                <a:path w="105599" h="31724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16201" y="0"/>
                  </a:lnTo>
                  <a:lnTo>
                    <a:pt x="36158" y="6558"/>
                  </a:lnTo>
                  <a:lnTo>
                    <a:pt x="59945" y="27552"/>
                  </a:lnTo>
                  <a:lnTo>
                    <a:pt x="84867" y="66227"/>
                  </a:lnTo>
                  <a:lnTo>
                    <a:pt x="96045" y="101021"/>
                  </a:lnTo>
                  <a:lnTo>
                    <a:pt x="102658" y="140003"/>
                  </a:lnTo>
                  <a:lnTo>
                    <a:pt x="105598" y="180847"/>
                  </a:lnTo>
                  <a:lnTo>
                    <a:pt x="103142" y="218755"/>
                  </a:lnTo>
                  <a:lnTo>
                    <a:pt x="94524" y="252302"/>
                  </a:lnTo>
                  <a:lnTo>
                    <a:pt x="76583" y="278971"/>
                  </a:lnTo>
                  <a:lnTo>
                    <a:pt x="25400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941"/>
            <p:cNvSpPr/>
            <p:nvPr>
              <p:custDataLst>
                <p:tags r:id="rId54"/>
              </p:custDataLst>
            </p:nvPr>
          </p:nvSpPr>
          <p:spPr>
            <a:xfrm>
              <a:off x="10031747" y="3403600"/>
              <a:ext cx="61492" cy="48358"/>
            </a:xfrm>
            <a:custGeom>
              <a:avLst/>
              <a:gdLst/>
              <a:ahLst/>
              <a:cxnLst/>
              <a:rect l="0" t="0" r="0" b="0"/>
              <a:pathLst>
                <a:path w="61492" h="48358">
                  <a:moveTo>
                    <a:pt x="33003" y="12700"/>
                  </a:moveTo>
                  <a:lnTo>
                    <a:pt x="33003" y="12700"/>
                  </a:lnTo>
                  <a:lnTo>
                    <a:pt x="9859" y="12700"/>
                  </a:lnTo>
                  <a:lnTo>
                    <a:pt x="6285" y="14111"/>
                  </a:lnTo>
                  <a:lnTo>
                    <a:pt x="432" y="19442"/>
                  </a:lnTo>
                  <a:lnTo>
                    <a:pt x="0" y="22839"/>
                  </a:lnTo>
                  <a:lnTo>
                    <a:pt x="3282" y="30376"/>
                  </a:lnTo>
                  <a:lnTo>
                    <a:pt x="13064" y="42554"/>
                  </a:lnTo>
                  <a:lnTo>
                    <a:pt x="26493" y="47135"/>
                  </a:lnTo>
                  <a:lnTo>
                    <a:pt x="35014" y="48357"/>
                  </a:lnTo>
                  <a:lnTo>
                    <a:pt x="48242" y="45951"/>
                  </a:lnTo>
                  <a:lnTo>
                    <a:pt x="53745" y="43334"/>
                  </a:lnTo>
                  <a:lnTo>
                    <a:pt x="57414" y="40178"/>
                  </a:lnTo>
                  <a:lnTo>
                    <a:pt x="61491" y="32909"/>
                  </a:lnTo>
                  <a:lnTo>
                    <a:pt x="61167" y="28995"/>
                  </a:lnTo>
                  <a:lnTo>
                    <a:pt x="57044" y="20883"/>
                  </a:lnTo>
                  <a:lnTo>
                    <a:pt x="43419" y="8382"/>
                  </a:lnTo>
                  <a:lnTo>
                    <a:pt x="266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942"/>
            <p:cNvSpPr/>
            <p:nvPr>
              <p:custDataLst>
                <p:tags r:id="rId55"/>
              </p:custDataLst>
            </p:nvPr>
          </p:nvSpPr>
          <p:spPr>
            <a:xfrm>
              <a:off x="10040674" y="3511550"/>
              <a:ext cx="5027" cy="76201"/>
            </a:xfrm>
            <a:custGeom>
              <a:avLst/>
              <a:gdLst/>
              <a:ahLst/>
              <a:cxnLst/>
              <a:rect l="0" t="0" r="0" b="0"/>
              <a:pathLst>
                <a:path w="5027" h="76201">
                  <a:moveTo>
                    <a:pt x="5026" y="0"/>
                  </a:moveTo>
                  <a:lnTo>
                    <a:pt x="5026" y="0"/>
                  </a:lnTo>
                  <a:lnTo>
                    <a:pt x="0" y="20722"/>
                  </a:lnTo>
                  <a:lnTo>
                    <a:pt x="950" y="40477"/>
                  </a:lnTo>
                  <a:lnTo>
                    <a:pt x="502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943"/>
            <p:cNvSpPr/>
            <p:nvPr>
              <p:custDataLst>
                <p:tags r:id="rId56"/>
              </p:custDataLst>
            </p:nvPr>
          </p:nvSpPr>
          <p:spPr>
            <a:xfrm>
              <a:off x="9801111" y="3287695"/>
              <a:ext cx="174740" cy="261956"/>
            </a:xfrm>
            <a:custGeom>
              <a:avLst/>
              <a:gdLst/>
              <a:ahLst/>
              <a:cxnLst/>
              <a:rect l="0" t="0" r="0" b="0"/>
              <a:pathLst>
                <a:path w="174740" h="261956">
                  <a:moveTo>
                    <a:pt x="174739" y="14305"/>
                  </a:moveTo>
                  <a:lnTo>
                    <a:pt x="174739" y="14305"/>
                  </a:lnTo>
                  <a:lnTo>
                    <a:pt x="165900" y="0"/>
                  </a:lnTo>
                  <a:lnTo>
                    <a:pt x="163202" y="535"/>
                  </a:lnTo>
                  <a:lnTo>
                    <a:pt x="156442" y="6774"/>
                  </a:lnTo>
                  <a:lnTo>
                    <a:pt x="130463" y="44646"/>
                  </a:lnTo>
                  <a:lnTo>
                    <a:pt x="105725" y="88284"/>
                  </a:lnTo>
                  <a:lnTo>
                    <a:pt x="77071" y="132807"/>
                  </a:lnTo>
                  <a:lnTo>
                    <a:pt x="49688" y="176573"/>
                  </a:lnTo>
                  <a:lnTo>
                    <a:pt x="21662" y="215255"/>
                  </a:lnTo>
                  <a:lnTo>
                    <a:pt x="2239" y="250561"/>
                  </a:lnTo>
                  <a:lnTo>
                    <a:pt x="0" y="259713"/>
                  </a:lnTo>
                  <a:lnTo>
                    <a:pt x="391" y="261166"/>
                  </a:lnTo>
                  <a:lnTo>
                    <a:pt x="3289" y="26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944"/>
            <p:cNvSpPr/>
            <p:nvPr>
              <p:custDataLst>
                <p:tags r:id="rId57"/>
              </p:custDataLst>
            </p:nvPr>
          </p:nvSpPr>
          <p:spPr>
            <a:xfrm>
              <a:off x="9748133" y="3306334"/>
              <a:ext cx="164218" cy="230617"/>
            </a:xfrm>
            <a:custGeom>
              <a:avLst/>
              <a:gdLst/>
              <a:ahLst/>
              <a:cxnLst/>
              <a:rect l="0" t="0" r="0" b="0"/>
              <a:pathLst>
                <a:path w="164218" h="230617">
                  <a:moveTo>
                    <a:pt x="5467" y="21066"/>
                  </a:moveTo>
                  <a:lnTo>
                    <a:pt x="5467" y="21066"/>
                  </a:lnTo>
                  <a:lnTo>
                    <a:pt x="441" y="9132"/>
                  </a:lnTo>
                  <a:lnTo>
                    <a:pt x="0" y="6760"/>
                  </a:lnTo>
                  <a:lnTo>
                    <a:pt x="410" y="4473"/>
                  </a:lnTo>
                  <a:lnTo>
                    <a:pt x="2749" y="51"/>
                  </a:lnTo>
                  <a:lnTo>
                    <a:pt x="5066" y="0"/>
                  </a:lnTo>
                  <a:lnTo>
                    <a:pt x="17186" y="8082"/>
                  </a:lnTo>
                  <a:lnTo>
                    <a:pt x="61764" y="50052"/>
                  </a:lnTo>
                  <a:lnTo>
                    <a:pt x="95996" y="85628"/>
                  </a:lnTo>
                  <a:lnTo>
                    <a:pt x="126208" y="126351"/>
                  </a:lnTo>
                  <a:lnTo>
                    <a:pt x="146291" y="162955"/>
                  </a:lnTo>
                  <a:lnTo>
                    <a:pt x="159944" y="204812"/>
                  </a:lnTo>
                  <a:lnTo>
                    <a:pt x="164217" y="230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945"/>
            <p:cNvSpPr/>
            <p:nvPr>
              <p:custDataLst>
                <p:tags r:id="rId58"/>
              </p:custDataLst>
            </p:nvPr>
          </p:nvSpPr>
          <p:spPr>
            <a:xfrm>
              <a:off x="9418532" y="3135830"/>
              <a:ext cx="106469" cy="64571"/>
            </a:xfrm>
            <a:custGeom>
              <a:avLst/>
              <a:gdLst/>
              <a:ahLst/>
              <a:cxnLst/>
              <a:rect l="0" t="0" r="0" b="0"/>
              <a:pathLst>
                <a:path w="106469" h="64571">
                  <a:moveTo>
                    <a:pt x="23918" y="26470"/>
                  </a:moveTo>
                  <a:lnTo>
                    <a:pt x="23918" y="26470"/>
                  </a:lnTo>
                  <a:lnTo>
                    <a:pt x="23917" y="22812"/>
                  </a:lnTo>
                  <a:lnTo>
                    <a:pt x="23917" y="24374"/>
                  </a:lnTo>
                  <a:lnTo>
                    <a:pt x="15129" y="41891"/>
                  </a:lnTo>
                  <a:lnTo>
                    <a:pt x="0" y="62732"/>
                  </a:lnTo>
                  <a:lnTo>
                    <a:pt x="2328" y="57283"/>
                  </a:lnTo>
                  <a:lnTo>
                    <a:pt x="25692" y="25830"/>
                  </a:lnTo>
                  <a:lnTo>
                    <a:pt x="55432" y="523"/>
                  </a:lnTo>
                  <a:lnTo>
                    <a:pt x="59038" y="0"/>
                  </a:lnTo>
                  <a:lnTo>
                    <a:pt x="66808" y="3181"/>
                  </a:lnTo>
                  <a:lnTo>
                    <a:pt x="83295" y="21791"/>
                  </a:lnTo>
                  <a:lnTo>
                    <a:pt x="106468" y="64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946"/>
            <p:cNvSpPr/>
            <p:nvPr>
              <p:custDataLst>
                <p:tags r:id="rId59"/>
              </p:custDataLst>
            </p:nvPr>
          </p:nvSpPr>
          <p:spPr>
            <a:xfrm>
              <a:off x="9544050" y="34671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1977" y="462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947"/>
            <p:cNvSpPr/>
            <p:nvPr>
              <p:custDataLst>
                <p:tags r:id="rId60"/>
              </p:custDataLst>
            </p:nvPr>
          </p:nvSpPr>
          <p:spPr>
            <a:xfrm>
              <a:off x="9297867" y="3279182"/>
              <a:ext cx="177701" cy="432530"/>
            </a:xfrm>
            <a:custGeom>
              <a:avLst/>
              <a:gdLst/>
              <a:ahLst/>
              <a:cxnLst/>
              <a:rect l="0" t="0" r="0" b="0"/>
              <a:pathLst>
                <a:path w="177701" h="432530">
                  <a:moveTo>
                    <a:pt x="11233" y="187918"/>
                  </a:moveTo>
                  <a:lnTo>
                    <a:pt x="11233" y="187918"/>
                  </a:lnTo>
                  <a:lnTo>
                    <a:pt x="7862" y="191289"/>
                  </a:lnTo>
                  <a:lnTo>
                    <a:pt x="2395" y="203498"/>
                  </a:lnTo>
                  <a:lnTo>
                    <a:pt x="0" y="243206"/>
                  </a:lnTo>
                  <a:lnTo>
                    <a:pt x="3123" y="287163"/>
                  </a:lnTo>
                  <a:lnTo>
                    <a:pt x="4361" y="332486"/>
                  </a:lnTo>
                  <a:lnTo>
                    <a:pt x="4728" y="379233"/>
                  </a:lnTo>
                  <a:lnTo>
                    <a:pt x="4862" y="425310"/>
                  </a:lnTo>
                  <a:lnTo>
                    <a:pt x="4877" y="432529"/>
                  </a:lnTo>
                  <a:lnTo>
                    <a:pt x="11790" y="396867"/>
                  </a:lnTo>
                  <a:lnTo>
                    <a:pt x="17748" y="351664"/>
                  </a:lnTo>
                  <a:lnTo>
                    <a:pt x="22595" y="312200"/>
                  </a:lnTo>
                  <a:lnTo>
                    <a:pt x="29453" y="266438"/>
                  </a:lnTo>
                  <a:lnTo>
                    <a:pt x="33257" y="241675"/>
                  </a:lnTo>
                  <a:lnTo>
                    <a:pt x="37204" y="215995"/>
                  </a:lnTo>
                  <a:lnTo>
                    <a:pt x="41247" y="189702"/>
                  </a:lnTo>
                  <a:lnTo>
                    <a:pt x="46058" y="164413"/>
                  </a:lnTo>
                  <a:lnTo>
                    <a:pt x="51383" y="139792"/>
                  </a:lnTo>
                  <a:lnTo>
                    <a:pt x="62944" y="94562"/>
                  </a:lnTo>
                  <a:lnTo>
                    <a:pt x="75138" y="57997"/>
                  </a:lnTo>
                  <a:lnTo>
                    <a:pt x="97273" y="23128"/>
                  </a:lnTo>
                  <a:lnTo>
                    <a:pt x="114965" y="6133"/>
                  </a:lnTo>
                  <a:lnTo>
                    <a:pt x="124600" y="1291"/>
                  </a:lnTo>
                  <a:lnTo>
                    <a:pt x="129144" y="0"/>
                  </a:lnTo>
                  <a:lnTo>
                    <a:pt x="133584" y="1256"/>
                  </a:lnTo>
                  <a:lnTo>
                    <a:pt x="142282" y="8296"/>
                  </a:lnTo>
                  <a:lnTo>
                    <a:pt x="145205" y="24125"/>
                  </a:lnTo>
                  <a:lnTo>
                    <a:pt x="143449" y="43860"/>
                  </a:lnTo>
                  <a:lnTo>
                    <a:pt x="137964" y="62038"/>
                  </a:lnTo>
                  <a:lnTo>
                    <a:pt x="127059" y="77643"/>
                  </a:lnTo>
                  <a:lnTo>
                    <a:pt x="91285" y="108702"/>
                  </a:lnTo>
                  <a:lnTo>
                    <a:pt x="90706" y="109707"/>
                  </a:lnTo>
                  <a:lnTo>
                    <a:pt x="91027" y="110377"/>
                  </a:lnTo>
                  <a:lnTo>
                    <a:pt x="91945" y="110824"/>
                  </a:lnTo>
                  <a:lnTo>
                    <a:pt x="126874" y="106609"/>
                  </a:lnTo>
                  <a:lnTo>
                    <a:pt x="141887" y="108977"/>
                  </a:lnTo>
                  <a:lnTo>
                    <a:pt x="156085" y="118026"/>
                  </a:lnTo>
                  <a:lnTo>
                    <a:pt x="168039" y="131454"/>
                  </a:lnTo>
                  <a:lnTo>
                    <a:pt x="175704" y="146830"/>
                  </a:lnTo>
                  <a:lnTo>
                    <a:pt x="177700" y="163072"/>
                  </a:lnTo>
                  <a:lnTo>
                    <a:pt x="177245" y="171354"/>
                  </a:lnTo>
                  <a:lnTo>
                    <a:pt x="171094" y="186201"/>
                  </a:lnTo>
                  <a:lnTo>
                    <a:pt x="159894" y="199854"/>
                  </a:lnTo>
                  <a:lnTo>
                    <a:pt x="143156" y="212978"/>
                  </a:lnTo>
                  <a:lnTo>
                    <a:pt x="125839" y="220223"/>
                  </a:lnTo>
                  <a:lnTo>
                    <a:pt x="95097" y="224873"/>
                  </a:lnTo>
                  <a:lnTo>
                    <a:pt x="90426" y="223844"/>
                  </a:lnTo>
                  <a:lnTo>
                    <a:pt x="87311" y="221746"/>
                  </a:lnTo>
                  <a:lnTo>
                    <a:pt x="81083" y="213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948"/>
            <p:cNvSpPr/>
            <p:nvPr>
              <p:custDataLst>
                <p:tags r:id="rId61"/>
              </p:custDataLst>
            </p:nvPr>
          </p:nvSpPr>
          <p:spPr>
            <a:xfrm>
              <a:off x="9036050" y="33591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3632" y="0"/>
                  </a:lnTo>
                  <a:lnTo>
                    <a:pt x="4538" y="1411"/>
                  </a:lnTo>
                  <a:lnTo>
                    <a:pt x="5992" y="17578"/>
                  </a:lnTo>
                  <a:lnTo>
                    <a:pt x="5597" y="65109"/>
                  </a:lnTo>
                  <a:lnTo>
                    <a:pt x="1315" y="10973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949"/>
            <p:cNvSpPr/>
            <p:nvPr>
              <p:custDataLst>
                <p:tags r:id="rId62"/>
              </p:custDataLst>
            </p:nvPr>
          </p:nvSpPr>
          <p:spPr>
            <a:xfrm>
              <a:off x="8953500" y="34226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2381" y="8219"/>
                  </a:lnTo>
                  <a:lnTo>
                    <a:pt x="62408" y="1832"/>
                  </a:lnTo>
                  <a:lnTo>
                    <a:pt x="101276" y="54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950"/>
            <p:cNvSpPr/>
            <p:nvPr>
              <p:custDataLst>
                <p:tags r:id="rId63"/>
              </p:custDataLst>
            </p:nvPr>
          </p:nvSpPr>
          <p:spPr>
            <a:xfrm>
              <a:off x="8572846" y="3101120"/>
              <a:ext cx="133005" cy="99281"/>
            </a:xfrm>
            <a:custGeom>
              <a:avLst/>
              <a:gdLst/>
              <a:ahLst/>
              <a:cxnLst/>
              <a:rect l="0" t="0" r="0" b="0"/>
              <a:pathLst>
                <a:path w="133005" h="99281">
                  <a:moveTo>
                    <a:pt x="18704" y="42130"/>
                  </a:moveTo>
                  <a:lnTo>
                    <a:pt x="18704" y="42130"/>
                  </a:lnTo>
                  <a:lnTo>
                    <a:pt x="13237" y="42130"/>
                  </a:lnTo>
                  <a:lnTo>
                    <a:pt x="3593" y="59807"/>
                  </a:lnTo>
                  <a:lnTo>
                    <a:pt x="431" y="75438"/>
                  </a:lnTo>
                  <a:lnTo>
                    <a:pt x="0" y="81157"/>
                  </a:lnTo>
                  <a:lnTo>
                    <a:pt x="590" y="82965"/>
                  </a:lnTo>
                  <a:lnTo>
                    <a:pt x="1689" y="84170"/>
                  </a:lnTo>
                  <a:lnTo>
                    <a:pt x="3127" y="84973"/>
                  </a:lnTo>
                  <a:lnTo>
                    <a:pt x="4791" y="84098"/>
                  </a:lnTo>
                  <a:lnTo>
                    <a:pt x="44623" y="36638"/>
                  </a:lnTo>
                  <a:lnTo>
                    <a:pt x="67725" y="9426"/>
                  </a:lnTo>
                  <a:lnTo>
                    <a:pt x="79796" y="1160"/>
                  </a:lnTo>
                  <a:lnTo>
                    <a:pt x="82715" y="0"/>
                  </a:lnTo>
                  <a:lnTo>
                    <a:pt x="85367" y="638"/>
                  </a:lnTo>
                  <a:lnTo>
                    <a:pt x="90195" y="5110"/>
                  </a:lnTo>
                  <a:lnTo>
                    <a:pt x="101192" y="39198"/>
                  </a:lnTo>
                  <a:lnTo>
                    <a:pt x="109467" y="64780"/>
                  </a:lnTo>
                  <a:lnTo>
                    <a:pt x="133004" y="99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951"/>
            <p:cNvSpPr/>
            <p:nvPr>
              <p:custDataLst>
                <p:tags r:id="rId64"/>
              </p:custDataLst>
            </p:nvPr>
          </p:nvSpPr>
          <p:spPr>
            <a:xfrm>
              <a:off x="8707262" y="3448050"/>
              <a:ext cx="52936" cy="56398"/>
            </a:xfrm>
            <a:custGeom>
              <a:avLst/>
              <a:gdLst/>
              <a:ahLst/>
              <a:cxnLst/>
              <a:rect l="0" t="0" r="0" b="0"/>
              <a:pathLst>
                <a:path w="52936" h="56398">
                  <a:moveTo>
                    <a:pt x="23988" y="12700"/>
                  </a:moveTo>
                  <a:lnTo>
                    <a:pt x="23988" y="12700"/>
                  </a:lnTo>
                  <a:lnTo>
                    <a:pt x="20617" y="9329"/>
                  </a:lnTo>
                  <a:lnTo>
                    <a:pt x="15199" y="7674"/>
                  </a:lnTo>
                  <a:lnTo>
                    <a:pt x="11778" y="7233"/>
                  </a:lnTo>
                  <a:lnTo>
                    <a:pt x="9498" y="7644"/>
                  </a:lnTo>
                  <a:lnTo>
                    <a:pt x="7978" y="8624"/>
                  </a:lnTo>
                  <a:lnTo>
                    <a:pt x="5584" y="13005"/>
                  </a:lnTo>
                  <a:lnTo>
                    <a:pt x="179" y="31183"/>
                  </a:lnTo>
                  <a:lnTo>
                    <a:pt x="0" y="39965"/>
                  </a:lnTo>
                  <a:lnTo>
                    <a:pt x="2274" y="48571"/>
                  </a:lnTo>
                  <a:lnTo>
                    <a:pt x="5278" y="51431"/>
                  </a:lnTo>
                  <a:lnTo>
                    <a:pt x="14261" y="54608"/>
                  </a:lnTo>
                  <a:lnTo>
                    <a:pt x="31219" y="56397"/>
                  </a:lnTo>
                  <a:lnTo>
                    <a:pt x="36570" y="54531"/>
                  </a:lnTo>
                  <a:lnTo>
                    <a:pt x="46278" y="46814"/>
                  </a:lnTo>
                  <a:lnTo>
                    <a:pt x="51534" y="36328"/>
                  </a:lnTo>
                  <a:lnTo>
                    <a:pt x="52935" y="30569"/>
                  </a:lnTo>
                  <a:lnTo>
                    <a:pt x="51752" y="24612"/>
                  </a:lnTo>
                  <a:lnTo>
                    <a:pt x="36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952"/>
            <p:cNvSpPr/>
            <p:nvPr>
              <p:custDataLst>
                <p:tags r:id="rId65"/>
              </p:custDataLst>
            </p:nvPr>
          </p:nvSpPr>
          <p:spPr>
            <a:xfrm>
              <a:off x="8515749" y="3270450"/>
              <a:ext cx="134436" cy="373622"/>
            </a:xfrm>
            <a:custGeom>
              <a:avLst/>
              <a:gdLst/>
              <a:ahLst/>
              <a:cxnLst/>
              <a:rect l="0" t="0" r="0" b="0"/>
              <a:pathLst>
                <a:path w="134436" h="373622">
                  <a:moveTo>
                    <a:pt x="25001" y="120450"/>
                  </a:moveTo>
                  <a:lnTo>
                    <a:pt x="25001" y="120450"/>
                  </a:lnTo>
                  <a:lnTo>
                    <a:pt x="15567" y="131295"/>
                  </a:lnTo>
                  <a:lnTo>
                    <a:pt x="10696" y="141498"/>
                  </a:lnTo>
                  <a:lnTo>
                    <a:pt x="6575" y="187209"/>
                  </a:lnTo>
                  <a:lnTo>
                    <a:pt x="8017" y="224897"/>
                  </a:lnTo>
                  <a:lnTo>
                    <a:pt x="9150" y="269225"/>
                  </a:lnTo>
                  <a:lnTo>
                    <a:pt x="6899" y="312463"/>
                  </a:lnTo>
                  <a:lnTo>
                    <a:pt x="6138" y="355307"/>
                  </a:lnTo>
                  <a:lnTo>
                    <a:pt x="4152" y="367823"/>
                  </a:lnTo>
                  <a:lnTo>
                    <a:pt x="2636" y="372149"/>
                  </a:lnTo>
                  <a:lnTo>
                    <a:pt x="1624" y="373621"/>
                  </a:lnTo>
                  <a:lnTo>
                    <a:pt x="950" y="373192"/>
                  </a:lnTo>
                  <a:lnTo>
                    <a:pt x="0" y="362083"/>
                  </a:lnTo>
                  <a:lnTo>
                    <a:pt x="3050" y="322932"/>
                  </a:lnTo>
                  <a:lnTo>
                    <a:pt x="4662" y="290405"/>
                  </a:lnTo>
                  <a:lnTo>
                    <a:pt x="5377" y="251725"/>
                  </a:lnTo>
                  <a:lnTo>
                    <a:pt x="5696" y="208663"/>
                  </a:lnTo>
                  <a:lnTo>
                    <a:pt x="5838" y="163654"/>
                  </a:lnTo>
                  <a:lnTo>
                    <a:pt x="6605" y="121307"/>
                  </a:lnTo>
                  <a:lnTo>
                    <a:pt x="11711" y="74373"/>
                  </a:lnTo>
                  <a:lnTo>
                    <a:pt x="22552" y="39221"/>
                  </a:lnTo>
                  <a:lnTo>
                    <a:pt x="38857" y="15479"/>
                  </a:lnTo>
                  <a:lnTo>
                    <a:pt x="50914" y="4181"/>
                  </a:lnTo>
                  <a:lnTo>
                    <a:pt x="57093" y="1310"/>
                  </a:lnTo>
                  <a:lnTo>
                    <a:pt x="69603" y="0"/>
                  </a:lnTo>
                  <a:lnTo>
                    <a:pt x="75196" y="2050"/>
                  </a:lnTo>
                  <a:lnTo>
                    <a:pt x="85174" y="9972"/>
                  </a:lnTo>
                  <a:lnTo>
                    <a:pt x="90550" y="22430"/>
                  </a:lnTo>
                  <a:lnTo>
                    <a:pt x="91984" y="29703"/>
                  </a:lnTo>
                  <a:lnTo>
                    <a:pt x="87933" y="45310"/>
                  </a:lnTo>
                  <a:lnTo>
                    <a:pt x="79076" y="60243"/>
                  </a:lnTo>
                  <a:lnTo>
                    <a:pt x="56737" y="85902"/>
                  </a:lnTo>
                  <a:lnTo>
                    <a:pt x="55330" y="88951"/>
                  </a:lnTo>
                  <a:lnTo>
                    <a:pt x="55098" y="90984"/>
                  </a:lnTo>
                  <a:lnTo>
                    <a:pt x="56016" y="93948"/>
                  </a:lnTo>
                  <a:lnTo>
                    <a:pt x="56424" y="97618"/>
                  </a:lnTo>
                  <a:lnTo>
                    <a:pt x="58649" y="98878"/>
                  </a:lnTo>
                  <a:lnTo>
                    <a:pt x="89225" y="106954"/>
                  </a:lnTo>
                  <a:lnTo>
                    <a:pt x="120346" y="125136"/>
                  </a:lnTo>
                  <a:lnTo>
                    <a:pt x="129230" y="135232"/>
                  </a:lnTo>
                  <a:lnTo>
                    <a:pt x="132587" y="140888"/>
                  </a:lnTo>
                  <a:lnTo>
                    <a:pt x="134435" y="152817"/>
                  </a:lnTo>
                  <a:lnTo>
                    <a:pt x="133940" y="158961"/>
                  </a:lnTo>
                  <a:lnTo>
                    <a:pt x="127746" y="171433"/>
                  </a:lnTo>
                  <a:lnTo>
                    <a:pt x="112359" y="188473"/>
                  </a:lnTo>
                  <a:lnTo>
                    <a:pt x="87723" y="205451"/>
                  </a:lnTo>
                  <a:lnTo>
                    <a:pt x="80352" y="208195"/>
                  </a:lnTo>
                  <a:lnTo>
                    <a:pt x="80246" y="208580"/>
                  </a:lnTo>
                  <a:lnTo>
                    <a:pt x="82151" y="20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53"/>
            <p:cNvSpPr/>
            <p:nvPr>
              <p:custDataLst>
                <p:tags r:id="rId66"/>
              </p:custDataLst>
            </p:nvPr>
          </p:nvSpPr>
          <p:spPr>
            <a:xfrm>
              <a:off x="8269342" y="3284095"/>
              <a:ext cx="144409" cy="259206"/>
            </a:xfrm>
            <a:custGeom>
              <a:avLst/>
              <a:gdLst/>
              <a:ahLst/>
              <a:cxnLst/>
              <a:rect l="0" t="0" r="0" b="0"/>
              <a:pathLst>
                <a:path w="144409" h="259206">
                  <a:moveTo>
                    <a:pt x="119008" y="11555"/>
                  </a:moveTo>
                  <a:lnTo>
                    <a:pt x="119008" y="11555"/>
                  </a:lnTo>
                  <a:lnTo>
                    <a:pt x="113232" y="6486"/>
                  </a:lnTo>
                  <a:lnTo>
                    <a:pt x="106798" y="2717"/>
                  </a:lnTo>
                  <a:lnTo>
                    <a:pt x="91871" y="0"/>
                  </a:lnTo>
                  <a:lnTo>
                    <a:pt x="70672" y="5936"/>
                  </a:lnTo>
                  <a:lnTo>
                    <a:pt x="46517" y="26745"/>
                  </a:lnTo>
                  <a:lnTo>
                    <a:pt x="21486" y="65366"/>
                  </a:lnTo>
                  <a:lnTo>
                    <a:pt x="8402" y="98265"/>
                  </a:lnTo>
                  <a:lnTo>
                    <a:pt x="0" y="132643"/>
                  </a:lnTo>
                  <a:lnTo>
                    <a:pt x="647" y="179058"/>
                  </a:lnTo>
                  <a:lnTo>
                    <a:pt x="8547" y="206650"/>
                  </a:lnTo>
                  <a:lnTo>
                    <a:pt x="24759" y="227381"/>
                  </a:lnTo>
                  <a:lnTo>
                    <a:pt x="57686" y="249070"/>
                  </a:lnTo>
                  <a:lnTo>
                    <a:pt x="83288" y="257523"/>
                  </a:lnTo>
                  <a:lnTo>
                    <a:pt x="144408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693"/>
          <p:cNvGrpSpPr/>
          <p:nvPr/>
        </p:nvGrpSpPr>
        <p:grpSpPr>
          <a:xfrm>
            <a:off x="6121400" y="3075097"/>
            <a:ext cx="311151" cy="785704"/>
            <a:chOff x="6121400" y="3075097"/>
            <a:chExt cx="311151" cy="785704"/>
          </a:xfrm>
        </p:grpSpPr>
        <p:sp>
          <p:nvSpPr>
            <p:cNvPr id="120" name="SMARTInkShape-3954"/>
            <p:cNvSpPr/>
            <p:nvPr>
              <p:custDataLst>
                <p:tags r:id="rId45"/>
              </p:custDataLst>
            </p:nvPr>
          </p:nvSpPr>
          <p:spPr>
            <a:xfrm>
              <a:off x="6257729" y="3765550"/>
              <a:ext cx="85922" cy="6351"/>
            </a:xfrm>
            <a:custGeom>
              <a:avLst/>
              <a:gdLst/>
              <a:ahLst/>
              <a:cxnLst/>
              <a:rect l="0" t="0" r="0" b="0"/>
              <a:pathLst>
                <a:path w="8592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44629" y="6272"/>
                  </a:lnTo>
                  <a:lnTo>
                    <a:pt x="859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955"/>
            <p:cNvSpPr/>
            <p:nvPr>
              <p:custDataLst>
                <p:tags r:id="rId46"/>
              </p:custDataLst>
            </p:nvPr>
          </p:nvSpPr>
          <p:spPr>
            <a:xfrm>
              <a:off x="6176068" y="3661468"/>
              <a:ext cx="15183" cy="15183"/>
            </a:xfrm>
            <a:custGeom>
              <a:avLst/>
              <a:gdLst/>
              <a:ahLst/>
              <a:cxnLst/>
              <a:rect l="0" t="0" r="0" b="0"/>
              <a:pathLst>
                <a:path w="15183" h="15183">
                  <a:moveTo>
                    <a:pt x="15182" y="15182"/>
                  </a:moveTo>
                  <a:lnTo>
                    <a:pt x="15182" y="15182"/>
                  </a:lnTo>
                  <a:lnTo>
                    <a:pt x="0" y="0"/>
                  </a:lnTo>
                  <a:lnTo>
                    <a:pt x="2482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956"/>
            <p:cNvSpPr/>
            <p:nvPr>
              <p:custDataLst>
                <p:tags r:id="rId47"/>
              </p:custDataLst>
            </p:nvPr>
          </p:nvSpPr>
          <p:spPr>
            <a:xfrm>
              <a:off x="6178550" y="3768529"/>
              <a:ext cx="12701" cy="92272"/>
            </a:xfrm>
            <a:custGeom>
              <a:avLst/>
              <a:gdLst/>
              <a:ahLst/>
              <a:cxnLst/>
              <a:rect l="0" t="0" r="0" b="0"/>
              <a:pathLst>
                <a:path w="12701" h="922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5"/>
                  </a:lnTo>
                  <a:lnTo>
                    <a:pt x="10935" y="47999"/>
                  </a:lnTo>
                  <a:lnTo>
                    <a:pt x="1270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957"/>
            <p:cNvSpPr/>
            <p:nvPr>
              <p:custDataLst>
                <p:tags r:id="rId48"/>
              </p:custDataLst>
            </p:nvPr>
          </p:nvSpPr>
          <p:spPr>
            <a:xfrm>
              <a:off x="6256515" y="3835400"/>
              <a:ext cx="87136" cy="17906"/>
            </a:xfrm>
            <a:custGeom>
              <a:avLst/>
              <a:gdLst/>
              <a:ahLst/>
              <a:cxnLst/>
              <a:rect l="0" t="0" r="0" b="0"/>
              <a:pathLst>
                <a:path w="87136" h="17906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6" y="11419"/>
                  </a:lnTo>
                  <a:lnTo>
                    <a:pt x="0" y="15188"/>
                  </a:lnTo>
                  <a:lnTo>
                    <a:pt x="117" y="16475"/>
                  </a:lnTo>
                  <a:lnTo>
                    <a:pt x="901" y="17333"/>
                  </a:lnTo>
                  <a:lnTo>
                    <a:pt x="2129" y="17905"/>
                  </a:lnTo>
                  <a:lnTo>
                    <a:pt x="43094" y="10111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958"/>
            <p:cNvSpPr/>
            <p:nvPr>
              <p:custDataLst>
                <p:tags r:id="rId49"/>
              </p:custDataLst>
            </p:nvPr>
          </p:nvSpPr>
          <p:spPr>
            <a:xfrm>
              <a:off x="6420733" y="375285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4361" y="53172"/>
                  </a:lnTo>
                  <a:lnTo>
                    <a:pt x="11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959"/>
            <p:cNvSpPr/>
            <p:nvPr>
              <p:custDataLst>
                <p:tags r:id="rId50"/>
              </p:custDataLst>
            </p:nvPr>
          </p:nvSpPr>
          <p:spPr>
            <a:xfrm>
              <a:off x="6121400" y="3075097"/>
              <a:ext cx="116694" cy="101464"/>
            </a:xfrm>
            <a:custGeom>
              <a:avLst/>
              <a:gdLst/>
              <a:ahLst/>
              <a:cxnLst/>
              <a:rect l="0" t="0" r="0" b="0"/>
              <a:pathLst>
                <a:path w="116694" h="101464">
                  <a:moveTo>
                    <a:pt x="0" y="55453"/>
                  </a:moveTo>
                  <a:lnTo>
                    <a:pt x="0" y="55453"/>
                  </a:lnTo>
                  <a:lnTo>
                    <a:pt x="0" y="52082"/>
                  </a:lnTo>
                  <a:lnTo>
                    <a:pt x="0" y="96438"/>
                  </a:lnTo>
                  <a:lnTo>
                    <a:pt x="0" y="99709"/>
                  </a:lnTo>
                  <a:lnTo>
                    <a:pt x="705" y="101185"/>
                  </a:lnTo>
                  <a:lnTo>
                    <a:pt x="1881" y="101463"/>
                  </a:lnTo>
                  <a:lnTo>
                    <a:pt x="3371" y="100943"/>
                  </a:lnTo>
                  <a:lnTo>
                    <a:pt x="37271" y="56626"/>
                  </a:lnTo>
                  <a:lnTo>
                    <a:pt x="61455" y="15625"/>
                  </a:lnTo>
                  <a:lnTo>
                    <a:pt x="66370" y="7734"/>
                  </a:lnTo>
                  <a:lnTo>
                    <a:pt x="71058" y="3179"/>
                  </a:lnTo>
                  <a:lnTo>
                    <a:pt x="75594" y="848"/>
                  </a:lnTo>
                  <a:lnTo>
                    <a:pt x="80030" y="0"/>
                  </a:lnTo>
                  <a:lnTo>
                    <a:pt x="85103" y="2257"/>
                  </a:lnTo>
                  <a:lnTo>
                    <a:pt x="96385" y="12290"/>
                  </a:lnTo>
                  <a:lnTo>
                    <a:pt x="107895" y="37176"/>
                  </a:lnTo>
                  <a:lnTo>
                    <a:pt x="116693" y="75074"/>
                  </a:lnTo>
                  <a:lnTo>
                    <a:pt x="114300" y="99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3960"/>
          <p:cNvSpPr/>
          <p:nvPr>
            <p:custDataLst>
              <p:tags r:id="rId4"/>
            </p:custDataLst>
          </p:nvPr>
        </p:nvSpPr>
        <p:spPr>
          <a:xfrm>
            <a:off x="7346950" y="3695839"/>
            <a:ext cx="236401" cy="63362"/>
          </a:xfrm>
          <a:custGeom>
            <a:avLst/>
            <a:gdLst/>
            <a:ahLst/>
            <a:cxnLst/>
            <a:rect l="0" t="0" r="0" b="0"/>
            <a:pathLst>
              <a:path w="236401" h="63362">
                <a:moveTo>
                  <a:pt x="0" y="63361"/>
                </a:moveTo>
                <a:lnTo>
                  <a:pt x="0" y="63361"/>
                </a:lnTo>
                <a:lnTo>
                  <a:pt x="3370" y="59990"/>
                </a:lnTo>
                <a:lnTo>
                  <a:pt x="15580" y="54523"/>
                </a:lnTo>
                <a:lnTo>
                  <a:pt x="59652" y="45649"/>
                </a:lnTo>
                <a:lnTo>
                  <a:pt x="105712" y="35692"/>
                </a:lnTo>
                <a:lnTo>
                  <a:pt x="138470" y="30367"/>
                </a:lnTo>
                <a:lnTo>
                  <a:pt x="181904" y="26774"/>
                </a:lnTo>
                <a:lnTo>
                  <a:pt x="224511" y="25349"/>
                </a:lnTo>
                <a:lnTo>
                  <a:pt x="224462" y="25320"/>
                </a:lnTo>
                <a:lnTo>
                  <a:pt x="186348" y="28927"/>
                </a:lnTo>
                <a:lnTo>
                  <a:pt x="140743" y="27366"/>
                </a:lnTo>
                <a:lnTo>
                  <a:pt x="105591" y="29254"/>
                </a:lnTo>
                <a:lnTo>
                  <a:pt x="60214" y="34283"/>
                </a:lnTo>
                <a:lnTo>
                  <a:pt x="17847" y="37638"/>
                </a:lnTo>
                <a:lnTo>
                  <a:pt x="62349" y="29129"/>
                </a:lnTo>
                <a:lnTo>
                  <a:pt x="98265" y="22041"/>
                </a:lnTo>
                <a:lnTo>
                  <a:pt x="137747" y="14187"/>
                </a:lnTo>
                <a:lnTo>
                  <a:pt x="175051" y="7874"/>
                </a:lnTo>
                <a:lnTo>
                  <a:pt x="216496" y="2235"/>
                </a:lnTo>
                <a:lnTo>
                  <a:pt x="236400" y="330"/>
                </a:lnTo>
                <a:lnTo>
                  <a:pt x="226364" y="0"/>
                </a:lnTo>
                <a:lnTo>
                  <a:pt x="188385" y="6787"/>
                </a:lnTo>
                <a:lnTo>
                  <a:pt x="179682" y="9994"/>
                </a:lnTo>
                <a:lnTo>
                  <a:pt x="178349" y="10850"/>
                </a:lnTo>
                <a:lnTo>
                  <a:pt x="178167" y="11420"/>
                </a:lnTo>
                <a:lnTo>
                  <a:pt x="222250" y="125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Shape-3961"/>
          <p:cNvSpPr/>
          <p:nvPr>
            <p:custDataLst>
              <p:tags r:id="rId5"/>
            </p:custDataLst>
          </p:nvPr>
        </p:nvSpPr>
        <p:spPr>
          <a:xfrm>
            <a:off x="9842500" y="3728409"/>
            <a:ext cx="317501" cy="11742"/>
          </a:xfrm>
          <a:custGeom>
            <a:avLst/>
            <a:gdLst/>
            <a:ahLst/>
            <a:cxnLst/>
            <a:rect l="0" t="0" r="0" b="0"/>
            <a:pathLst>
              <a:path w="317501" h="11742">
                <a:moveTo>
                  <a:pt x="0" y="5391"/>
                </a:moveTo>
                <a:lnTo>
                  <a:pt x="0" y="5391"/>
                </a:lnTo>
                <a:lnTo>
                  <a:pt x="42994" y="5391"/>
                </a:lnTo>
                <a:lnTo>
                  <a:pt x="76258" y="5391"/>
                </a:lnTo>
                <a:lnTo>
                  <a:pt x="116913" y="5391"/>
                </a:lnTo>
                <a:lnTo>
                  <a:pt x="157090" y="5391"/>
                </a:lnTo>
                <a:lnTo>
                  <a:pt x="204119" y="5391"/>
                </a:lnTo>
                <a:lnTo>
                  <a:pt x="220170" y="5391"/>
                </a:lnTo>
                <a:lnTo>
                  <a:pt x="183033" y="8762"/>
                </a:lnTo>
                <a:lnTo>
                  <a:pt x="147200" y="10417"/>
                </a:lnTo>
                <a:lnTo>
                  <a:pt x="109165" y="11152"/>
                </a:lnTo>
                <a:lnTo>
                  <a:pt x="73448" y="11479"/>
                </a:lnTo>
                <a:lnTo>
                  <a:pt x="27626" y="10984"/>
                </a:lnTo>
                <a:lnTo>
                  <a:pt x="19334" y="8347"/>
                </a:lnTo>
                <a:lnTo>
                  <a:pt x="30700" y="6704"/>
                </a:lnTo>
                <a:lnTo>
                  <a:pt x="78241" y="3899"/>
                </a:lnTo>
                <a:lnTo>
                  <a:pt x="100844" y="2279"/>
                </a:lnTo>
                <a:lnTo>
                  <a:pt x="126496" y="1200"/>
                </a:lnTo>
                <a:lnTo>
                  <a:pt x="154181" y="480"/>
                </a:lnTo>
                <a:lnTo>
                  <a:pt x="183221" y="0"/>
                </a:lnTo>
                <a:lnTo>
                  <a:pt x="211048" y="1092"/>
                </a:lnTo>
                <a:lnTo>
                  <a:pt x="238065" y="3230"/>
                </a:lnTo>
                <a:lnTo>
                  <a:pt x="282196" y="7958"/>
                </a:lnTo>
                <a:lnTo>
                  <a:pt x="317500" y="117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Shape-3962"/>
          <p:cNvSpPr/>
          <p:nvPr>
            <p:custDataLst>
              <p:tags r:id="rId6"/>
            </p:custDataLst>
          </p:nvPr>
        </p:nvSpPr>
        <p:spPr>
          <a:xfrm>
            <a:off x="8520777" y="3722794"/>
            <a:ext cx="223174" cy="29774"/>
          </a:xfrm>
          <a:custGeom>
            <a:avLst/>
            <a:gdLst/>
            <a:ahLst/>
            <a:cxnLst/>
            <a:rect l="0" t="0" r="0" b="0"/>
            <a:pathLst>
              <a:path w="223174" h="29774">
                <a:moveTo>
                  <a:pt x="7273" y="11006"/>
                </a:moveTo>
                <a:lnTo>
                  <a:pt x="7273" y="11006"/>
                </a:lnTo>
                <a:lnTo>
                  <a:pt x="7272" y="14377"/>
                </a:lnTo>
                <a:lnTo>
                  <a:pt x="14799" y="17913"/>
                </a:lnTo>
                <a:lnTo>
                  <a:pt x="20757" y="19844"/>
                </a:lnTo>
                <a:lnTo>
                  <a:pt x="57783" y="18579"/>
                </a:lnTo>
                <a:lnTo>
                  <a:pt x="99929" y="18424"/>
                </a:lnTo>
                <a:lnTo>
                  <a:pt x="147166" y="22453"/>
                </a:lnTo>
                <a:lnTo>
                  <a:pt x="161170" y="23855"/>
                </a:lnTo>
                <a:lnTo>
                  <a:pt x="164904" y="25216"/>
                </a:lnTo>
                <a:lnTo>
                  <a:pt x="167393" y="26829"/>
                </a:lnTo>
                <a:lnTo>
                  <a:pt x="166230" y="27905"/>
                </a:lnTo>
                <a:lnTo>
                  <a:pt x="129840" y="29773"/>
                </a:lnTo>
                <a:lnTo>
                  <a:pt x="88118" y="26601"/>
                </a:lnTo>
                <a:lnTo>
                  <a:pt x="46749" y="24564"/>
                </a:lnTo>
                <a:lnTo>
                  <a:pt x="0" y="23739"/>
                </a:lnTo>
                <a:lnTo>
                  <a:pt x="36737" y="23001"/>
                </a:lnTo>
                <a:lnTo>
                  <a:pt x="83995" y="5814"/>
                </a:lnTo>
                <a:lnTo>
                  <a:pt x="125491" y="531"/>
                </a:lnTo>
                <a:lnTo>
                  <a:pt x="157182" y="0"/>
                </a:lnTo>
                <a:lnTo>
                  <a:pt x="201112" y="2963"/>
                </a:lnTo>
                <a:lnTo>
                  <a:pt x="223173" y="46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3963"/>
          <p:cNvSpPr/>
          <p:nvPr>
            <p:custDataLst>
              <p:tags r:id="rId7"/>
            </p:custDataLst>
          </p:nvPr>
        </p:nvSpPr>
        <p:spPr>
          <a:xfrm>
            <a:off x="9271000" y="3798445"/>
            <a:ext cx="215901" cy="36516"/>
          </a:xfrm>
          <a:custGeom>
            <a:avLst/>
            <a:gdLst/>
            <a:ahLst/>
            <a:cxnLst/>
            <a:rect l="0" t="0" r="0" b="0"/>
            <a:pathLst>
              <a:path w="215901" h="36516">
                <a:moveTo>
                  <a:pt x="0" y="11555"/>
                </a:moveTo>
                <a:lnTo>
                  <a:pt x="0" y="11555"/>
                </a:lnTo>
                <a:lnTo>
                  <a:pt x="12552" y="9673"/>
                </a:lnTo>
                <a:lnTo>
                  <a:pt x="48184" y="2717"/>
                </a:lnTo>
                <a:lnTo>
                  <a:pt x="87026" y="0"/>
                </a:lnTo>
                <a:lnTo>
                  <a:pt x="134576" y="887"/>
                </a:lnTo>
                <a:lnTo>
                  <a:pt x="152250" y="4352"/>
                </a:lnTo>
                <a:lnTo>
                  <a:pt x="153006" y="5342"/>
                </a:lnTo>
                <a:lnTo>
                  <a:pt x="152098" y="6708"/>
                </a:lnTo>
                <a:lnTo>
                  <a:pt x="150082" y="8323"/>
                </a:lnTo>
                <a:lnTo>
                  <a:pt x="115018" y="11622"/>
                </a:lnTo>
                <a:lnTo>
                  <a:pt x="72571" y="16435"/>
                </a:lnTo>
                <a:lnTo>
                  <a:pt x="25233" y="24383"/>
                </a:lnTo>
                <a:lnTo>
                  <a:pt x="1613" y="29376"/>
                </a:lnTo>
                <a:lnTo>
                  <a:pt x="1074" y="30491"/>
                </a:lnTo>
                <a:lnTo>
                  <a:pt x="6122" y="33612"/>
                </a:lnTo>
                <a:lnTo>
                  <a:pt x="37719" y="35964"/>
                </a:lnTo>
                <a:lnTo>
                  <a:pt x="76502" y="36515"/>
                </a:lnTo>
                <a:lnTo>
                  <a:pt x="122901" y="36054"/>
                </a:lnTo>
                <a:lnTo>
                  <a:pt x="169394" y="33497"/>
                </a:lnTo>
                <a:lnTo>
                  <a:pt x="215900" y="306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698"/>
          <p:cNvGrpSpPr/>
          <p:nvPr/>
        </p:nvGrpSpPr>
        <p:grpSpPr>
          <a:xfrm>
            <a:off x="7424733" y="3855333"/>
            <a:ext cx="606365" cy="613568"/>
            <a:chOff x="7424733" y="3855333"/>
            <a:chExt cx="606365" cy="613568"/>
          </a:xfrm>
        </p:grpSpPr>
        <p:sp>
          <p:nvSpPr>
            <p:cNvPr id="131" name="SMARTInkShape-3964"/>
            <p:cNvSpPr/>
            <p:nvPr>
              <p:custDataLst>
                <p:tags r:id="rId38"/>
              </p:custDataLst>
            </p:nvPr>
          </p:nvSpPr>
          <p:spPr>
            <a:xfrm>
              <a:off x="7473950" y="3855333"/>
              <a:ext cx="11233" cy="291218"/>
            </a:xfrm>
            <a:custGeom>
              <a:avLst/>
              <a:gdLst/>
              <a:ahLst/>
              <a:cxnLst/>
              <a:rect l="0" t="0" r="0" b="0"/>
              <a:pathLst>
                <a:path w="11233" h="291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69" y="43226"/>
                  </a:lnTo>
                  <a:lnTo>
                    <a:pt x="8838" y="74460"/>
                  </a:lnTo>
                  <a:lnTo>
                    <a:pt x="10984" y="115153"/>
                  </a:lnTo>
                  <a:lnTo>
                    <a:pt x="11232" y="160050"/>
                  </a:lnTo>
                  <a:lnTo>
                    <a:pt x="8990" y="203522"/>
                  </a:lnTo>
                  <a:lnTo>
                    <a:pt x="7524" y="238836"/>
                  </a:lnTo>
                  <a:lnTo>
                    <a:pt x="6582" y="282516"/>
                  </a:lnTo>
                  <a:lnTo>
                    <a:pt x="5798" y="286827"/>
                  </a:lnTo>
                  <a:lnTo>
                    <a:pt x="4571" y="288996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965"/>
            <p:cNvSpPr/>
            <p:nvPr>
              <p:custDataLst>
                <p:tags r:id="rId39"/>
              </p:custDataLst>
            </p:nvPr>
          </p:nvSpPr>
          <p:spPr>
            <a:xfrm>
              <a:off x="7424733" y="3865856"/>
              <a:ext cx="163518" cy="68061"/>
            </a:xfrm>
            <a:custGeom>
              <a:avLst/>
              <a:gdLst/>
              <a:ahLst/>
              <a:cxnLst/>
              <a:rect l="0" t="0" r="0" b="0"/>
              <a:pathLst>
                <a:path w="163518" h="68061">
                  <a:moveTo>
                    <a:pt x="36517" y="7644"/>
                  </a:moveTo>
                  <a:lnTo>
                    <a:pt x="36517" y="7644"/>
                  </a:lnTo>
                  <a:lnTo>
                    <a:pt x="33146" y="4273"/>
                  </a:lnTo>
                  <a:lnTo>
                    <a:pt x="30742" y="4691"/>
                  </a:lnTo>
                  <a:lnTo>
                    <a:pt x="24308" y="8919"/>
                  </a:lnTo>
                  <a:lnTo>
                    <a:pt x="12751" y="22603"/>
                  </a:lnTo>
                  <a:lnTo>
                    <a:pt x="1980" y="49848"/>
                  </a:lnTo>
                  <a:lnTo>
                    <a:pt x="0" y="60738"/>
                  </a:lnTo>
                  <a:lnTo>
                    <a:pt x="178" y="64207"/>
                  </a:lnTo>
                  <a:lnTo>
                    <a:pt x="1002" y="66519"/>
                  </a:lnTo>
                  <a:lnTo>
                    <a:pt x="2258" y="68060"/>
                  </a:lnTo>
                  <a:lnTo>
                    <a:pt x="4505" y="66971"/>
                  </a:lnTo>
                  <a:lnTo>
                    <a:pt x="42333" y="22376"/>
                  </a:lnTo>
                  <a:lnTo>
                    <a:pt x="56035" y="9958"/>
                  </a:lnTo>
                  <a:lnTo>
                    <a:pt x="71533" y="2087"/>
                  </a:lnTo>
                  <a:lnTo>
                    <a:pt x="85946" y="0"/>
                  </a:lnTo>
                  <a:lnTo>
                    <a:pt x="99408" y="2130"/>
                  </a:lnTo>
                  <a:lnTo>
                    <a:pt x="112446" y="7780"/>
                  </a:lnTo>
                  <a:lnTo>
                    <a:pt x="138064" y="33045"/>
                  </a:lnTo>
                  <a:lnTo>
                    <a:pt x="163517" y="64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966"/>
            <p:cNvSpPr/>
            <p:nvPr>
              <p:custDataLst>
                <p:tags r:id="rId40"/>
              </p:custDataLst>
            </p:nvPr>
          </p:nvSpPr>
          <p:spPr>
            <a:xfrm>
              <a:off x="7496349" y="4241800"/>
              <a:ext cx="98252" cy="227101"/>
            </a:xfrm>
            <a:custGeom>
              <a:avLst/>
              <a:gdLst/>
              <a:ahLst/>
              <a:cxnLst/>
              <a:rect l="0" t="0" r="0" b="0"/>
              <a:pathLst>
                <a:path w="98252" h="227101">
                  <a:moveTo>
                    <a:pt x="34751" y="0"/>
                  </a:moveTo>
                  <a:lnTo>
                    <a:pt x="34751" y="0"/>
                  </a:lnTo>
                  <a:lnTo>
                    <a:pt x="29283" y="45466"/>
                  </a:lnTo>
                  <a:lnTo>
                    <a:pt x="25291" y="92964"/>
                  </a:lnTo>
                  <a:lnTo>
                    <a:pt x="21610" y="126924"/>
                  </a:lnTo>
                  <a:lnTo>
                    <a:pt x="17622" y="160127"/>
                  </a:lnTo>
                  <a:lnTo>
                    <a:pt x="11409" y="203059"/>
                  </a:lnTo>
                  <a:lnTo>
                    <a:pt x="4870" y="226351"/>
                  </a:lnTo>
                  <a:lnTo>
                    <a:pt x="4247" y="227100"/>
                  </a:lnTo>
                  <a:lnTo>
                    <a:pt x="0" y="214672"/>
                  </a:lnTo>
                  <a:lnTo>
                    <a:pt x="1014" y="179631"/>
                  </a:lnTo>
                  <a:lnTo>
                    <a:pt x="15896" y="136871"/>
                  </a:lnTo>
                  <a:lnTo>
                    <a:pt x="34808" y="106406"/>
                  </a:lnTo>
                  <a:lnTo>
                    <a:pt x="53818" y="87345"/>
                  </a:lnTo>
                  <a:lnTo>
                    <a:pt x="59456" y="85041"/>
                  </a:lnTo>
                  <a:lnTo>
                    <a:pt x="64627" y="84916"/>
                  </a:lnTo>
                  <a:lnTo>
                    <a:pt x="69485" y="86244"/>
                  </a:lnTo>
                  <a:lnTo>
                    <a:pt x="73428" y="89952"/>
                  </a:lnTo>
                  <a:lnTo>
                    <a:pt x="79693" y="101597"/>
                  </a:lnTo>
                  <a:lnTo>
                    <a:pt x="79184" y="118061"/>
                  </a:lnTo>
                  <a:lnTo>
                    <a:pt x="69083" y="147165"/>
                  </a:lnTo>
                  <a:lnTo>
                    <a:pt x="58476" y="164890"/>
                  </a:lnTo>
                  <a:lnTo>
                    <a:pt x="46707" y="175119"/>
                  </a:lnTo>
                  <a:lnTo>
                    <a:pt x="36301" y="180136"/>
                  </a:lnTo>
                  <a:lnTo>
                    <a:pt x="31551" y="181474"/>
                  </a:lnTo>
                  <a:lnTo>
                    <a:pt x="24392" y="181079"/>
                  </a:lnTo>
                  <a:lnTo>
                    <a:pt x="21494" y="179986"/>
                  </a:lnTo>
                  <a:lnTo>
                    <a:pt x="20269" y="178551"/>
                  </a:lnTo>
                  <a:lnTo>
                    <a:pt x="20157" y="176890"/>
                  </a:lnTo>
                  <a:lnTo>
                    <a:pt x="20788" y="175077"/>
                  </a:lnTo>
                  <a:lnTo>
                    <a:pt x="22620" y="173868"/>
                  </a:lnTo>
                  <a:lnTo>
                    <a:pt x="28419" y="172524"/>
                  </a:lnTo>
                  <a:lnTo>
                    <a:pt x="60711" y="180382"/>
                  </a:lnTo>
                  <a:lnTo>
                    <a:pt x="79366" y="189775"/>
                  </a:lnTo>
                  <a:lnTo>
                    <a:pt x="98251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967"/>
            <p:cNvSpPr/>
            <p:nvPr>
              <p:custDataLst>
                <p:tags r:id="rId41"/>
              </p:custDataLst>
            </p:nvPr>
          </p:nvSpPr>
          <p:spPr>
            <a:xfrm>
              <a:off x="7632700" y="4337483"/>
              <a:ext cx="63501" cy="77194"/>
            </a:xfrm>
            <a:custGeom>
              <a:avLst/>
              <a:gdLst/>
              <a:ahLst/>
              <a:cxnLst/>
              <a:rect l="0" t="0" r="0" b="0"/>
              <a:pathLst>
                <a:path w="63501" h="77194">
                  <a:moveTo>
                    <a:pt x="0" y="18617"/>
                  </a:moveTo>
                  <a:lnTo>
                    <a:pt x="0" y="18617"/>
                  </a:lnTo>
                  <a:lnTo>
                    <a:pt x="3370" y="15246"/>
                  </a:lnTo>
                  <a:lnTo>
                    <a:pt x="4364" y="14959"/>
                  </a:lnTo>
                  <a:lnTo>
                    <a:pt x="5026" y="15472"/>
                  </a:lnTo>
                  <a:lnTo>
                    <a:pt x="5467" y="16521"/>
                  </a:lnTo>
                  <a:lnTo>
                    <a:pt x="6327" y="62721"/>
                  </a:lnTo>
                  <a:lnTo>
                    <a:pt x="6347" y="77193"/>
                  </a:lnTo>
                  <a:lnTo>
                    <a:pt x="6348" y="76718"/>
                  </a:lnTo>
                  <a:lnTo>
                    <a:pt x="21544" y="33896"/>
                  </a:lnTo>
                  <a:lnTo>
                    <a:pt x="29824" y="10287"/>
                  </a:lnTo>
                  <a:lnTo>
                    <a:pt x="37009" y="1274"/>
                  </a:lnTo>
                  <a:lnTo>
                    <a:pt x="40900" y="0"/>
                  </a:lnTo>
                  <a:lnTo>
                    <a:pt x="44906" y="561"/>
                  </a:lnTo>
                  <a:lnTo>
                    <a:pt x="48987" y="2346"/>
                  </a:lnTo>
                  <a:lnTo>
                    <a:pt x="55403" y="9975"/>
                  </a:lnTo>
                  <a:lnTo>
                    <a:pt x="59901" y="21126"/>
                  </a:lnTo>
                  <a:lnTo>
                    <a:pt x="63500" y="5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968"/>
            <p:cNvSpPr/>
            <p:nvPr>
              <p:custDataLst>
                <p:tags r:id="rId42"/>
              </p:custDataLst>
            </p:nvPr>
          </p:nvSpPr>
          <p:spPr>
            <a:xfrm>
              <a:off x="7722899" y="4346092"/>
              <a:ext cx="36802" cy="72408"/>
            </a:xfrm>
            <a:custGeom>
              <a:avLst/>
              <a:gdLst/>
              <a:ahLst/>
              <a:cxnLst/>
              <a:rect l="0" t="0" r="0" b="0"/>
              <a:pathLst>
                <a:path w="36802" h="72408">
                  <a:moveTo>
                    <a:pt x="24101" y="3658"/>
                  </a:moveTo>
                  <a:lnTo>
                    <a:pt x="24101" y="3658"/>
                  </a:lnTo>
                  <a:lnTo>
                    <a:pt x="17359" y="287"/>
                  </a:lnTo>
                  <a:lnTo>
                    <a:pt x="14667" y="0"/>
                  </a:lnTo>
                  <a:lnTo>
                    <a:pt x="9796" y="1561"/>
                  </a:lnTo>
                  <a:lnTo>
                    <a:pt x="5278" y="6489"/>
                  </a:lnTo>
                  <a:lnTo>
                    <a:pt x="3085" y="9779"/>
                  </a:lnTo>
                  <a:lnTo>
                    <a:pt x="0" y="24521"/>
                  </a:lnTo>
                  <a:lnTo>
                    <a:pt x="4027" y="48466"/>
                  </a:lnTo>
                  <a:lnTo>
                    <a:pt x="9607" y="65147"/>
                  </a:lnTo>
                  <a:lnTo>
                    <a:pt x="13661" y="69792"/>
                  </a:lnTo>
                  <a:lnTo>
                    <a:pt x="17815" y="71856"/>
                  </a:lnTo>
                  <a:lnTo>
                    <a:pt x="19910" y="72407"/>
                  </a:lnTo>
                  <a:lnTo>
                    <a:pt x="22012" y="71363"/>
                  </a:lnTo>
                  <a:lnTo>
                    <a:pt x="26230" y="66440"/>
                  </a:lnTo>
                  <a:lnTo>
                    <a:pt x="28574" y="59548"/>
                  </a:lnTo>
                  <a:lnTo>
                    <a:pt x="32283" y="24556"/>
                  </a:lnTo>
                  <a:lnTo>
                    <a:pt x="36801" y="16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969"/>
            <p:cNvSpPr/>
            <p:nvPr>
              <p:custDataLst>
                <p:tags r:id="rId43"/>
              </p:custDataLst>
            </p:nvPr>
          </p:nvSpPr>
          <p:spPr>
            <a:xfrm>
              <a:off x="7805033" y="4311650"/>
              <a:ext cx="94368" cy="61922"/>
            </a:xfrm>
            <a:custGeom>
              <a:avLst/>
              <a:gdLst/>
              <a:ahLst/>
              <a:cxnLst/>
              <a:rect l="0" t="0" r="0" b="0"/>
              <a:pathLst>
                <a:path w="94368" h="61922">
                  <a:moveTo>
                    <a:pt x="5467" y="19050"/>
                  </a:moveTo>
                  <a:lnTo>
                    <a:pt x="5467" y="19050"/>
                  </a:lnTo>
                  <a:lnTo>
                    <a:pt x="5467" y="22421"/>
                  </a:lnTo>
                  <a:lnTo>
                    <a:pt x="3586" y="25957"/>
                  </a:lnTo>
                  <a:lnTo>
                    <a:pt x="2096" y="27888"/>
                  </a:lnTo>
                  <a:lnTo>
                    <a:pt x="441" y="33797"/>
                  </a:lnTo>
                  <a:lnTo>
                    <a:pt x="0" y="37348"/>
                  </a:lnTo>
                  <a:lnTo>
                    <a:pt x="4662" y="58132"/>
                  </a:lnTo>
                  <a:lnTo>
                    <a:pt x="5636" y="59921"/>
                  </a:lnTo>
                  <a:lnTo>
                    <a:pt x="6990" y="61114"/>
                  </a:lnTo>
                  <a:lnTo>
                    <a:pt x="8599" y="61909"/>
                  </a:lnTo>
                  <a:lnTo>
                    <a:pt x="11083" y="61028"/>
                  </a:lnTo>
                  <a:lnTo>
                    <a:pt x="17605" y="56287"/>
                  </a:lnTo>
                  <a:lnTo>
                    <a:pt x="28221" y="41745"/>
                  </a:lnTo>
                  <a:lnTo>
                    <a:pt x="35892" y="27831"/>
                  </a:lnTo>
                  <a:lnTo>
                    <a:pt x="36334" y="27726"/>
                  </a:lnTo>
                  <a:lnTo>
                    <a:pt x="36628" y="28362"/>
                  </a:lnTo>
                  <a:lnTo>
                    <a:pt x="40553" y="49228"/>
                  </a:lnTo>
                  <a:lnTo>
                    <a:pt x="48769" y="61921"/>
                  </a:lnTo>
                  <a:lnTo>
                    <a:pt x="59689" y="59661"/>
                  </a:lnTo>
                  <a:lnTo>
                    <a:pt x="72961" y="51152"/>
                  </a:lnTo>
                  <a:lnTo>
                    <a:pt x="85016" y="35635"/>
                  </a:lnTo>
                  <a:lnTo>
                    <a:pt x="91283" y="23180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70"/>
            <p:cNvSpPr/>
            <p:nvPr>
              <p:custDataLst>
                <p:tags r:id="rId44"/>
              </p:custDataLst>
            </p:nvPr>
          </p:nvSpPr>
          <p:spPr>
            <a:xfrm>
              <a:off x="7943850" y="4275046"/>
              <a:ext cx="87248" cy="82953"/>
            </a:xfrm>
            <a:custGeom>
              <a:avLst/>
              <a:gdLst/>
              <a:ahLst/>
              <a:cxnLst/>
              <a:rect l="0" t="0" r="0" b="0"/>
              <a:pathLst>
                <a:path w="87248" h="82953">
                  <a:moveTo>
                    <a:pt x="0" y="23904"/>
                  </a:moveTo>
                  <a:lnTo>
                    <a:pt x="0" y="23904"/>
                  </a:lnTo>
                  <a:lnTo>
                    <a:pt x="3370" y="27275"/>
                  </a:lnTo>
                  <a:lnTo>
                    <a:pt x="5467" y="39484"/>
                  </a:lnTo>
                  <a:lnTo>
                    <a:pt x="6340" y="82952"/>
                  </a:lnTo>
                  <a:lnTo>
                    <a:pt x="7051" y="79075"/>
                  </a:lnTo>
                  <a:lnTo>
                    <a:pt x="18591" y="38509"/>
                  </a:lnTo>
                  <a:lnTo>
                    <a:pt x="28018" y="24751"/>
                  </a:lnTo>
                  <a:lnTo>
                    <a:pt x="39263" y="15343"/>
                  </a:lnTo>
                  <a:lnTo>
                    <a:pt x="64933" y="1871"/>
                  </a:lnTo>
                  <a:lnTo>
                    <a:pt x="73779" y="0"/>
                  </a:lnTo>
                  <a:lnTo>
                    <a:pt x="77409" y="1618"/>
                  </a:lnTo>
                  <a:lnTo>
                    <a:pt x="83322" y="9060"/>
                  </a:lnTo>
                  <a:lnTo>
                    <a:pt x="87247" y="25150"/>
                  </a:lnTo>
                  <a:lnTo>
                    <a:pt x="84402" y="37158"/>
                  </a:lnTo>
                  <a:lnTo>
                    <a:pt x="69850" y="68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700"/>
          <p:cNvGrpSpPr/>
          <p:nvPr/>
        </p:nvGrpSpPr>
        <p:grpSpPr>
          <a:xfrm>
            <a:off x="8648700" y="3901077"/>
            <a:ext cx="972260" cy="565421"/>
            <a:chOff x="8648700" y="3901077"/>
            <a:chExt cx="972260" cy="565421"/>
          </a:xfrm>
        </p:grpSpPr>
        <p:sp>
          <p:nvSpPr>
            <p:cNvPr id="139" name="SMARTInkShape-3971"/>
            <p:cNvSpPr/>
            <p:nvPr>
              <p:custDataLst>
                <p:tags r:id="rId30"/>
              </p:custDataLst>
            </p:nvPr>
          </p:nvSpPr>
          <p:spPr>
            <a:xfrm>
              <a:off x="8687323" y="4368800"/>
              <a:ext cx="126478" cy="97698"/>
            </a:xfrm>
            <a:custGeom>
              <a:avLst/>
              <a:gdLst/>
              <a:ahLst/>
              <a:cxnLst/>
              <a:rect l="0" t="0" r="0" b="0"/>
              <a:pathLst>
                <a:path w="126478" h="97698">
                  <a:moveTo>
                    <a:pt x="12177" y="0"/>
                  </a:moveTo>
                  <a:lnTo>
                    <a:pt x="12177" y="0"/>
                  </a:lnTo>
                  <a:lnTo>
                    <a:pt x="5435" y="6742"/>
                  </a:lnTo>
                  <a:lnTo>
                    <a:pt x="2125" y="15696"/>
                  </a:lnTo>
                  <a:lnTo>
                    <a:pt x="0" y="45434"/>
                  </a:lnTo>
                  <a:lnTo>
                    <a:pt x="3472" y="61115"/>
                  </a:lnTo>
                  <a:lnTo>
                    <a:pt x="17199" y="88429"/>
                  </a:lnTo>
                  <a:lnTo>
                    <a:pt x="21874" y="92819"/>
                  </a:lnTo>
                  <a:lnTo>
                    <a:pt x="32715" y="97697"/>
                  </a:lnTo>
                  <a:lnTo>
                    <a:pt x="44588" y="96103"/>
                  </a:lnTo>
                  <a:lnTo>
                    <a:pt x="50718" y="93702"/>
                  </a:lnTo>
                  <a:lnTo>
                    <a:pt x="61291" y="83508"/>
                  </a:lnTo>
                  <a:lnTo>
                    <a:pt x="69988" y="68864"/>
                  </a:lnTo>
                  <a:lnTo>
                    <a:pt x="83142" y="24180"/>
                  </a:lnTo>
                  <a:lnTo>
                    <a:pt x="84887" y="22470"/>
                  </a:lnTo>
                  <a:lnTo>
                    <a:pt x="86051" y="22035"/>
                  </a:lnTo>
                  <a:lnTo>
                    <a:pt x="86827" y="22452"/>
                  </a:lnTo>
                  <a:lnTo>
                    <a:pt x="89799" y="32052"/>
                  </a:lnTo>
                  <a:lnTo>
                    <a:pt x="103277" y="76217"/>
                  </a:lnTo>
                  <a:lnTo>
                    <a:pt x="109345" y="85145"/>
                  </a:lnTo>
                  <a:lnTo>
                    <a:pt x="116040" y="90759"/>
                  </a:lnTo>
                  <a:lnTo>
                    <a:pt x="126477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972"/>
            <p:cNvSpPr/>
            <p:nvPr>
              <p:custDataLst>
                <p:tags r:id="rId31"/>
              </p:custDataLst>
            </p:nvPr>
          </p:nvSpPr>
          <p:spPr>
            <a:xfrm>
              <a:off x="8648700" y="3901077"/>
              <a:ext cx="152401" cy="378824"/>
            </a:xfrm>
            <a:custGeom>
              <a:avLst/>
              <a:gdLst/>
              <a:ahLst/>
              <a:cxnLst/>
              <a:rect l="0" t="0" r="0" b="0"/>
              <a:pathLst>
                <a:path w="152401" h="378824">
                  <a:moveTo>
                    <a:pt x="0" y="378823"/>
                  </a:moveTo>
                  <a:lnTo>
                    <a:pt x="0" y="378823"/>
                  </a:lnTo>
                  <a:lnTo>
                    <a:pt x="8839" y="342195"/>
                  </a:lnTo>
                  <a:lnTo>
                    <a:pt x="14927" y="300785"/>
                  </a:lnTo>
                  <a:lnTo>
                    <a:pt x="22861" y="269115"/>
                  </a:lnTo>
                  <a:lnTo>
                    <a:pt x="33444" y="234109"/>
                  </a:lnTo>
                  <a:lnTo>
                    <a:pt x="45203" y="192680"/>
                  </a:lnTo>
                  <a:lnTo>
                    <a:pt x="53722" y="150278"/>
                  </a:lnTo>
                  <a:lnTo>
                    <a:pt x="60565" y="110030"/>
                  </a:lnTo>
                  <a:lnTo>
                    <a:pt x="70940" y="62428"/>
                  </a:lnTo>
                  <a:lnTo>
                    <a:pt x="75893" y="15651"/>
                  </a:lnTo>
                  <a:lnTo>
                    <a:pt x="75995" y="13942"/>
                  </a:lnTo>
                  <a:lnTo>
                    <a:pt x="75358" y="13508"/>
                  </a:lnTo>
                  <a:lnTo>
                    <a:pt x="74228" y="13924"/>
                  </a:lnTo>
                  <a:lnTo>
                    <a:pt x="72768" y="14907"/>
                  </a:lnTo>
                  <a:lnTo>
                    <a:pt x="67344" y="23032"/>
                  </a:lnTo>
                  <a:lnTo>
                    <a:pt x="51628" y="64352"/>
                  </a:lnTo>
                  <a:lnTo>
                    <a:pt x="25908" y="109554"/>
                  </a:lnTo>
                  <a:lnTo>
                    <a:pt x="23622" y="112527"/>
                  </a:lnTo>
                  <a:lnTo>
                    <a:pt x="22803" y="113098"/>
                  </a:lnTo>
                  <a:lnTo>
                    <a:pt x="30854" y="86324"/>
                  </a:lnTo>
                  <a:lnTo>
                    <a:pt x="52494" y="42804"/>
                  </a:lnTo>
                  <a:lnTo>
                    <a:pt x="70352" y="18912"/>
                  </a:lnTo>
                  <a:lnTo>
                    <a:pt x="89048" y="5169"/>
                  </a:lnTo>
                  <a:lnTo>
                    <a:pt x="104623" y="0"/>
                  </a:lnTo>
                  <a:lnTo>
                    <a:pt x="108554" y="1391"/>
                  </a:lnTo>
                  <a:lnTo>
                    <a:pt x="114803" y="8580"/>
                  </a:lnTo>
                  <a:lnTo>
                    <a:pt x="126788" y="48437"/>
                  </a:lnTo>
                  <a:lnTo>
                    <a:pt x="132550" y="65474"/>
                  </a:lnTo>
                  <a:lnTo>
                    <a:pt x="152400" y="99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973"/>
            <p:cNvSpPr/>
            <p:nvPr>
              <p:custDataLst>
                <p:tags r:id="rId32"/>
              </p:custDataLst>
            </p:nvPr>
          </p:nvSpPr>
          <p:spPr>
            <a:xfrm>
              <a:off x="8858838" y="4366620"/>
              <a:ext cx="75613" cy="92863"/>
            </a:xfrm>
            <a:custGeom>
              <a:avLst/>
              <a:gdLst/>
              <a:ahLst/>
              <a:cxnLst/>
              <a:rect l="0" t="0" r="0" b="0"/>
              <a:pathLst>
                <a:path w="75613" h="92863">
                  <a:moveTo>
                    <a:pt x="5762" y="27580"/>
                  </a:moveTo>
                  <a:lnTo>
                    <a:pt x="5762" y="27580"/>
                  </a:lnTo>
                  <a:lnTo>
                    <a:pt x="2391" y="27580"/>
                  </a:lnTo>
                  <a:lnTo>
                    <a:pt x="1398" y="28285"/>
                  </a:lnTo>
                  <a:lnTo>
                    <a:pt x="735" y="29462"/>
                  </a:lnTo>
                  <a:lnTo>
                    <a:pt x="0" y="34060"/>
                  </a:lnTo>
                  <a:lnTo>
                    <a:pt x="169" y="69907"/>
                  </a:lnTo>
                  <a:lnTo>
                    <a:pt x="4497" y="84885"/>
                  </a:lnTo>
                  <a:lnTo>
                    <a:pt x="8256" y="91384"/>
                  </a:lnTo>
                  <a:lnTo>
                    <a:pt x="9542" y="92694"/>
                  </a:lnTo>
                  <a:lnTo>
                    <a:pt x="10398" y="92862"/>
                  </a:lnTo>
                  <a:lnTo>
                    <a:pt x="10969" y="92268"/>
                  </a:lnTo>
                  <a:lnTo>
                    <a:pt x="18976" y="49700"/>
                  </a:lnTo>
                  <a:lnTo>
                    <a:pt x="30401" y="13370"/>
                  </a:lnTo>
                  <a:lnTo>
                    <a:pt x="36233" y="3625"/>
                  </a:lnTo>
                  <a:lnTo>
                    <a:pt x="38776" y="1027"/>
                  </a:lnTo>
                  <a:lnTo>
                    <a:pt x="42588" y="0"/>
                  </a:lnTo>
                  <a:lnTo>
                    <a:pt x="52468" y="741"/>
                  </a:lnTo>
                  <a:lnTo>
                    <a:pt x="56655" y="4042"/>
                  </a:lnTo>
                  <a:lnTo>
                    <a:pt x="65919" y="21468"/>
                  </a:lnTo>
                  <a:lnTo>
                    <a:pt x="72426" y="41056"/>
                  </a:lnTo>
                  <a:lnTo>
                    <a:pt x="75612" y="84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974"/>
            <p:cNvSpPr/>
            <p:nvPr>
              <p:custDataLst>
                <p:tags r:id="rId33"/>
              </p:custDataLst>
            </p:nvPr>
          </p:nvSpPr>
          <p:spPr>
            <a:xfrm>
              <a:off x="8992743" y="4237215"/>
              <a:ext cx="64750" cy="220486"/>
            </a:xfrm>
            <a:custGeom>
              <a:avLst/>
              <a:gdLst/>
              <a:ahLst/>
              <a:cxnLst/>
              <a:rect l="0" t="0" r="0" b="0"/>
              <a:pathLst>
                <a:path w="64750" h="220486">
                  <a:moveTo>
                    <a:pt x="5207" y="10935"/>
                  </a:moveTo>
                  <a:lnTo>
                    <a:pt x="5207" y="10935"/>
                  </a:lnTo>
                  <a:lnTo>
                    <a:pt x="10674" y="0"/>
                  </a:lnTo>
                  <a:lnTo>
                    <a:pt x="11479" y="40485"/>
                  </a:lnTo>
                  <a:lnTo>
                    <a:pt x="11534" y="82407"/>
                  </a:lnTo>
                  <a:lnTo>
                    <a:pt x="11551" y="127205"/>
                  </a:lnTo>
                  <a:lnTo>
                    <a:pt x="8184" y="168387"/>
                  </a:lnTo>
                  <a:lnTo>
                    <a:pt x="0" y="209143"/>
                  </a:lnTo>
                  <a:lnTo>
                    <a:pt x="10460" y="164038"/>
                  </a:lnTo>
                  <a:lnTo>
                    <a:pt x="21659" y="126462"/>
                  </a:lnTo>
                  <a:lnTo>
                    <a:pt x="37362" y="95887"/>
                  </a:lnTo>
                  <a:lnTo>
                    <a:pt x="46780" y="87497"/>
                  </a:lnTo>
                  <a:lnTo>
                    <a:pt x="50561" y="85965"/>
                  </a:lnTo>
                  <a:lnTo>
                    <a:pt x="53786" y="85649"/>
                  </a:lnTo>
                  <a:lnTo>
                    <a:pt x="56643" y="86145"/>
                  </a:lnTo>
                  <a:lnTo>
                    <a:pt x="59253" y="88592"/>
                  </a:lnTo>
                  <a:lnTo>
                    <a:pt x="64035" y="96954"/>
                  </a:lnTo>
                  <a:lnTo>
                    <a:pt x="64749" y="107727"/>
                  </a:lnTo>
                  <a:lnTo>
                    <a:pt x="59459" y="131889"/>
                  </a:lnTo>
                  <a:lnTo>
                    <a:pt x="53658" y="143983"/>
                  </a:lnTo>
                  <a:lnTo>
                    <a:pt x="50914" y="146200"/>
                  </a:lnTo>
                  <a:lnTo>
                    <a:pt x="41720" y="150027"/>
                  </a:lnTo>
                  <a:lnTo>
                    <a:pt x="40131" y="151640"/>
                  </a:lnTo>
                  <a:lnTo>
                    <a:pt x="39073" y="153422"/>
                  </a:lnTo>
                  <a:lnTo>
                    <a:pt x="37662" y="154610"/>
                  </a:lnTo>
                  <a:lnTo>
                    <a:pt x="34213" y="155929"/>
                  </a:lnTo>
                  <a:lnTo>
                    <a:pt x="33716" y="156987"/>
                  </a:lnTo>
                  <a:lnTo>
                    <a:pt x="34091" y="158397"/>
                  </a:lnTo>
                  <a:lnTo>
                    <a:pt x="40944" y="172824"/>
                  </a:lnTo>
                  <a:lnTo>
                    <a:pt x="56007" y="220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975"/>
            <p:cNvSpPr/>
            <p:nvPr>
              <p:custDataLst>
                <p:tags r:id="rId34"/>
              </p:custDataLst>
            </p:nvPr>
          </p:nvSpPr>
          <p:spPr>
            <a:xfrm>
              <a:off x="9118861" y="4329236"/>
              <a:ext cx="74060" cy="94600"/>
            </a:xfrm>
            <a:custGeom>
              <a:avLst/>
              <a:gdLst/>
              <a:ahLst/>
              <a:cxnLst/>
              <a:rect l="0" t="0" r="0" b="0"/>
              <a:pathLst>
                <a:path w="74060" h="94600">
                  <a:moveTo>
                    <a:pt x="6089" y="7814"/>
                  </a:moveTo>
                  <a:lnTo>
                    <a:pt x="6089" y="7814"/>
                  </a:lnTo>
                  <a:lnTo>
                    <a:pt x="6089" y="54102"/>
                  </a:lnTo>
                  <a:lnTo>
                    <a:pt x="0" y="94599"/>
                  </a:lnTo>
                  <a:lnTo>
                    <a:pt x="17639" y="49247"/>
                  </a:lnTo>
                  <a:lnTo>
                    <a:pt x="30399" y="12706"/>
                  </a:lnTo>
                  <a:lnTo>
                    <a:pt x="38296" y="2933"/>
                  </a:lnTo>
                  <a:lnTo>
                    <a:pt x="42377" y="326"/>
                  </a:lnTo>
                  <a:lnTo>
                    <a:pt x="47214" y="0"/>
                  </a:lnTo>
                  <a:lnTo>
                    <a:pt x="58233" y="3400"/>
                  </a:lnTo>
                  <a:lnTo>
                    <a:pt x="62724" y="7693"/>
                  </a:lnTo>
                  <a:lnTo>
                    <a:pt x="69594" y="19990"/>
                  </a:lnTo>
                  <a:lnTo>
                    <a:pt x="74059" y="42780"/>
                  </a:lnTo>
                  <a:lnTo>
                    <a:pt x="69589" y="84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976"/>
            <p:cNvSpPr/>
            <p:nvPr>
              <p:custDataLst>
                <p:tags r:id="rId35"/>
              </p:custDataLst>
            </p:nvPr>
          </p:nvSpPr>
          <p:spPr>
            <a:xfrm>
              <a:off x="9241892" y="4328218"/>
              <a:ext cx="40617" cy="94767"/>
            </a:xfrm>
            <a:custGeom>
              <a:avLst/>
              <a:gdLst/>
              <a:ahLst/>
              <a:cxnLst/>
              <a:rect l="0" t="0" r="0" b="0"/>
              <a:pathLst>
                <a:path w="40617" h="94767">
                  <a:moveTo>
                    <a:pt x="35458" y="15182"/>
                  </a:moveTo>
                  <a:lnTo>
                    <a:pt x="35458" y="15182"/>
                  </a:lnTo>
                  <a:lnTo>
                    <a:pt x="38828" y="8440"/>
                  </a:lnTo>
                  <a:lnTo>
                    <a:pt x="39116" y="5748"/>
                  </a:lnTo>
                  <a:lnTo>
                    <a:pt x="37553" y="876"/>
                  </a:lnTo>
                  <a:lnTo>
                    <a:pt x="36149" y="0"/>
                  </a:lnTo>
                  <a:lnTo>
                    <a:pt x="34508" y="122"/>
                  </a:lnTo>
                  <a:lnTo>
                    <a:pt x="20061" y="8758"/>
                  </a:lnTo>
                  <a:lnTo>
                    <a:pt x="6280" y="26762"/>
                  </a:lnTo>
                  <a:lnTo>
                    <a:pt x="0" y="49971"/>
                  </a:lnTo>
                  <a:lnTo>
                    <a:pt x="1511" y="71351"/>
                  </a:lnTo>
                  <a:lnTo>
                    <a:pt x="6495" y="82714"/>
                  </a:lnTo>
                  <a:lnTo>
                    <a:pt x="9799" y="87720"/>
                  </a:lnTo>
                  <a:lnTo>
                    <a:pt x="17234" y="93283"/>
                  </a:lnTo>
                  <a:lnTo>
                    <a:pt x="21191" y="94766"/>
                  </a:lnTo>
                  <a:lnTo>
                    <a:pt x="25242" y="94343"/>
                  </a:lnTo>
                  <a:lnTo>
                    <a:pt x="33505" y="90111"/>
                  </a:lnTo>
                  <a:lnTo>
                    <a:pt x="36272" y="86301"/>
                  </a:lnTo>
                  <a:lnTo>
                    <a:pt x="39347" y="76424"/>
                  </a:lnTo>
                  <a:lnTo>
                    <a:pt x="40616" y="52836"/>
                  </a:lnTo>
                  <a:lnTo>
                    <a:pt x="35458" y="2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977"/>
            <p:cNvSpPr/>
            <p:nvPr>
              <p:custDataLst>
                <p:tags r:id="rId36"/>
              </p:custDataLst>
            </p:nvPr>
          </p:nvSpPr>
          <p:spPr>
            <a:xfrm>
              <a:off x="9337822" y="4318000"/>
              <a:ext cx="123679" cy="68160"/>
            </a:xfrm>
            <a:custGeom>
              <a:avLst/>
              <a:gdLst/>
              <a:ahLst/>
              <a:cxnLst/>
              <a:rect l="0" t="0" r="0" b="0"/>
              <a:pathLst>
                <a:path w="123679" h="68160">
                  <a:moveTo>
                    <a:pt x="9378" y="12700"/>
                  </a:moveTo>
                  <a:lnTo>
                    <a:pt x="9378" y="12700"/>
                  </a:lnTo>
                  <a:lnTo>
                    <a:pt x="6007" y="16071"/>
                  </a:lnTo>
                  <a:lnTo>
                    <a:pt x="4352" y="21489"/>
                  </a:lnTo>
                  <a:lnTo>
                    <a:pt x="0" y="49690"/>
                  </a:lnTo>
                  <a:lnTo>
                    <a:pt x="2387" y="58068"/>
                  </a:lnTo>
                  <a:lnTo>
                    <a:pt x="5801" y="64143"/>
                  </a:lnTo>
                  <a:lnTo>
                    <a:pt x="9669" y="67314"/>
                  </a:lnTo>
                  <a:lnTo>
                    <a:pt x="11689" y="68159"/>
                  </a:lnTo>
                  <a:lnTo>
                    <a:pt x="14447" y="67311"/>
                  </a:lnTo>
                  <a:lnTo>
                    <a:pt x="40419" y="45115"/>
                  </a:lnTo>
                  <a:lnTo>
                    <a:pt x="42695" y="46627"/>
                  </a:lnTo>
                  <a:lnTo>
                    <a:pt x="61504" y="59394"/>
                  </a:lnTo>
                  <a:lnTo>
                    <a:pt x="68057" y="61675"/>
                  </a:lnTo>
                  <a:lnTo>
                    <a:pt x="83763" y="63139"/>
                  </a:lnTo>
                  <a:lnTo>
                    <a:pt x="90182" y="61458"/>
                  </a:lnTo>
                  <a:lnTo>
                    <a:pt x="99641" y="54663"/>
                  </a:lnTo>
                  <a:lnTo>
                    <a:pt x="112110" y="43096"/>
                  </a:lnTo>
                  <a:lnTo>
                    <a:pt x="113144" y="40725"/>
                  </a:lnTo>
                  <a:lnTo>
                    <a:pt x="113127" y="38440"/>
                  </a:lnTo>
                  <a:lnTo>
                    <a:pt x="111614" y="29968"/>
                  </a:lnTo>
                  <a:lnTo>
                    <a:pt x="111966" y="22491"/>
                  </a:lnTo>
                  <a:lnTo>
                    <a:pt x="116131" y="11054"/>
                  </a:lnTo>
                  <a:lnTo>
                    <a:pt x="1236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978"/>
            <p:cNvSpPr/>
            <p:nvPr>
              <p:custDataLst>
                <p:tags r:id="rId37"/>
              </p:custDataLst>
            </p:nvPr>
          </p:nvSpPr>
          <p:spPr>
            <a:xfrm>
              <a:off x="9525100" y="4298290"/>
              <a:ext cx="95860" cy="83211"/>
            </a:xfrm>
            <a:custGeom>
              <a:avLst/>
              <a:gdLst/>
              <a:ahLst/>
              <a:cxnLst/>
              <a:rect l="0" t="0" r="0" b="0"/>
              <a:pathLst>
                <a:path w="95860" h="83211">
                  <a:moveTo>
                    <a:pt x="12600" y="7010"/>
                  </a:moveTo>
                  <a:lnTo>
                    <a:pt x="12600" y="7010"/>
                  </a:lnTo>
                  <a:lnTo>
                    <a:pt x="12599" y="3352"/>
                  </a:lnTo>
                  <a:lnTo>
                    <a:pt x="10719" y="33608"/>
                  </a:lnTo>
                  <a:lnTo>
                    <a:pt x="239" y="80350"/>
                  </a:lnTo>
                  <a:lnTo>
                    <a:pt x="0" y="75621"/>
                  </a:lnTo>
                  <a:lnTo>
                    <a:pt x="6672" y="61911"/>
                  </a:lnTo>
                  <a:lnTo>
                    <a:pt x="41965" y="17024"/>
                  </a:lnTo>
                  <a:lnTo>
                    <a:pt x="55952" y="2137"/>
                  </a:lnTo>
                  <a:lnTo>
                    <a:pt x="59845" y="234"/>
                  </a:lnTo>
                  <a:lnTo>
                    <a:pt x="67935" y="0"/>
                  </a:lnTo>
                  <a:lnTo>
                    <a:pt x="83793" y="7206"/>
                  </a:lnTo>
                  <a:lnTo>
                    <a:pt x="91984" y="16269"/>
                  </a:lnTo>
                  <a:lnTo>
                    <a:pt x="95156" y="21649"/>
                  </a:lnTo>
                  <a:lnTo>
                    <a:pt x="95859" y="28059"/>
                  </a:lnTo>
                  <a:lnTo>
                    <a:pt x="90108" y="50562"/>
                  </a:lnTo>
                  <a:lnTo>
                    <a:pt x="76100" y="83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701"/>
          <p:cNvGrpSpPr/>
          <p:nvPr/>
        </p:nvGrpSpPr>
        <p:grpSpPr>
          <a:xfrm>
            <a:off x="2482850" y="4781474"/>
            <a:ext cx="766928" cy="1135459"/>
            <a:chOff x="2482850" y="4781474"/>
            <a:chExt cx="766928" cy="1135459"/>
          </a:xfrm>
        </p:grpSpPr>
        <p:sp>
          <p:nvSpPr>
            <p:cNvPr id="148" name="SMARTInkShape-3979"/>
            <p:cNvSpPr/>
            <p:nvPr>
              <p:custDataLst>
                <p:tags r:id="rId23"/>
              </p:custDataLst>
            </p:nvPr>
          </p:nvSpPr>
          <p:spPr>
            <a:xfrm>
              <a:off x="2559050" y="4787858"/>
              <a:ext cx="226836" cy="338813"/>
            </a:xfrm>
            <a:custGeom>
              <a:avLst/>
              <a:gdLst/>
              <a:ahLst/>
              <a:cxnLst/>
              <a:rect l="0" t="0" r="0" b="0"/>
              <a:pathLst>
                <a:path w="226836" h="338813">
                  <a:moveTo>
                    <a:pt x="215900" y="165142"/>
                  </a:moveTo>
                  <a:lnTo>
                    <a:pt x="215900" y="165142"/>
                  </a:lnTo>
                  <a:lnTo>
                    <a:pt x="224628" y="155708"/>
                  </a:lnTo>
                  <a:lnTo>
                    <a:pt x="226835" y="150836"/>
                  </a:lnTo>
                  <a:lnTo>
                    <a:pt x="225934" y="144438"/>
                  </a:lnTo>
                  <a:lnTo>
                    <a:pt x="224706" y="140756"/>
                  </a:lnTo>
                  <a:lnTo>
                    <a:pt x="212865" y="128832"/>
                  </a:lnTo>
                  <a:lnTo>
                    <a:pt x="198088" y="126191"/>
                  </a:lnTo>
                  <a:lnTo>
                    <a:pt x="178350" y="128781"/>
                  </a:lnTo>
                  <a:lnTo>
                    <a:pt x="153115" y="136987"/>
                  </a:lnTo>
                  <a:lnTo>
                    <a:pt x="111141" y="166991"/>
                  </a:lnTo>
                  <a:lnTo>
                    <a:pt x="77537" y="213903"/>
                  </a:lnTo>
                  <a:lnTo>
                    <a:pt x="66211" y="249608"/>
                  </a:lnTo>
                  <a:lnTo>
                    <a:pt x="63294" y="283821"/>
                  </a:lnTo>
                  <a:lnTo>
                    <a:pt x="69053" y="310787"/>
                  </a:lnTo>
                  <a:lnTo>
                    <a:pt x="82431" y="328886"/>
                  </a:lnTo>
                  <a:lnTo>
                    <a:pt x="90937" y="335688"/>
                  </a:lnTo>
                  <a:lnTo>
                    <a:pt x="100842" y="338812"/>
                  </a:lnTo>
                  <a:lnTo>
                    <a:pt x="123135" y="338519"/>
                  </a:lnTo>
                  <a:lnTo>
                    <a:pt x="145273" y="326159"/>
                  </a:lnTo>
                  <a:lnTo>
                    <a:pt x="166166" y="303733"/>
                  </a:lnTo>
                  <a:lnTo>
                    <a:pt x="184859" y="270247"/>
                  </a:lnTo>
                  <a:lnTo>
                    <a:pt x="200693" y="226201"/>
                  </a:lnTo>
                  <a:lnTo>
                    <a:pt x="207878" y="201615"/>
                  </a:lnTo>
                  <a:lnTo>
                    <a:pt x="212669" y="176758"/>
                  </a:lnTo>
                  <a:lnTo>
                    <a:pt x="215863" y="151719"/>
                  </a:lnTo>
                  <a:lnTo>
                    <a:pt x="217294" y="104143"/>
                  </a:lnTo>
                  <a:lnTo>
                    <a:pt x="210875" y="64183"/>
                  </a:lnTo>
                  <a:lnTo>
                    <a:pt x="191560" y="35134"/>
                  </a:lnTo>
                  <a:lnTo>
                    <a:pt x="178506" y="23437"/>
                  </a:lnTo>
                  <a:lnTo>
                    <a:pt x="145188" y="8558"/>
                  </a:lnTo>
                  <a:lnTo>
                    <a:pt x="108272" y="1005"/>
                  </a:lnTo>
                  <a:lnTo>
                    <a:pt x="73051" y="0"/>
                  </a:lnTo>
                  <a:lnTo>
                    <a:pt x="31601" y="10142"/>
                  </a:lnTo>
                  <a:lnTo>
                    <a:pt x="13810" y="24522"/>
                  </a:lnTo>
                  <a:lnTo>
                    <a:pt x="7090" y="33295"/>
                  </a:lnTo>
                  <a:lnTo>
                    <a:pt x="1505" y="52450"/>
                  </a:lnTo>
                  <a:lnTo>
                    <a:pt x="0" y="8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980"/>
            <p:cNvSpPr/>
            <p:nvPr>
              <p:custDataLst>
                <p:tags r:id="rId24"/>
              </p:custDataLst>
            </p:nvPr>
          </p:nvSpPr>
          <p:spPr>
            <a:xfrm>
              <a:off x="2819400" y="4781474"/>
              <a:ext cx="222251" cy="355677"/>
            </a:xfrm>
            <a:custGeom>
              <a:avLst/>
              <a:gdLst/>
              <a:ahLst/>
              <a:cxnLst/>
              <a:rect l="0" t="0" r="0" b="0"/>
              <a:pathLst>
                <a:path w="222251" h="355677">
                  <a:moveTo>
                    <a:pt x="222250" y="69926"/>
                  </a:moveTo>
                  <a:lnTo>
                    <a:pt x="222250" y="69926"/>
                  </a:lnTo>
                  <a:lnTo>
                    <a:pt x="210008" y="33068"/>
                  </a:lnTo>
                  <a:lnTo>
                    <a:pt x="195104" y="13850"/>
                  </a:lnTo>
                  <a:lnTo>
                    <a:pt x="183374" y="3611"/>
                  </a:lnTo>
                  <a:lnTo>
                    <a:pt x="167342" y="0"/>
                  </a:lnTo>
                  <a:lnTo>
                    <a:pt x="147752" y="2159"/>
                  </a:lnTo>
                  <a:lnTo>
                    <a:pt x="124934" y="10174"/>
                  </a:lnTo>
                  <a:lnTo>
                    <a:pt x="95030" y="33328"/>
                  </a:lnTo>
                  <a:lnTo>
                    <a:pt x="84569" y="50602"/>
                  </a:lnTo>
                  <a:lnTo>
                    <a:pt x="81779" y="59160"/>
                  </a:lnTo>
                  <a:lnTo>
                    <a:pt x="84324" y="78076"/>
                  </a:lnTo>
                  <a:lnTo>
                    <a:pt x="93922" y="97537"/>
                  </a:lnTo>
                  <a:lnTo>
                    <a:pt x="130709" y="133026"/>
                  </a:lnTo>
                  <a:lnTo>
                    <a:pt x="175162" y="167214"/>
                  </a:lnTo>
                  <a:lnTo>
                    <a:pt x="203908" y="196040"/>
                  </a:lnTo>
                  <a:lnTo>
                    <a:pt x="212216" y="214641"/>
                  </a:lnTo>
                  <a:lnTo>
                    <a:pt x="213444" y="223553"/>
                  </a:lnTo>
                  <a:lnTo>
                    <a:pt x="207283" y="244743"/>
                  </a:lnTo>
                  <a:lnTo>
                    <a:pt x="201688" y="256321"/>
                  </a:lnTo>
                  <a:lnTo>
                    <a:pt x="166847" y="289470"/>
                  </a:lnTo>
                  <a:lnTo>
                    <a:pt x="134832" y="307201"/>
                  </a:lnTo>
                  <a:lnTo>
                    <a:pt x="100142" y="322137"/>
                  </a:lnTo>
                  <a:lnTo>
                    <a:pt x="65910" y="335831"/>
                  </a:lnTo>
                  <a:lnTo>
                    <a:pt x="25016" y="348698"/>
                  </a:lnTo>
                  <a:lnTo>
                    <a:pt x="0" y="35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981"/>
            <p:cNvSpPr/>
            <p:nvPr>
              <p:custDataLst>
                <p:tags r:id="rId25"/>
              </p:custDataLst>
            </p:nvPr>
          </p:nvSpPr>
          <p:spPr>
            <a:xfrm>
              <a:off x="2482850" y="5289550"/>
              <a:ext cx="755651" cy="63501"/>
            </a:xfrm>
            <a:custGeom>
              <a:avLst/>
              <a:gdLst/>
              <a:ahLst/>
              <a:cxnLst/>
              <a:rect l="0" t="0" r="0" b="0"/>
              <a:pathLst>
                <a:path w="755651" h="63501">
                  <a:moveTo>
                    <a:pt x="0" y="63500"/>
                  </a:moveTo>
                  <a:lnTo>
                    <a:pt x="0" y="63500"/>
                  </a:lnTo>
                  <a:lnTo>
                    <a:pt x="46445" y="61619"/>
                  </a:lnTo>
                  <a:lnTo>
                    <a:pt x="69063" y="60129"/>
                  </a:lnTo>
                  <a:lnTo>
                    <a:pt x="98959" y="57725"/>
                  </a:lnTo>
                  <a:lnTo>
                    <a:pt x="133706" y="54711"/>
                  </a:lnTo>
                  <a:lnTo>
                    <a:pt x="171687" y="51291"/>
                  </a:lnTo>
                  <a:lnTo>
                    <a:pt x="217469" y="46188"/>
                  </a:lnTo>
                  <a:lnTo>
                    <a:pt x="268451" y="39964"/>
                  </a:lnTo>
                  <a:lnTo>
                    <a:pt x="322901" y="32993"/>
                  </a:lnTo>
                  <a:lnTo>
                    <a:pt x="378251" y="26228"/>
                  </a:lnTo>
                  <a:lnTo>
                    <a:pt x="434201" y="19603"/>
                  </a:lnTo>
                  <a:lnTo>
                    <a:pt x="490551" y="13068"/>
                  </a:lnTo>
                  <a:lnTo>
                    <a:pt x="539406" y="8712"/>
                  </a:lnTo>
                  <a:lnTo>
                    <a:pt x="583265" y="5808"/>
                  </a:lnTo>
                  <a:lnTo>
                    <a:pt x="623794" y="3871"/>
                  </a:lnTo>
                  <a:lnTo>
                    <a:pt x="656457" y="2582"/>
                  </a:lnTo>
                  <a:lnTo>
                    <a:pt x="683877" y="1720"/>
                  </a:lnTo>
                  <a:lnTo>
                    <a:pt x="723751" y="765"/>
                  </a:lnTo>
                  <a:lnTo>
                    <a:pt x="755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982"/>
            <p:cNvSpPr/>
            <p:nvPr>
              <p:custDataLst>
                <p:tags r:id="rId26"/>
              </p:custDataLst>
            </p:nvPr>
          </p:nvSpPr>
          <p:spPr>
            <a:xfrm>
              <a:off x="2571750" y="5518721"/>
              <a:ext cx="227635" cy="331600"/>
            </a:xfrm>
            <a:custGeom>
              <a:avLst/>
              <a:gdLst/>
              <a:ahLst/>
              <a:cxnLst/>
              <a:rect l="0" t="0" r="0" b="0"/>
              <a:pathLst>
                <a:path w="227635" h="331600">
                  <a:moveTo>
                    <a:pt x="190500" y="151829"/>
                  </a:moveTo>
                  <a:lnTo>
                    <a:pt x="190500" y="151829"/>
                  </a:lnTo>
                  <a:lnTo>
                    <a:pt x="181711" y="138014"/>
                  </a:lnTo>
                  <a:lnTo>
                    <a:pt x="163364" y="121975"/>
                  </a:lnTo>
                  <a:lnTo>
                    <a:pt x="142165" y="112801"/>
                  </a:lnTo>
                  <a:lnTo>
                    <a:pt x="124333" y="113551"/>
                  </a:lnTo>
                  <a:lnTo>
                    <a:pt x="114638" y="115727"/>
                  </a:lnTo>
                  <a:lnTo>
                    <a:pt x="80769" y="139015"/>
                  </a:lnTo>
                  <a:lnTo>
                    <a:pt x="50664" y="186211"/>
                  </a:lnTo>
                  <a:lnTo>
                    <a:pt x="38275" y="224731"/>
                  </a:lnTo>
                  <a:lnTo>
                    <a:pt x="33239" y="263252"/>
                  </a:lnTo>
                  <a:lnTo>
                    <a:pt x="38056" y="296836"/>
                  </a:lnTo>
                  <a:lnTo>
                    <a:pt x="44421" y="309178"/>
                  </a:lnTo>
                  <a:lnTo>
                    <a:pt x="62781" y="326654"/>
                  </a:lnTo>
                  <a:lnTo>
                    <a:pt x="90697" y="331599"/>
                  </a:lnTo>
                  <a:lnTo>
                    <a:pt x="107031" y="330943"/>
                  </a:lnTo>
                  <a:lnTo>
                    <a:pt x="140232" y="317043"/>
                  </a:lnTo>
                  <a:lnTo>
                    <a:pt x="171687" y="292285"/>
                  </a:lnTo>
                  <a:lnTo>
                    <a:pt x="197425" y="257763"/>
                  </a:lnTo>
                  <a:lnTo>
                    <a:pt x="214980" y="211376"/>
                  </a:lnTo>
                  <a:lnTo>
                    <a:pt x="221636" y="185177"/>
                  </a:lnTo>
                  <a:lnTo>
                    <a:pt x="225369" y="157833"/>
                  </a:lnTo>
                  <a:lnTo>
                    <a:pt x="227151" y="129726"/>
                  </a:lnTo>
                  <a:lnTo>
                    <a:pt x="227634" y="101110"/>
                  </a:lnTo>
                  <a:lnTo>
                    <a:pt x="216882" y="56145"/>
                  </a:lnTo>
                  <a:lnTo>
                    <a:pt x="208088" y="37240"/>
                  </a:lnTo>
                  <a:lnTo>
                    <a:pt x="183265" y="12470"/>
                  </a:lnTo>
                  <a:lnTo>
                    <a:pt x="168743" y="3890"/>
                  </a:lnTo>
                  <a:lnTo>
                    <a:pt x="133793" y="0"/>
                  </a:lnTo>
                  <a:lnTo>
                    <a:pt x="96152" y="7444"/>
                  </a:lnTo>
                  <a:lnTo>
                    <a:pt x="60609" y="24863"/>
                  </a:lnTo>
                  <a:lnTo>
                    <a:pt x="14899" y="70671"/>
                  </a:lnTo>
                  <a:lnTo>
                    <a:pt x="0" y="88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983"/>
            <p:cNvSpPr/>
            <p:nvPr>
              <p:custDataLst>
                <p:tags r:id="rId27"/>
              </p:custDataLst>
            </p:nvPr>
          </p:nvSpPr>
          <p:spPr>
            <a:xfrm>
              <a:off x="2991787" y="5496220"/>
              <a:ext cx="155839" cy="420713"/>
            </a:xfrm>
            <a:custGeom>
              <a:avLst/>
              <a:gdLst/>
              <a:ahLst/>
              <a:cxnLst/>
              <a:rect l="0" t="0" r="0" b="0"/>
              <a:pathLst>
                <a:path w="155839" h="420713">
                  <a:moveTo>
                    <a:pt x="11763" y="79080"/>
                  </a:moveTo>
                  <a:lnTo>
                    <a:pt x="11763" y="79080"/>
                  </a:lnTo>
                  <a:lnTo>
                    <a:pt x="6737" y="119262"/>
                  </a:lnTo>
                  <a:lnTo>
                    <a:pt x="6001" y="151266"/>
                  </a:lnTo>
                  <a:lnTo>
                    <a:pt x="5674" y="193713"/>
                  </a:lnTo>
                  <a:lnTo>
                    <a:pt x="5587" y="217591"/>
                  </a:lnTo>
                  <a:lnTo>
                    <a:pt x="5529" y="242682"/>
                  </a:lnTo>
                  <a:lnTo>
                    <a:pt x="5491" y="268581"/>
                  </a:lnTo>
                  <a:lnTo>
                    <a:pt x="5447" y="316173"/>
                  </a:lnTo>
                  <a:lnTo>
                    <a:pt x="5428" y="357316"/>
                  </a:lnTo>
                  <a:lnTo>
                    <a:pt x="6123" y="398195"/>
                  </a:lnTo>
                  <a:lnTo>
                    <a:pt x="9073" y="418069"/>
                  </a:lnTo>
                  <a:lnTo>
                    <a:pt x="8558" y="420078"/>
                  </a:lnTo>
                  <a:lnTo>
                    <a:pt x="7510" y="420712"/>
                  </a:lnTo>
                  <a:lnTo>
                    <a:pt x="3808" y="377868"/>
                  </a:lnTo>
                  <a:lnTo>
                    <a:pt x="1172" y="336758"/>
                  </a:lnTo>
                  <a:lnTo>
                    <a:pt x="469" y="308016"/>
                  </a:lnTo>
                  <a:lnTo>
                    <a:pt x="0" y="276154"/>
                  </a:lnTo>
                  <a:lnTo>
                    <a:pt x="393" y="241507"/>
                  </a:lnTo>
                  <a:lnTo>
                    <a:pt x="1361" y="205003"/>
                  </a:lnTo>
                  <a:lnTo>
                    <a:pt x="2712" y="167262"/>
                  </a:lnTo>
                  <a:lnTo>
                    <a:pt x="5729" y="135751"/>
                  </a:lnTo>
                  <a:lnTo>
                    <a:pt x="9857" y="108394"/>
                  </a:lnTo>
                  <a:lnTo>
                    <a:pt x="19383" y="63886"/>
                  </a:lnTo>
                  <a:lnTo>
                    <a:pt x="33384" y="21818"/>
                  </a:lnTo>
                  <a:lnTo>
                    <a:pt x="44656" y="8239"/>
                  </a:lnTo>
                  <a:lnTo>
                    <a:pt x="60484" y="1734"/>
                  </a:lnTo>
                  <a:lnTo>
                    <a:pt x="69644" y="0"/>
                  </a:lnTo>
                  <a:lnTo>
                    <a:pt x="77867" y="2371"/>
                  </a:lnTo>
                  <a:lnTo>
                    <a:pt x="92648" y="14413"/>
                  </a:lnTo>
                  <a:lnTo>
                    <a:pt x="100629" y="35287"/>
                  </a:lnTo>
                  <a:lnTo>
                    <a:pt x="102764" y="61027"/>
                  </a:lnTo>
                  <a:lnTo>
                    <a:pt x="99010" y="88931"/>
                  </a:lnTo>
                  <a:lnTo>
                    <a:pt x="86993" y="114032"/>
                  </a:lnTo>
                  <a:lnTo>
                    <a:pt x="49687" y="161193"/>
                  </a:lnTo>
                  <a:lnTo>
                    <a:pt x="47629" y="162750"/>
                  </a:lnTo>
                  <a:lnTo>
                    <a:pt x="46257" y="163082"/>
                  </a:lnTo>
                  <a:lnTo>
                    <a:pt x="45342" y="162598"/>
                  </a:lnTo>
                  <a:lnTo>
                    <a:pt x="57539" y="155175"/>
                  </a:lnTo>
                  <a:lnTo>
                    <a:pt x="73265" y="153587"/>
                  </a:lnTo>
                  <a:lnTo>
                    <a:pt x="118848" y="161687"/>
                  </a:lnTo>
                  <a:lnTo>
                    <a:pt x="147444" y="176228"/>
                  </a:lnTo>
                  <a:lnTo>
                    <a:pt x="152311" y="181946"/>
                  </a:lnTo>
                  <a:lnTo>
                    <a:pt x="154851" y="187874"/>
                  </a:lnTo>
                  <a:lnTo>
                    <a:pt x="155838" y="193942"/>
                  </a:lnTo>
                  <a:lnTo>
                    <a:pt x="150486" y="219338"/>
                  </a:lnTo>
                  <a:lnTo>
                    <a:pt x="136212" y="235256"/>
                  </a:lnTo>
                  <a:lnTo>
                    <a:pt x="95926" y="259351"/>
                  </a:lnTo>
                  <a:lnTo>
                    <a:pt x="78802" y="263152"/>
                  </a:lnTo>
                  <a:lnTo>
                    <a:pt x="56213" y="263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84"/>
            <p:cNvSpPr/>
            <p:nvPr>
              <p:custDataLst>
                <p:tags r:id="rId28"/>
              </p:custDataLst>
            </p:nvPr>
          </p:nvSpPr>
          <p:spPr>
            <a:xfrm>
              <a:off x="3152436" y="5676900"/>
              <a:ext cx="97342" cy="64837"/>
            </a:xfrm>
            <a:custGeom>
              <a:avLst/>
              <a:gdLst/>
              <a:ahLst/>
              <a:cxnLst/>
              <a:rect l="0" t="0" r="0" b="0"/>
              <a:pathLst>
                <a:path w="97342" h="64837">
                  <a:moveTo>
                    <a:pt x="79714" y="6350"/>
                  </a:moveTo>
                  <a:lnTo>
                    <a:pt x="79714" y="6350"/>
                  </a:lnTo>
                  <a:lnTo>
                    <a:pt x="35125" y="22046"/>
                  </a:lnTo>
                  <a:lnTo>
                    <a:pt x="3016" y="41671"/>
                  </a:lnTo>
                  <a:lnTo>
                    <a:pt x="360" y="46125"/>
                  </a:lnTo>
                  <a:lnTo>
                    <a:pt x="0" y="50506"/>
                  </a:lnTo>
                  <a:lnTo>
                    <a:pt x="1171" y="54837"/>
                  </a:lnTo>
                  <a:lnTo>
                    <a:pt x="5480" y="58431"/>
                  </a:lnTo>
                  <a:lnTo>
                    <a:pt x="19675" y="64304"/>
                  </a:lnTo>
                  <a:lnTo>
                    <a:pt x="50871" y="64836"/>
                  </a:lnTo>
                  <a:lnTo>
                    <a:pt x="80183" y="53783"/>
                  </a:lnTo>
                  <a:lnTo>
                    <a:pt x="92387" y="42954"/>
                  </a:lnTo>
                  <a:lnTo>
                    <a:pt x="96629" y="37102"/>
                  </a:lnTo>
                  <a:lnTo>
                    <a:pt x="97341" y="31790"/>
                  </a:lnTo>
                  <a:lnTo>
                    <a:pt x="95698" y="26838"/>
                  </a:lnTo>
                  <a:lnTo>
                    <a:pt x="92487" y="22125"/>
                  </a:lnTo>
                  <a:lnTo>
                    <a:pt x="543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985"/>
            <p:cNvSpPr/>
            <p:nvPr>
              <p:custDataLst>
                <p:tags r:id="rId29"/>
              </p:custDataLst>
            </p:nvPr>
          </p:nvSpPr>
          <p:spPr>
            <a:xfrm>
              <a:off x="3086701" y="5327306"/>
              <a:ext cx="94650" cy="76545"/>
            </a:xfrm>
            <a:custGeom>
              <a:avLst/>
              <a:gdLst/>
              <a:ahLst/>
              <a:cxnLst/>
              <a:rect l="0" t="0" r="0" b="0"/>
              <a:pathLst>
                <a:path w="94650" h="76545">
                  <a:moveTo>
                    <a:pt x="18449" y="32094"/>
                  </a:moveTo>
                  <a:lnTo>
                    <a:pt x="18449" y="32094"/>
                  </a:lnTo>
                  <a:lnTo>
                    <a:pt x="9660" y="45908"/>
                  </a:lnTo>
                  <a:lnTo>
                    <a:pt x="3959" y="53050"/>
                  </a:lnTo>
                  <a:lnTo>
                    <a:pt x="0" y="62284"/>
                  </a:lnTo>
                  <a:lnTo>
                    <a:pt x="5998" y="47622"/>
                  </a:lnTo>
                  <a:lnTo>
                    <a:pt x="32018" y="13556"/>
                  </a:lnTo>
                  <a:lnTo>
                    <a:pt x="47085" y="887"/>
                  </a:lnTo>
                  <a:lnTo>
                    <a:pt x="51651" y="0"/>
                  </a:lnTo>
                  <a:lnTo>
                    <a:pt x="56106" y="820"/>
                  </a:lnTo>
                  <a:lnTo>
                    <a:pt x="60487" y="2778"/>
                  </a:lnTo>
                  <a:lnTo>
                    <a:pt x="67236" y="12479"/>
                  </a:lnTo>
                  <a:lnTo>
                    <a:pt x="86798" y="56120"/>
                  </a:lnTo>
                  <a:lnTo>
                    <a:pt x="94649" y="7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702"/>
          <p:cNvGrpSpPr/>
          <p:nvPr/>
        </p:nvGrpSpPr>
        <p:grpSpPr>
          <a:xfrm>
            <a:off x="3685979" y="5186737"/>
            <a:ext cx="613024" cy="205459"/>
            <a:chOff x="3685979" y="5186737"/>
            <a:chExt cx="613024" cy="205459"/>
          </a:xfrm>
        </p:grpSpPr>
        <p:sp>
          <p:nvSpPr>
            <p:cNvPr id="156" name="SMARTInkShape-3986"/>
            <p:cNvSpPr/>
            <p:nvPr>
              <p:custDataLst>
                <p:tags r:id="rId20"/>
              </p:custDataLst>
            </p:nvPr>
          </p:nvSpPr>
          <p:spPr>
            <a:xfrm>
              <a:off x="3759200" y="5199798"/>
              <a:ext cx="190501" cy="26253"/>
            </a:xfrm>
            <a:custGeom>
              <a:avLst/>
              <a:gdLst/>
              <a:ahLst/>
              <a:cxnLst/>
              <a:rect l="0" t="0" r="0" b="0"/>
              <a:pathLst>
                <a:path w="190501" h="26253">
                  <a:moveTo>
                    <a:pt x="0" y="26252"/>
                  </a:moveTo>
                  <a:lnTo>
                    <a:pt x="0" y="26252"/>
                  </a:lnTo>
                  <a:lnTo>
                    <a:pt x="19459" y="19344"/>
                  </a:lnTo>
                  <a:lnTo>
                    <a:pt x="66481" y="11325"/>
                  </a:lnTo>
                  <a:lnTo>
                    <a:pt x="113693" y="1681"/>
                  </a:lnTo>
                  <a:lnTo>
                    <a:pt x="160060" y="0"/>
                  </a:lnTo>
                  <a:lnTo>
                    <a:pt x="190500" y="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987"/>
            <p:cNvSpPr/>
            <p:nvPr>
              <p:custDataLst>
                <p:tags r:id="rId21"/>
              </p:custDataLst>
            </p:nvPr>
          </p:nvSpPr>
          <p:spPr>
            <a:xfrm>
              <a:off x="3685979" y="5302250"/>
              <a:ext cx="289122" cy="59639"/>
            </a:xfrm>
            <a:custGeom>
              <a:avLst/>
              <a:gdLst/>
              <a:ahLst/>
              <a:cxnLst/>
              <a:rect l="0" t="0" r="0" b="0"/>
              <a:pathLst>
                <a:path w="289122" h="59639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2535" y="55869"/>
                  </a:lnTo>
                  <a:lnTo>
                    <a:pt x="14759" y="59638"/>
                  </a:lnTo>
                  <a:lnTo>
                    <a:pt x="61700" y="52243"/>
                  </a:lnTo>
                  <a:lnTo>
                    <a:pt x="84590" y="47528"/>
                  </a:lnTo>
                  <a:lnTo>
                    <a:pt x="110434" y="42269"/>
                  </a:lnTo>
                  <a:lnTo>
                    <a:pt x="138246" y="36646"/>
                  </a:lnTo>
                  <a:lnTo>
                    <a:pt x="167371" y="30075"/>
                  </a:lnTo>
                  <a:lnTo>
                    <a:pt x="197371" y="22873"/>
                  </a:lnTo>
                  <a:lnTo>
                    <a:pt x="227955" y="15248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988"/>
            <p:cNvSpPr/>
            <p:nvPr>
              <p:custDataLst>
                <p:tags r:id="rId22"/>
              </p:custDataLst>
            </p:nvPr>
          </p:nvSpPr>
          <p:spPr>
            <a:xfrm>
              <a:off x="4049813" y="5186737"/>
              <a:ext cx="249190" cy="205459"/>
            </a:xfrm>
            <a:custGeom>
              <a:avLst/>
              <a:gdLst/>
              <a:ahLst/>
              <a:cxnLst/>
              <a:rect l="0" t="0" r="0" b="0"/>
              <a:pathLst>
                <a:path w="249190" h="205459">
                  <a:moveTo>
                    <a:pt x="153887" y="7563"/>
                  </a:moveTo>
                  <a:lnTo>
                    <a:pt x="153887" y="7563"/>
                  </a:lnTo>
                  <a:lnTo>
                    <a:pt x="143774" y="821"/>
                  </a:lnTo>
                  <a:lnTo>
                    <a:pt x="113888" y="0"/>
                  </a:lnTo>
                  <a:lnTo>
                    <a:pt x="77124" y="7596"/>
                  </a:lnTo>
                  <a:lnTo>
                    <a:pt x="39420" y="32267"/>
                  </a:lnTo>
                  <a:lnTo>
                    <a:pt x="11551" y="69760"/>
                  </a:lnTo>
                  <a:lnTo>
                    <a:pt x="0" y="115519"/>
                  </a:lnTo>
                  <a:lnTo>
                    <a:pt x="4824" y="146325"/>
                  </a:lnTo>
                  <a:lnTo>
                    <a:pt x="10062" y="161454"/>
                  </a:lnTo>
                  <a:lnTo>
                    <a:pt x="32815" y="183909"/>
                  </a:lnTo>
                  <a:lnTo>
                    <a:pt x="64799" y="198828"/>
                  </a:lnTo>
                  <a:lnTo>
                    <a:pt x="102533" y="205458"/>
                  </a:lnTo>
                  <a:lnTo>
                    <a:pt x="142822" y="200879"/>
                  </a:lnTo>
                  <a:lnTo>
                    <a:pt x="182130" y="187320"/>
                  </a:lnTo>
                  <a:lnTo>
                    <a:pt x="216064" y="164831"/>
                  </a:lnTo>
                  <a:lnTo>
                    <a:pt x="238201" y="134610"/>
                  </a:lnTo>
                  <a:lnTo>
                    <a:pt x="246079" y="117661"/>
                  </a:lnTo>
                  <a:lnTo>
                    <a:pt x="249189" y="80014"/>
                  </a:lnTo>
                  <a:lnTo>
                    <a:pt x="247055" y="60097"/>
                  </a:lnTo>
                  <a:lnTo>
                    <a:pt x="239988" y="43996"/>
                  </a:lnTo>
                  <a:lnTo>
                    <a:pt x="217084" y="18581"/>
                  </a:lnTo>
                  <a:lnTo>
                    <a:pt x="184326" y="5404"/>
                  </a:lnTo>
                  <a:lnTo>
                    <a:pt x="147660" y="960"/>
                  </a:lnTo>
                  <a:lnTo>
                    <a:pt x="100928" y="4979"/>
                  </a:lnTo>
                  <a:lnTo>
                    <a:pt x="77687" y="7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3989"/>
          <p:cNvSpPr/>
          <p:nvPr>
            <p:custDataLst>
              <p:tags r:id="rId8"/>
            </p:custDataLst>
          </p:nvPr>
        </p:nvSpPr>
        <p:spPr>
          <a:xfrm>
            <a:off x="5286159" y="5076937"/>
            <a:ext cx="275685" cy="542814"/>
          </a:xfrm>
          <a:custGeom>
            <a:avLst/>
            <a:gdLst/>
            <a:ahLst/>
            <a:cxnLst/>
            <a:rect l="0" t="0" r="0" b="0"/>
            <a:pathLst>
              <a:path w="275685" h="542814">
                <a:moveTo>
                  <a:pt x="200241" y="307863"/>
                </a:moveTo>
                <a:lnTo>
                  <a:pt x="200241" y="307863"/>
                </a:lnTo>
                <a:lnTo>
                  <a:pt x="159420" y="290187"/>
                </a:lnTo>
                <a:lnTo>
                  <a:pt x="134445" y="271267"/>
                </a:lnTo>
                <a:lnTo>
                  <a:pt x="123256" y="244561"/>
                </a:lnTo>
                <a:lnTo>
                  <a:pt x="118047" y="207057"/>
                </a:lnTo>
                <a:lnTo>
                  <a:pt x="120437" y="159814"/>
                </a:lnTo>
                <a:lnTo>
                  <a:pt x="131846" y="119532"/>
                </a:lnTo>
                <a:lnTo>
                  <a:pt x="150087" y="85871"/>
                </a:lnTo>
                <a:lnTo>
                  <a:pt x="187419" y="45238"/>
                </a:lnTo>
                <a:lnTo>
                  <a:pt x="224899" y="19557"/>
                </a:lnTo>
                <a:lnTo>
                  <a:pt x="263882" y="1644"/>
                </a:lnTo>
                <a:lnTo>
                  <a:pt x="270185" y="0"/>
                </a:lnTo>
                <a:lnTo>
                  <a:pt x="273681" y="2432"/>
                </a:lnTo>
                <a:lnTo>
                  <a:pt x="275307" y="7581"/>
                </a:lnTo>
                <a:lnTo>
                  <a:pt x="275684" y="14542"/>
                </a:lnTo>
                <a:lnTo>
                  <a:pt x="255991" y="51306"/>
                </a:lnTo>
                <a:lnTo>
                  <a:pt x="231134" y="83770"/>
                </a:lnTo>
                <a:lnTo>
                  <a:pt x="201270" y="120778"/>
                </a:lnTo>
                <a:lnTo>
                  <a:pt x="169184" y="163095"/>
                </a:lnTo>
                <a:lnTo>
                  <a:pt x="132345" y="205892"/>
                </a:lnTo>
                <a:lnTo>
                  <a:pt x="95276" y="247021"/>
                </a:lnTo>
                <a:lnTo>
                  <a:pt x="64690" y="284115"/>
                </a:lnTo>
                <a:lnTo>
                  <a:pt x="27041" y="329989"/>
                </a:lnTo>
                <a:lnTo>
                  <a:pt x="7027" y="370393"/>
                </a:lnTo>
                <a:lnTo>
                  <a:pt x="0" y="405804"/>
                </a:lnTo>
                <a:lnTo>
                  <a:pt x="4000" y="425946"/>
                </a:lnTo>
                <a:lnTo>
                  <a:pt x="23816" y="461873"/>
                </a:lnTo>
                <a:lnTo>
                  <a:pt x="48113" y="489665"/>
                </a:lnTo>
                <a:lnTo>
                  <a:pt x="60662" y="497555"/>
                </a:lnTo>
                <a:lnTo>
                  <a:pt x="79627" y="502592"/>
                </a:lnTo>
                <a:lnTo>
                  <a:pt x="98652" y="500714"/>
                </a:lnTo>
                <a:lnTo>
                  <a:pt x="121065" y="485575"/>
                </a:lnTo>
                <a:lnTo>
                  <a:pt x="135467" y="466587"/>
                </a:lnTo>
                <a:lnTo>
                  <a:pt x="142422" y="438623"/>
                </a:lnTo>
                <a:lnTo>
                  <a:pt x="140528" y="437370"/>
                </a:lnTo>
                <a:lnTo>
                  <a:pt x="132779" y="435977"/>
                </a:lnTo>
                <a:lnTo>
                  <a:pt x="129866" y="437017"/>
                </a:lnTo>
                <a:lnTo>
                  <a:pt x="127924" y="439120"/>
                </a:lnTo>
                <a:lnTo>
                  <a:pt x="121437" y="452637"/>
                </a:lnTo>
                <a:lnTo>
                  <a:pt x="121599" y="457295"/>
                </a:lnTo>
                <a:lnTo>
                  <a:pt x="139804" y="503587"/>
                </a:lnTo>
                <a:lnTo>
                  <a:pt x="145812" y="526520"/>
                </a:lnTo>
                <a:lnTo>
                  <a:pt x="151591" y="533925"/>
                </a:lnTo>
                <a:lnTo>
                  <a:pt x="162141" y="5428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704"/>
          <p:cNvGrpSpPr/>
          <p:nvPr/>
        </p:nvGrpSpPr>
        <p:grpSpPr>
          <a:xfrm>
            <a:off x="6152978" y="5077234"/>
            <a:ext cx="705023" cy="1121187"/>
            <a:chOff x="6152978" y="5077234"/>
            <a:chExt cx="705023" cy="1121187"/>
          </a:xfrm>
        </p:grpSpPr>
        <p:sp>
          <p:nvSpPr>
            <p:cNvPr id="161" name="SMARTInkShape-3990"/>
            <p:cNvSpPr/>
            <p:nvPr>
              <p:custDataLst>
                <p:tags r:id="rId13"/>
              </p:custDataLst>
            </p:nvPr>
          </p:nvSpPr>
          <p:spPr>
            <a:xfrm>
              <a:off x="6228077" y="5077234"/>
              <a:ext cx="223490" cy="355117"/>
            </a:xfrm>
            <a:custGeom>
              <a:avLst/>
              <a:gdLst/>
              <a:ahLst/>
              <a:cxnLst/>
              <a:rect l="0" t="0" r="0" b="0"/>
              <a:pathLst>
                <a:path w="223490" h="355117">
                  <a:moveTo>
                    <a:pt x="198123" y="180566"/>
                  </a:moveTo>
                  <a:lnTo>
                    <a:pt x="198123" y="180566"/>
                  </a:lnTo>
                  <a:lnTo>
                    <a:pt x="161931" y="192821"/>
                  </a:lnTo>
                  <a:lnTo>
                    <a:pt x="118647" y="218848"/>
                  </a:lnTo>
                  <a:lnTo>
                    <a:pt x="91539" y="243676"/>
                  </a:lnTo>
                  <a:lnTo>
                    <a:pt x="65962" y="288792"/>
                  </a:lnTo>
                  <a:lnTo>
                    <a:pt x="62009" y="315685"/>
                  </a:lnTo>
                  <a:lnTo>
                    <a:pt x="62930" y="327795"/>
                  </a:lnTo>
                  <a:lnTo>
                    <a:pt x="67779" y="337280"/>
                  </a:lnTo>
                  <a:lnTo>
                    <a:pt x="84453" y="351582"/>
                  </a:lnTo>
                  <a:lnTo>
                    <a:pt x="109738" y="355116"/>
                  </a:lnTo>
                  <a:lnTo>
                    <a:pt x="124383" y="354082"/>
                  </a:lnTo>
                  <a:lnTo>
                    <a:pt x="171962" y="332402"/>
                  </a:lnTo>
                  <a:lnTo>
                    <a:pt x="197550" y="303317"/>
                  </a:lnTo>
                  <a:lnTo>
                    <a:pt x="208325" y="285683"/>
                  </a:lnTo>
                  <a:lnTo>
                    <a:pt x="220296" y="239750"/>
                  </a:lnTo>
                  <a:lnTo>
                    <a:pt x="223489" y="213671"/>
                  </a:lnTo>
                  <a:lnTo>
                    <a:pt x="222794" y="184292"/>
                  </a:lnTo>
                  <a:lnTo>
                    <a:pt x="219509" y="152711"/>
                  </a:lnTo>
                  <a:lnTo>
                    <a:pt x="214496" y="119663"/>
                  </a:lnTo>
                  <a:lnTo>
                    <a:pt x="206217" y="91281"/>
                  </a:lnTo>
                  <a:lnTo>
                    <a:pt x="195758" y="66008"/>
                  </a:lnTo>
                  <a:lnTo>
                    <a:pt x="183846" y="42811"/>
                  </a:lnTo>
                  <a:lnTo>
                    <a:pt x="151796" y="13273"/>
                  </a:lnTo>
                  <a:lnTo>
                    <a:pt x="133372" y="3420"/>
                  </a:lnTo>
                  <a:lnTo>
                    <a:pt x="94085" y="0"/>
                  </a:lnTo>
                  <a:lnTo>
                    <a:pt x="73732" y="3038"/>
                  </a:lnTo>
                  <a:lnTo>
                    <a:pt x="39826" y="21466"/>
                  </a:lnTo>
                  <a:lnTo>
                    <a:pt x="14174" y="48472"/>
                  </a:lnTo>
                  <a:lnTo>
                    <a:pt x="422" y="79289"/>
                  </a:lnTo>
                  <a:lnTo>
                    <a:pt x="0" y="94703"/>
                  </a:lnTo>
                  <a:lnTo>
                    <a:pt x="20323" y="15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991"/>
            <p:cNvSpPr/>
            <p:nvPr>
              <p:custDataLst>
                <p:tags r:id="rId14"/>
              </p:custDataLst>
            </p:nvPr>
          </p:nvSpPr>
          <p:spPr>
            <a:xfrm>
              <a:off x="6540500" y="5095560"/>
              <a:ext cx="177801" cy="320991"/>
            </a:xfrm>
            <a:custGeom>
              <a:avLst/>
              <a:gdLst/>
              <a:ahLst/>
              <a:cxnLst/>
              <a:rect l="0" t="0" r="0" b="0"/>
              <a:pathLst>
                <a:path w="177801" h="320991">
                  <a:moveTo>
                    <a:pt x="177800" y="54290"/>
                  </a:moveTo>
                  <a:lnTo>
                    <a:pt x="177800" y="54290"/>
                  </a:lnTo>
                  <a:lnTo>
                    <a:pt x="174429" y="40806"/>
                  </a:lnTo>
                  <a:lnTo>
                    <a:pt x="162220" y="22308"/>
                  </a:lnTo>
                  <a:lnTo>
                    <a:pt x="138454" y="6792"/>
                  </a:lnTo>
                  <a:lnTo>
                    <a:pt x="112440" y="0"/>
                  </a:lnTo>
                  <a:lnTo>
                    <a:pt x="80118" y="8100"/>
                  </a:lnTo>
                  <a:lnTo>
                    <a:pt x="59832" y="23883"/>
                  </a:lnTo>
                  <a:lnTo>
                    <a:pt x="50471" y="34019"/>
                  </a:lnTo>
                  <a:lnTo>
                    <a:pt x="40070" y="56570"/>
                  </a:lnTo>
                  <a:lnTo>
                    <a:pt x="36859" y="79998"/>
                  </a:lnTo>
                  <a:lnTo>
                    <a:pt x="40136" y="102169"/>
                  </a:lnTo>
                  <a:lnTo>
                    <a:pt x="51939" y="121901"/>
                  </a:lnTo>
                  <a:lnTo>
                    <a:pt x="91634" y="157564"/>
                  </a:lnTo>
                  <a:lnTo>
                    <a:pt x="133759" y="186717"/>
                  </a:lnTo>
                  <a:lnTo>
                    <a:pt x="149759" y="199930"/>
                  </a:lnTo>
                  <a:lnTo>
                    <a:pt x="153461" y="207121"/>
                  </a:lnTo>
                  <a:lnTo>
                    <a:pt x="154519" y="214739"/>
                  </a:lnTo>
                  <a:lnTo>
                    <a:pt x="153812" y="222639"/>
                  </a:lnTo>
                  <a:lnTo>
                    <a:pt x="139857" y="238943"/>
                  </a:lnTo>
                  <a:lnTo>
                    <a:pt x="104233" y="263990"/>
                  </a:lnTo>
                  <a:lnTo>
                    <a:pt x="64281" y="287402"/>
                  </a:lnTo>
                  <a:lnTo>
                    <a:pt x="19596" y="310906"/>
                  </a:lnTo>
                  <a:lnTo>
                    <a:pt x="0" y="32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992"/>
            <p:cNvSpPr/>
            <p:nvPr>
              <p:custDataLst>
                <p:tags r:id="rId15"/>
              </p:custDataLst>
            </p:nvPr>
          </p:nvSpPr>
          <p:spPr>
            <a:xfrm>
              <a:off x="6152978" y="5596739"/>
              <a:ext cx="705023" cy="35712"/>
            </a:xfrm>
            <a:custGeom>
              <a:avLst/>
              <a:gdLst/>
              <a:ahLst/>
              <a:cxnLst/>
              <a:rect l="0" t="0" r="0" b="0"/>
              <a:pathLst>
                <a:path w="705023" h="35712">
                  <a:moveTo>
                    <a:pt x="38272" y="35711"/>
                  </a:moveTo>
                  <a:lnTo>
                    <a:pt x="38272" y="35711"/>
                  </a:lnTo>
                  <a:lnTo>
                    <a:pt x="0" y="35711"/>
                  </a:lnTo>
                  <a:lnTo>
                    <a:pt x="42654" y="30642"/>
                  </a:lnTo>
                  <a:lnTo>
                    <a:pt x="68709" y="28804"/>
                  </a:lnTo>
                  <a:lnTo>
                    <a:pt x="98780" y="26872"/>
                  </a:lnTo>
                  <a:lnTo>
                    <a:pt x="137172" y="24174"/>
                  </a:lnTo>
                  <a:lnTo>
                    <a:pt x="181111" y="20964"/>
                  </a:lnTo>
                  <a:lnTo>
                    <a:pt x="228748" y="17413"/>
                  </a:lnTo>
                  <a:lnTo>
                    <a:pt x="281673" y="13635"/>
                  </a:lnTo>
                  <a:lnTo>
                    <a:pt x="338122" y="9705"/>
                  </a:lnTo>
                  <a:lnTo>
                    <a:pt x="396921" y="5674"/>
                  </a:lnTo>
                  <a:lnTo>
                    <a:pt x="450938" y="2986"/>
                  </a:lnTo>
                  <a:lnTo>
                    <a:pt x="501766" y="1195"/>
                  </a:lnTo>
                  <a:lnTo>
                    <a:pt x="550468" y="0"/>
                  </a:lnTo>
                  <a:lnTo>
                    <a:pt x="589286" y="615"/>
                  </a:lnTo>
                  <a:lnTo>
                    <a:pt x="621515" y="2436"/>
                  </a:lnTo>
                  <a:lnTo>
                    <a:pt x="667908" y="6811"/>
                  </a:lnTo>
                  <a:lnTo>
                    <a:pt x="705022" y="1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993"/>
            <p:cNvSpPr/>
            <p:nvPr>
              <p:custDataLst>
                <p:tags r:id="rId16"/>
              </p:custDataLst>
            </p:nvPr>
          </p:nvSpPr>
          <p:spPr>
            <a:xfrm>
              <a:off x="6232670" y="5756365"/>
              <a:ext cx="196484" cy="322067"/>
            </a:xfrm>
            <a:custGeom>
              <a:avLst/>
              <a:gdLst/>
              <a:ahLst/>
              <a:cxnLst/>
              <a:rect l="0" t="0" r="0" b="0"/>
              <a:pathLst>
                <a:path w="196484" h="322067">
                  <a:moveTo>
                    <a:pt x="187180" y="193585"/>
                  </a:moveTo>
                  <a:lnTo>
                    <a:pt x="187180" y="193585"/>
                  </a:lnTo>
                  <a:lnTo>
                    <a:pt x="183809" y="190214"/>
                  </a:lnTo>
                  <a:lnTo>
                    <a:pt x="182154" y="186678"/>
                  </a:lnTo>
                  <a:lnTo>
                    <a:pt x="181713" y="184746"/>
                  </a:lnTo>
                  <a:lnTo>
                    <a:pt x="174348" y="175287"/>
                  </a:lnTo>
                  <a:lnTo>
                    <a:pt x="159860" y="166918"/>
                  </a:lnTo>
                  <a:lnTo>
                    <a:pt x="142582" y="167857"/>
                  </a:lnTo>
                  <a:lnTo>
                    <a:pt x="121497" y="174389"/>
                  </a:lnTo>
                  <a:lnTo>
                    <a:pt x="89794" y="195345"/>
                  </a:lnTo>
                  <a:lnTo>
                    <a:pt x="68638" y="216240"/>
                  </a:lnTo>
                  <a:lnTo>
                    <a:pt x="55002" y="241518"/>
                  </a:lnTo>
                  <a:lnTo>
                    <a:pt x="48706" y="268510"/>
                  </a:lnTo>
                  <a:lnTo>
                    <a:pt x="50612" y="294619"/>
                  </a:lnTo>
                  <a:lnTo>
                    <a:pt x="55918" y="304685"/>
                  </a:lnTo>
                  <a:lnTo>
                    <a:pt x="73102" y="319633"/>
                  </a:lnTo>
                  <a:lnTo>
                    <a:pt x="85023" y="322066"/>
                  </a:lnTo>
                  <a:lnTo>
                    <a:pt x="113320" y="319127"/>
                  </a:lnTo>
                  <a:lnTo>
                    <a:pt x="157612" y="298830"/>
                  </a:lnTo>
                  <a:lnTo>
                    <a:pt x="179684" y="274697"/>
                  </a:lnTo>
                  <a:lnTo>
                    <a:pt x="188531" y="260360"/>
                  </a:lnTo>
                  <a:lnTo>
                    <a:pt x="196483" y="221851"/>
                  </a:lnTo>
                  <a:lnTo>
                    <a:pt x="195548" y="174398"/>
                  </a:lnTo>
                  <a:lnTo>
                    <a:pt x="191347" y="146927"/>
                  </a:lnTo>
                  <a:lnTo>
                    <a:pt x="185725" y="118030"/>
                  </a:lnTo>
                  <a:lnTo>
                    <a:pt x="166308" y="70870"/>
                  </a:lnTo>
                  <a:lnTo>
                    <a:pt x="140508" y="34623"/>
                  </a:lnTo>
                  <a:lnTo>
                    <a:pt x="110228" y="11457"/>
                  </a:lnTo>
                  <a:lnTo>
                    <a:pt x="76073" y="1632"/>
                  </a:lnTo>
                  <a:lnTo>
                    <a:pt x="58076" y="0"/>
                  </a:lnTo>
                  <a:lnTo>
                    <a:pt x="30552" y="7593"/>
                  </a:lnTo>
                  <a:lnTo>
                    <a:pt x="19262" y="14557"/>
                  </a:lnTo>
                  <a:lnTo>
                    <a:pt x="4835" y="39227"/>
                  </a:lnTo>
                  <a:lnTo>
                    <a:pt x="0" y="54697"/>
                  </a:lnTo>
                  <a:lnTo>
                    <a:pt x="272" y="88818"/>
                  </a:lnTo>
                  <a:lnTo>
                    <a:pt x="9380" y="142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94"/>
            <p:cNvSpPr/>
            <p:nvPr>
              <p:custDataLst>
                <p:tags r:id="rId17"/>
              </p:custDataLst>
            </p:nvPr>
          </p:nvSpPr>
          <p:spPr>
            <a:xfrm>
              <a:off x="6470759" y="5739952"/>
              <a:ext cx="172932" cy="458469"/>
            </a:xfrm>
            <a:custGeom>
              <a:avLst/>
              <a:gdLst/>
              <a:ahLst/>
              <a:cxnLst/>
              <a:rect l="0" t="0" r="0" b="0"/>
              <a:pathLst>
                <a:path w="172932" h="458469">
                  <a:moveTo>
                    <a:pt x="31641" y="178248"/>
                  </a:moveTo>
                  <a:lnTo>
                    <a:pt x="31641" y="178248"/>
                  </a:lnTo>
                  <a:lnTo>
                    <a:pt x="28270" y="174877"/>
                  </a:lnTo>
                  <a:lnTo>
                    <a:pt x="26571" y="176001"/>
                  </a:lnTo>
                  <a:lnTo>
                    <a:pt x="22802" y="182893"/>
                  </a:lnTo>
                  <a:lnTo>
                    <a:pt x="20409" y="221186"/>
                  </a:lnTo>
                  <a:lnTo>
                    <a:pt x="22825" y="266308"/>
                  </a:lnTo>
                  <a:lnTo>
                    <a:pt x="21138" y="301347"/>
                  </a:lnTo>
                  <a:lnTo>
                    <a:pt x="18036" y="339968"/>
                  </a:lnTo>
                  <a:lnTo>
                    <a:pt x="14304" y="378535"/>
                  </a:lnTo>
                  <a:lnTo>
                    <a:pt x="8238" y="425192"/>
                  </a:lnTo>
                  <a:lnTo>
                    <a:pt x="1130" y="458468"/>
                  </a:lnTo>
                  <a:lnTo>
                    <a:pt x="717" y="458195"/>
                  </a:lnTo>
                  <a:lnTo>
                    <a:pt x="0" y="420142"/>
                  </a:lnTo>
                  <a:lnTo>
                    <a:pt x="3702" y="379360"/>
                  </a:lnTo>
                  <a:lnTo>
                    <a:pt x="6665" y="354656"/>
                  </a:lnTo>
                  <a:lnTo>
                    <a:pt x="11463" y="324076"/>
                  </a:lnTo>
                  <a:lnTo>
                    <a:pt x="17483" y="289578"/>
                  </a:lnTo>
                  <a:lnTo>
                    <a:pt x="24319" y="252468"/>
                  </a:lnTo>
                  <a:lnTo>
                    <a:pt x="33109" y="214322"/>
                  </a:lnTo>
                  <a:lnTo>
                    <a:pt x="43204" y="175487"/>
                  </a:lnTo>
                  <a:lnTo>
                    <a:pt x="54166" y="136190"/>
                  </a:lnTo>
                  <a:lnTo>
                    <a:pt x="66413" y="104348"/>
                  </a:lnTo>
                  <a:lnTo>
                    <a:pt x="79517" y="77476"/>
                  </a:lnTo>
                  <a:lnTo>
                    <a:pt x="105130" y="36799"/>
                  </a:lnTo>
                  <a:lnTo>
                    <a:pt x="134005" y="7377"/>
                  </a:lnTo>
                  <a:lnTo>
                    <a:pt x="146751" y="0"/>
                  </a:lnTo>
                  <a:lnTo>
                    <a:pt x="151420" y="149"/>
                  </a:lnTo>
                  <a:lnTo>
                    <a:pt x="155238" y="2365"/>
                  </a:lnTo>
                  <a:lnTo>
                    <a:pt x="158489" y="5960"/>
                  </a:lnTo>
                  <a:lnTo>
                    <a:pt x="166435" y="24502"/>
                  </a:lnTo>
                  <a:lnTo>
                    <a:pt x="165397" y="41713"/>
                  </a:lnTo>
                  <a:lnTo>
                    <a:pt x="149391" y="86106"/>
                  </a:lnTo>
                  <a:lnTo>
                    <a:pt x="128487" y="118974"/>
                  </a:lnTo>
                  <a:lnTo>
                    <a:pt x="128660" y="120388"/>
                  </a:lnTo>
                  <a:lnTo>
                    <a:pt x="130734" y="123840"/>
                  </a:lnTo>
                  <a:lnTo>
                    <a:pt x="159536" y="142711"/>
                  </a:lnTo>
                  <a:lnTo>
                    <a:pt x="171214" y="159956"/>
                  </a:lnTo>
                  <a:lnTo>
                    <a:pt x="172931" y="175999"/>
                  </a:lnTo>
                  <a:lnTo>
                    <a:pt x="172401" y="185215"/>
                  </a:lnTo>
                  <a:lnTo>
                    <a:pt x="164286" y="202982"/>
                  </a:lnTo>
                  <a:lnTo>
                    <a:pt x="128785" y="244483"/>
                  </a:lnTo>
                  <a:lnTo>
                    <a:pt x="98761" y="267255"/>
                  </a:lnTo>
                  <a:lnTo>
                    <a:pt x="94026" y="267925"/>
                  </a:lnTo>
                  <a:lnTo>
                    <a:pt x="76091" y="26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95"/>
            <p:cNvSpPr/>
            <p:nvPr>
              <p:custDataLst>
                <p:tags r:id="rId18"/>
              </p:custDataLst>
            </p:nvPr>
          </p:nvSpPr>
          <p:spPr>
            <a:xfrm>
              <a:off x="6648450" y="59626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3453" y="47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96"/>
            <p:cNvSpPr/>
            <p:nvPr>
              <p:custDataLst>
                <p:tags r:id="rId19"/>
              </p:custDataLst>
            </p:nvPr>
          </p:nvSpPr>
          <p:spPr>
            <a:xfrm>
              <a:off x="6554012" y="5619873"/>
              <a:ext cx="94439" cy="82428"/>
            </a:xfrm>
            <a:custGeom>
              <a:avLst/>
              <a:gdLst/>
              <a:ahLst/>
              <a:cxnLst/>
              <a:rect l="0" t="0" r="0" b="0"/>
              <a:pathLst>
                <a:path w="94439" h="82428">
                  <a:moveTo>
                    <a:pt x="5538" y="18927"/>
                  </a:moveTo>
                  <a:lnTo>
                    <a:pt x="5538" y="18927"/>
                  </a:lnTo>
                  <a:lnTo>
                    <a:pt x="70" y="18927"/>
                  </a:lnTo>
                  <a:lnTo>
                    <a:pt x="4733" y="36603"/>
                  </a:lnTo>
                  <a:lnTo>
                    <a:pt x="0" y="54583"/>
                  </a:lnTo>
                  <a:lnTo>
                    <a:pt x="434" y="54693"/>
                  </a:lnTo>
                  <a:lnTo>
                    <a:pt x="2799" y="52932"/>
                  </a:lnTo>
                  <a:lnTo>
                    <a:pt x="31161" y="9025"/>
                  </a:lnTo>
                  <a:lnTo>
                    <a:pt x="35320" y="3859"/>
                  </a:lnTo>
                  <a:lnTo>
                    <a:pt x="38798" y="1120"/>
                  </a:lnTo>
                  <a:lnTo>
                    <a:pt x="41823" y="0"/>
                  </a:lnTo>
                  <a:lnTo>
                    <a:pt x="47770" y="637"/>
                  </a:lnTo>
                  <a:lnTo>
                    <a:pt x="55117" y="3273"/>
                  </a:lnTo>
                  <a:lnTo>
                    <a:pt x="61204" y="10558"/>
                  </a:lnTo>
                  <a:lnTo>
                    <a:pt x="85325" y="57196"/>
                  </a:lnTo>
                  <a:lnTo>
                    <a:pt x="94438" y="8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705"/>
          <p:cNvGrpSpPr/>
          <p:nvPr/>
        </p:nvGrpSpPr>
        <p:grpSpPr>
          <a:xfrm>
            <a:off x="7178148" y="5493060"/>
            <a:ext cx="603778" cy="272741"/>
            <a:chOff x="7178148" y="5493060"/>
            <a:chExt cx="603778" cy="272741"/>
          </a:xfrm>
        </p:grpSpPr>
        <p:sp>
          <p:nvSpPr>
            <p:cNvPr id="169" name="SMARTInkShape-3997"/>
            <p:cNvSpPr/>
            <p:nvPr>
              <p:custDataLst>
                <p:tags r:id="rId9"/>
              </p:custDataLst>
            </p:nvPr>
          </p:nvSpPr>
          <p:spPr>
            <a:xfrm>
              <a:off x="7772400" y="5765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98"/>
            <p:cNvSpPr/>
            <p:nvPr>
              <p:custDataLst>
                <p:tags r:id="rId10"/>
              </p:custDataLst>
            </p:nvPr>
          </p:nvSpPr>
          <p:spPr>
            <a:xfrm>
              <a:off x="7460954" y="5493060"/>
              <a:ext cx="140243" cy="180049"/>
            </a:xfrm>
            <a:custGeom>
              <a:avLst/>
              <a:gdLst/>
              <a:ahLst/>
              <a:cxnLst/>
              <a:rect l="0" t="0" r="0" b="0"/>
              <a:pathLst>
                <a:path w="140243" h="180049">
                  <a:moveTo>
                    <a:pt x="101896" y="18740"/>
                  </a:moveTo>
                  <a:lnTo>
                    <a:pt x="101896" y="18740"/>
                  </a:lnTo>
                  <a:lnTo>
                    <a:pt x="81670" y="11998"/>
                  </a:lnTo>
                  <a:lnTo>
                    <a:pt x="62333" y="14332"/>
                  </a:lnTo>
                  <a:lnTo>
                    <a:pt x="52236" y="17918"/>
                  </a:lnTo>
                  <a:lnTo>
                    <a:pt x="35375" y="31310"/>
                  </a:lnTo>
                  <a:lnTo>
                    <a:pt x="21531" y="49726"/>
                  </a:lnTo>
                  <a:lnTo>
                    <a:pt x="6509" y="84601"/>
                  </a:lnTo>
                  <a:lnTo>
                    <a:pt x="0" y="111747"/>
                  </a:lnTo>
                  <a:lnTo>
                    <a:pt x="2281" y="136511"/>
                  </a:lnTo>
                  <a:lnTo>
                    <a:pt x="5853" y="148054"/>
                  </a:lnTo>
                  <a:lnTo>
                    <a:pt x="19228" y="164643"/>
                  </a:lnTo>
                  <a:lnTo>
                    <a:pt x="36933" y="175308"/>
                  </a:lnTo>
                  <a:lnTo>
                    <a:pt x="56559" y="180048"/>
                  </a:lnTo>
                  <a:lnTo>
                    <a:pt x="77042" y="176510"/>
                  </a:lnTo>
                  <a:lnTo>
                    <a:pt x="97906" y="165766"/>
                  </a:lnTo>
                  <a:lnTo>
                    <a:pt x="118937" y="146879"/>
                  </a:lnTo>
                  <a:lnTo>
                    <a:pt x="132517" y="120611"/>
                  </a:lnTo>
                  <a:lnTo>
                    <a:pt x="139494" y="89416"/>
                  </a:lnTo>
                  <a:lnTo>
                    <a:pt x="140242" y="54384"/>
                  </a:lnTo>
                  <a:lnTo>
                    <a:pt x="130699" y="27056"/>
                  </a:lnTo>
                  <a:lnTo>
                    <a:pt x="123214" y="15817"/>
                  </a:lnTo>
                  <a:lnTo>
                    <a:pt x="113286" y="8324"/>
                  </a:lnTo>
                  <a:lnTo>
                    <a:pt x="89084" y="0"/>
                  </a:lnTo>
                  <a:lnTo>
                    <a:pt x="65628" y="63"/>
                  </a:lnTo>
                  <a:lnTo>
                    <a:pt x="32046" y="6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99"/>
            <p:cNvSpPr/>
            <p:nvPr>
              <p:custDataLst>
                <p:tags r:id="rId11"/>
              </p:custDataLst>
            </p:nvPr>
          </p:nvSpPr>
          <p:spPr>
            <a:xfrm>
              <a:off x="7194550" y="55499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6620" y="14686"/>
                  </a:lnTo>
                  <a:lnTo>
                    <a:pt x="59937" y="13092"/>
                  </a:lnTo>
                  <a:lnTo>
                    <a:pt x="93666" y="11463"/>
                  </a:lnTo>
                  <a:lnTo>
                    <a:pt x="132176" y="60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000"/>
            <p:cNvSpPr/>
            <p:nvPr>
              <p:custDataLst>
                <p:tags r:id="rId12"/>
              </p:custDataLst>
            </p:nvPr>
          </p:nvSpPr>
          <p:spPr>
            <a:xfrm>
              <a:off x="7178148" y="5651500"/>
              <a:ext cx="257703" cy="18659"/>
            </a:xfrm>
            <a:custGeom>
              <a:avLst/>
              <a:gdLst/>
              <a:ahLst/>
              <a:cxnLst/>
              <a:rect l="0" t="0" r="0" b="0"/>
              <a:pathLst>
                <a:path w="257703" h="18659">
                  <a:moveTo>
                    <a:pt x="16402" y="12700"/>
                  </a:moveTo>
                  <a:lnTo>
                    <a:pt x="16402" y="12700"/>
                  </a:lnTo>
                  <a:lnTo>
                    <a:pt x="6288" y="12700"/>
                  </a:lnTo>
                  <a:lnTo>
                    <a:pt x="3309" y="13405"/>
                  </a:lnTo>
                  <a:lnTo>
                    <a:pt x="1323" y="14581"/>
                  </a:lnTo>
                  <a:lnTo>
                    <a:pt x="0" y="16071"/>
                  </a:lnTo>
                  <a:lnTo>
                    <a:pt x="9818" y="17726"/>
                  </a:lnTo>
                  <a:lnTo>
                    <a:pt x="44790" y="18658"/>
                  </a:lnTo>
                  <a:lnTo>
                    <a:pt x="81230" y="18169"/>
                  </a:lnTo>
                  <a:lnTo>
                    <a:pt x="104776" y="17052"/>
                  </a:lnTo>
                  <a:lnTo>
                    <a:pt x="130352" y="15601"/>
                  </a:lnTo>
                  <a:lnTo>
                    <a:pt x="155869" y="13223"/>
                  </a:lnTo>
                  <a:lnTo>
                    <a:pt x="181346" y="10227"/>
                  </a:lnTo>
                  <a:lnTo>
                    <a:pt x="223766" y="4545"/>
                  </a:lnTo>
                  <a:lnTo>
                    <a:pt x="257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647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SMARTInkShape-Group880"/>
          <p:cNvGrpSpPr/>
          <p:nvPr/>
        </p:nvGrpSpPr>
        <p:grpSpPr>
          <a:xfrm>
            <a:off x="1203114" y="710742"/>
            <a:ext cx="485987" cy="374800"/>
            <a:chOff x="1203114" y="710742"/>
            <a:chExt cx="485987" cy="374800"/>
          </a:xfrm>
        </p:grpSpPr>
        <p:sp>
          <p:nvSpPr>
            <p:cNvPr id="438" name="SMARTInkShape-4949"/>
            <p:cNvSpPr/>
            <p:nvPr>
              <p:custDataLst>
                <p:tags r:id="rId188"/>
              </p:custDataLst>
            </p:nvPr>
          </p:nvSpPr>
          <p:spPr>
            <a:xfrm>
              <a:off x="1525765" y="984250"/>
              <a:ext cx="163336" cy="18789"/>
            </a:xfrm>
            <a:custGeom>
              <a:avLst/>
              <a:gdLst/>
              <a:ahLst/>
              <a:cxnLst/>
              <a:rect l="0" t="0" r="0" b="0"/>
              <a:pathLst>
                <a:path w="163336" h="18789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8871" y="18788"/>
                  </a:lnTo>
                  <a:lnTo>
                    <a:pt x="48157" y="13929"/>
                  </a:lnTo>
                  <a:lnTo>
                    <a:pt x="79689" y="10189"/>
                  </a:lnTo>
                  <a:lnTo>
                    <a:pt x="112989" y="6175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950"/>
            <p:cNvSpPr/>
            <p:nvPr>
              <p:custDataLst>
                <p:tags r:id="rId189"/>
              </p:custDataLst>
            </p:nvPr>
          </p:nvSpPr>
          <p:spPr>
            <a:xfrm>
              <a:off x="1506356" y="914988"/>
              <a:ext cx="144645" cy="5763"/>
            </a:xfrm>
            <a:custGeom>
              <a:avLst/>
              <a:gdLst/>
              <a:ahLst/>
              <a:cxnLst/>
              <a:rect l="0" t="0" r="0" b="0"/>
              <a:pathLst>
                <a:path w="144645" h="5763">
                  <a:moveTo>
                    <a:pt x="17644" y="5762"/>
                  </a:moveTo>
                  <a:lnTo>
                    <a:pt x="17644" y="5762"/>
                  </a:lnTo>
                  <a:lnTo>
                    <a:pt x="0" y="5762"/>
                  </a:lnTo>
                  <a:lnTo>
                    <a:pt x="36958" y="1398"/>
                  </a:lnTo>
                  <a:lnTo>
                    <a:pt x="74559" y="0"/>
                  </a:lnTo>
                  <a:lnTo>
                    <a:pt x="119903" y="1410"/>
                  </a:lnTo>
                  <a:lnTo>
                    <a:pt x="144644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951"/>
            <p:cNvSpPr/>
            <p:nvPr>
              <p:custDataLst>
                <p:tags r:id="rId190"/>
              </p:custDataLst>
            </p:nvPr>
          </p:nvSpPr>
          <p:spPr>
            <a:xfrm>
              <a:off x="1203114" y="710742"/>
              <a:ext cx="155216" cy="374800"/>
            </a:xfrm>
            <a:custGeom>
              <a:avLst/>
              <a:gdLst/>
              <a:ahLst/>
              <a:cxnLst/>
              <a:rect l="0" t="0" r="0" b="0"/>
              <a:pathLst>
                <a:path w="155216" h="374800">
                  <a:moveTo>
                    <a:pt x="149436" y="44908"/>
                  </a:moveTo>
                  <a:lnTo>
                    <a:pt x="149436" y="44908"/>
                  </a:lnTo>
                  <a:lnTo>
                    <a:pt x="149436" y="38166"/>
                  </a:lnTo>
                  <a:lnTo>
                    <a:pt x="147554" y="32975"/>
                  </a:lnTo>
                  <a:lnTo>
                    <a:pt x="132830" y="12292"/>
                  </a:lnTo>
                  <a:lnTo>
                    <a:pt x="122300" y="3131"/>
                  </a:lnTo>
                  <a:lnTo>
                    <a:pt x="104920" y="0"/>
                  </a:lnTo>
                  <a:lnTo>
                    <a:pt x="94359" y="152"/>
                  </a:lnTo>
                  <a:lnTo>
                    <a:pt x="59269" y="13851"/>
                  </a:lnTo>
                  <a:lnTo>
                    <a:pt x="25431" y="35785"/>
                  </a:lnTo>
                  <a:lnTo>
                    <a:pt x="9421" y="55670"/>
                  </a:lnTo>
                  <a:lnTo>
                    <a:pt x="3176" y="66899"/>
                  </a:lnTo>
                  <a:lnTo>
                    <a:pt x="0" y="88784"/>
                  </a:lnTo>
                  <a:lnTo>
                    <a:pt x="1129" y="99558"/>
                  </a:lnTo>
                  <a:lnTo>
                    <a:pt x="11790" y="120938"/>
                  </a:lnTo>
                  <a:lnTo>
                    <a:pt x="29699" y="141493"/>
                  </a:lnTo>
                  <a:lnTo>
                    <a:pt x="67549" y="169638"/>
                  </a:lnTo>
                  <a:lnTo>
                    <a:pt x="107926" y="200006"/>
                  </a:lnTo>
                  <a:lnTo>
                    <a:pt x="137294" y="232052"/>
                  </a:lnTo>
                  <a:lnTo>
                    <a:pt x="150154" y="255789"/>
                  </a:lnTo>
                  <a:lnTo>
                    <a:pt x="154929" y="278568"/>
                  </a:lnTo>
                  <a:lnTo>
                    <a:pt x="155215" y="289581"/>
                  </a:lnTo>
                  <a:lnTo>
                    <a:pt x="148006" y="313107"/>
                  </a:lnTo>
                  <a:lnTo>
                    <a:pt x="134689" y="335558"/>
                  </a:lnTo>
                  <a:lnTo>
                    <a:pt x="117012" y="352591"/>
                  </a:lnTo>
                  <a:lnTo>
                    <a:pt x="83855" y="370710"/>
                  </a:lnTo>
                  <a:lnTo>
                    <a:pt x="63374" y="374799"/>
                  </a:lnTo>
                  <a:lnTo>
                    <a:pt x="46275" y="373560"/>
                  </a:lnTo>
                  <a:lnTo>
                    <a:pt x="33972" y="368305"/>
                  </a:lnTo>
                  <a:lnTo>
                    <a:pt x="30832" y="364223"/>
                  </a:lnTo>
                  <a:lnTo>
                    <a:pt x="29444" y="359384"/>
                  </a:lnTo>
                  <a:lnTo>
                    <a:pt x="29225" y="354042"/>
                  </a:lnTo>
                  <a:lnTo>
                    <a:pt x="33312" y="349070"/>
                  </a:lnTo>
                  <a:lnTo>
                    <a:pt x="66886" y="3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2" name="SMARTInkShape-4952"/>
          <p:cNvSpPr/>
          <p:nvPr>
            <p:custDataLst>
              <p:tags r:id="rId1"/>
            </p:custDataLst>
          </p:nvPr>
        </p:nvSpPr>
        <p:spPr>
          <a:xfrm>
            <a:off x="2041399" y="679711"/>
            <a:ext cx="441452" cy="396846"/>
          </a:xfrm>
          <a:custGeom>
            <a:avLst/>
            <a:gdLst/>
            <a:ahLst/>
            <a:cxnLst/>
            <a:rect l="0" t="0" r="0" b="0"/>
            <a:pathLst>
              <a:path w="441452" h="396846">
                <a:moveTo>
                  <a:pt x="327151" y="6089"/>
                </a:moveTo>
                <a:lnTo>
                  <a:pt x="327151" y="6089"/>
                </a:lnTo>
                <a:lnTo>
                  <a:pt x="338086" y="622"/>
                </a:lnTo>
                <a:lnTo>
                  <a:pt x="337969" y="327"/>
                </a:lnTo>
                <a:lnTo>
                  <a:pt x="335957" y="0"/>
                </a:lnTo>
                <a:lnTo>
                  <a:pt x="293643" y="19233"/>
                </a:lnTo>
                <a:lnTo>
                  <a:pt x="262870" y="36625"/>
                </a:lnTo>
                <a:lnTo>
                  <a:pt x="225674" y="56114"/>
                </a:lnTo>
                <a:lnTo>
                  <a:pt x="183743" y="78417"/>
                </a:lnTo>
                <a:lnTo>
                  <a:pt x="142058" y="101735"/>
                </a:lnTo>
                <a:lnTo>
                  <a:pt x="95057" y="133285"/>
                </a:lnTo>
                <a:lnTo>
                  <a:pt x="79830" y="149404"/>
                </a:lnTo>
                <a:lnTo>
                  <a:pt x="77603" y="155960"/>
                </a:lnTo>
                <a:lnTo>
                  <a:pt x="78236" y="161742"/>
                </a:lnTo>
                <a:lnTo>
                  <a:pt x="80774" y="167007"/>
                </a:lnTo>
                <a:lnTo>
                  <a:pt x="100528" y="174740"/>
                </a:lnTo>
                <a:lnTo>
                  <a:pt x="131180" y="179823"/>
                </a:lnTo>
                <a:lnTo>
                  <a:pt x="168321" y="182082"/>
                </a:lnTo>
                <a:lnTo>
                  <a:pt x="202702" y="186849"/>
                </a:lnTo>
                <a:lnTo>
                  <a:pt x="230213" y="193671"/>
                </a:lnTo>
                <a:lnTo>
                  <a:pt x="244791" y="201407"/>
                </a:lnTo>
                <a:lnTo>
                  <a:pt x="246844" y="206856"/>
                </a:lnTo>
                <a:lnTo>
                  <a:pt x="246097" y="213312"/>
                </a:lnTo>
                <a:lnTo>
                  <a:pt x="243481" y="220437"/>
                </a:lnTo>
                <a:lnTo>
                  <a:pt x="209462" y="250692"/>
                </a:lnTo>
                <a:lnTo>
                  <a:pt x="169246" y="276139"/>
                </a:lnTo>
                <a:lnTo>
                  <a:pt x="122210" y="303911"/>
                </a:lnTo>
                <a:lnTo>
                  <a:pt x="75435" y="332717"/>
                </a:lnTo>
                <a:lnTo>
                  <a:pt x="38183" y="358220"/>
                </a:lnTo>
                <a:lnTo>
                  <a:pt x="0" y="389853"/>
                </a:lnTo>
                <a:lnTo>
                  <a:pt x="1100" y="393165"/>
                </a:lnTo>
                <a:lnTo>
                  <a:pt x="6067" y="395373"/>
                </a:lnTo>
                <a:lnTo>
                  <a:pt x="13612" y="396845"/>
                </a:lnTo>
                <a:lnTo>
                  <a:pt x="50217" y="390955"/>
                </a:lnTo>
                <a:lnTo>
                  <a:pt x="74795" y="385433"/>
                </a:lnTo>
                <a:lnTo>
                  <a:pt x="103880" y="378929"/>
                </a:lnTo>
                <a:lnTo>
                  <a:pt x="135971" y="371771"/>
                </a:lnTo>
                <a:lnTo>
                  <a:pt x="170064" y="364177"/>
                </a:lnTo>
                <a:lnTo>
                  <a:pt x="206199" y="357703"/>
                </a:lnTo>
                <a:lnTo>
                  <a:pt x="243694" y="351976"/>
                </a:lnTo>
                <a:lnTo>
                  <a:pt x="282096" y="346747"/>
                </a:lnTo>
                <a:lnTo>
                  <a:pt x="316870" y="342556"/>
                </a:lnTo>
                <a:lnTo>
                  <a:pt x="349225" y="339056"/>
                </a:lnTo>
                <a:lnTo>
                  <a:pt x="379967" y="336017"/>
                </a:lnTo>
                <a:lnTo>
                  <a:pt x="441451" y="3299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3" name="SMARTInkShape-Group882"/>
          <p:cNvGrpSpPr/>
          <p:nvPr/>
        </p:nvGrpSpPr>
        <p:grpSpPr>
          <a:xfrm>
            <a:off x="2706748" y="540708"/>
            <a:ext cx="1665597" cy="583243"/>
            <a:chOff x="2706748" y="540708"/>
            <a:chExt cx="1665597" cy="583243"/>
          </a:xfrm>
        </p:grpSpPr>
        <p:sp>
          <p:nvSpPr>
            <p:cNvPr id="443" name="SMARTInkShape-4953"/>
            <p:cNvSpPr/>
            <p:nvPr>
              <p:custDataLst>
                <p:tags r:id="rId178"/>
              </p:custDataLst>
            </p:nvPr>
          </p:nvSpPr>
          <p:spPr>
            <a:xfrm>
              <a:off x="3111440" y="700167"/>
              <a:ext cx="88961" cy="328534"/>
            </a:xfrm>
            <a:custGeom>
              <a:avLst/>
              <a:gdLst/>
              <a:ahLst/>
              <a:cxnLst/>
              <a:rect l="0" t="0" r="0" b="0"/>
              <a:pathLst>
                <a:path w="88961" h="328534">
                  <a:moveTo>
                    <a:pt x="88960" y="23733"/>
                  </a:moveTo>
                  <a:lnTo>
                    <a:pt x="88960" y="23733"/>
                  </a:lnTo>
                  <a:lnTo>
                    <a:pt x="88960" y="3960"/>
                  </a:lnTo>
                  <a:lnTo>
                    <a:pt x="88254" y="2084"/>
                  </a:lnTo>
                  <a:lnTo>
                    <a:pt x="87078" y="834"/>
                  </a:lnTo>
                  <a:lnTo>
                    <a:pt x="85589" y="0"/>
                  </a:lnTo>
                  <a:lnTo>
                    <a:pt x="80171" y="956"/>
                  </a:lnTo>
                  <a:lnTo>
                    <a:pt x="71648" y="5143"/>
                  </a:lnTo>
                  <a:lnTo>
                    <a:pt x="45062" y="26960"/>
                  </a:lnTo>
                  <a:lnTo>
                    <a:pt x="19219" y="61608"/>
                  </a:lnTo>
                  <a:lnTo>
                    <a:pt x="3463" y="95398"/>
                  </a:lnTo>
                  <a:lnTo>
                    <a:pt x="0" y="138966"/>
                  </a:lnTo>
                  <a:lnTo>
                    <a:pt x="3423" y="184165"/>
                  </a:lnTo>
                  <a:lnTo>
                    <a:pt x="11043" y="226876"/>
                  </a:lnTo>
                  <a:lnTo>
                    <a:pt x="12609" y="272702"/>
                  </a:lnTo>
                  <a:lnTo>
                    <a:pt x="14629" y="313510"/>
                  </a:lnTo>
                  <a:lnTo>
                    <a:pt x="19110" y="328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954"/>
            <p:cNvSpPr/>
            <p:nvPr>
              <p:custDataLst>
                <p:tags r:id="rId179"/>
              </p:custDataLst>
            </p:nvPr>
          </p:nvSpPr>
          <p:spPr>
            <a:xfrm>
              <a:off x="3200400" y="10414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2191" y="45779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955"/>
            <p:cNvSpPr/>
            <p:nvPr>
              <p:custDataLst>
                <p:tags r:id="rId180"/>
              </p:custDataLst>
            </p:nvPr>
          </p:nvSpPr>
          <p:spPr>
            <a:xfrm>
              <a:off x="3201806" y="901700"/>
              <a:ext cx="68968" cy="42424"/>
            </a:xfrm>
            <a:custGeom>
              <a:avLst/>
              <a:gdLst/>
              <a:ahLst/>
              <a:cxnLst/>
              <a:rect l="0" t="0" r="0" b="0"/>
              <a:pathLst>
                <a:path w="68968" h="42424">
                  <a:moveTo>
                    <a:pt x="17644" y="25400"/>
                  </a:moveTo>
                  <a:lnTo>
                    <a:pt x="17644" y="25400"/>
                  </a:lnTo>
                  <a:lnTo>
                    <a:pt x="3339" y="25400"/>
                  </a:lnTo>
                  <a:lnTo>
                    <a:pt x="1757" y="26106"/>
                  </a:lnTo>
                  <a:lnTo>
                    <a:pt x="703" y="27281"/>
                  </a:lnTo>
                  <a:lnTo>
                    <a:pt x="0" y="28771"/>
                  </a:lnTo>
                  <a:lnTo>
                    <a:pt x="4863" y="34189"/>
                  </a:lnTo>
                  <a:lnTo>
                    <a:pt x="9124" y="37609"/>
                  </a:lnTo>
                  <a:lnTo>
                    <a:pt x="19502" y="41410"/>
                  </a:lnTo>
                  <a:lnTo>
                    <a:pt x="25232" y="42423"/>
                  </a:lnTo>
                  <a:lnTo>
                    <a:pt x="37244" y="39786"/>
                  </a:lnTo>
                  <a:lnTo>
                    <a:pt x="54026" y="30368"/>
                  </a:lnTo>
                  <a:lnTo>
                    <a:pt x="62741" y="21964"/>
                  </a:lnTo>
                  <a:lnTo>
                    <a:pt x="68967" y="11173"/>
                  </a:lnTo>
                  <a:lnTo>
                    <a:pt x="68087" y="7448"/>
                  </a:lnTo>
                  <a:lnTo>
                    <a:pt x="64678" y="4966"/>
                  </a:lnTo>
                  <a:lnTo>
                    <a:pt x="48278" y="1471"/>
                  </a:lnTo>
                  <a:lnTo>
                    <a:pt x="30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956"/>
            <p:cNvSpPr/>
            <p:nvPr>
              <p:custDataLst>
                <p:tags r:id="rId181"/>
              </p:custDataLst>
            </p:nvPr>
          </p:nvSpPr>
          <p:spPr>
            <a:xfrm>
              <a:off x="3444679" y="923532"/>
              <a:ext cx="238322" cy="16269"/>
            </a:xfrm>
            <a:custGeom>
              <a:avLst/>
              <a:gdLst/>
              <a:ahLst/>
              <a:cxnLst/>
              <a:rect l="0" t="0" r="0" b="0"/>
              <a:pathLst>
                <a:path w="238322" h="16269">
                  <a:moveTo>
                    <a:pt x="3371" y="16268"/>
                  </a:moveTo>
                  <a:lnTo>
                    <a:pt x="3371" y="16268"/>
                  </a:lnTo>
                  <a:lnTo>
                    <a:pt x="0" y="16268"/>
                  </a:lnTo>
                  <a:lnTo>
                    <a:pt x="36183" y="15562"/>
                  </a:lnTo>
                  <a:lnTo>
                    <a:pt x="80905" y="10493"/>
                  </a:lnTo>
                  <a:lnTo>
                    <a:pt x="120851" y="4059"/>
                  </a:lnTo>
                  <a:lnTo>
                    <a:pt x="156948" y="258"/>
                  </a:lnTo>
                  <a:lnTo>
                    <a:pt x="201276" y="0"/>
                  </a:lnTo>
                  <a:lnTo>
                    <a:pt x="238321" y="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957"/>
            <p:cNvSpPr/>
            <p:nvPr>
              <p:custDataLst>
                <p:tags r:id="rId182"/>
              </p:custDataLst>
            </p:nvPr>
          </p:nvSpPr>
          <p:spPr>
            <a:xfrm>
              <a:off x="3886507" y="719838"/>
              <a:ext cx="133044" cy="277320"/>
            </a:xfrm>
            <a:custGeom>
              <a:avLst/>
              <a:gdLst/>
              <a:ahLst/>
              <a:cxnLst/>
              <a:rect l="0" t="0" r="0" b="0"/>
              <a:pathLst>
                <a:path w="133044" h="277320">
                  <a:moveTo>
                    <a:pt x="126693" y="23112"/>
                  </a:moveTo>
                  <a:lnTo>
                    <a:pt x="126693" y="23112"/>
                  </a:lnTo>
                  <a:lnTo>
                    <a:pt x="125987" y="12973"/>
                  </a:lnTo>
                  <a:lnTo>
                    <a:pt x="123322" y="5435"/>
                  </a:lnTo>
                  <a:lnTo>
                    <a:pt x="121624" y="2861"/>
                  </a:lnTo>
                  <a:lnTo>
                    <a:pt x="117855" y="0"/>
                  </a:lnTo>
                  <a:lnTo>
                    <a:pt x="101653" y="1761"/>
                  </a:lnTo>
                  <a:lnTo>
                    <a:pt x="86871" y="12447"/>
                  </a:lnTo>
                  <a:lnTo>
                    <a:pt x="57038" y="47704"/>
                  </a:lnTo>
                  <a:lnTo>
                    <a:pt x="33646" y="83431"/>
                  </a:lnTo>
                  <a:lnTo>
                    <a:pt x="16194" y="122828"/>
                  </a:lnTo>
                  <a:lnTo>
                    <a:pt x="5145" y="160093"/>
                  </a:lnTo>
                  <a:lnTo>
                    <a:pt x="0" y="194059"/>
                  </a:lnTo>
                  <a:lnTo>
                    <a:pt x="2416" y="223266"/>
                  </a:lnTo>
                  <a:lnTo>
                    <a:pt x="13838" y="246595"/>
                  </a:lnTo>
                  <a:lnTo>
                    <a:pt x="21823" y="256768"/>
                  </a:lnTo>
                  <a:lnTo>
                    <a:pt x="43865" y="269951"/>
                  </a:lnTo>
                  <a:lnTo>
                    <a:pt x="70831" y="276752"/>
                  </a:lnTo>
                  <a:lnTo>
                    <a:pt x="112101" y="277319"/>
                  </a:lnTo>
                  <a:lnTo>
                    <a:pt x="133043" y="27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958"/>
            <p:cNvSpPr/>
            <p:nvPr>
              <p:custDataLst>
                <p:tags r:id="rId183"/>
              </p:custDataLst>
            </p:nvPr>
          </p:nvSpPr>
          <p:spPr>
            <a:xfrm>
              <a:off x="4160238" y="758884"/>
              <a:ext cx="123363" cy="363151"/>
            </a:xfrm>
            <a:custGeom>
              <a:avLst/>
              <a:gdLst/>
              <a:ahLst/>
              <a:cxnLst/>
              <a:rect l="0" t="0" r="0" b="0"/>
              <a:pathLst>
                <a:path w="123363" h="363151">
                  <a:moveTo>
                    <a:pt x="30762" y="136466"/>
                  </a:moveTo>
                  <a:lnTo>
                    <a:pt x="30762" y="136466"/>
                  </a:lnTo>
                  <a:lnTo>
                    <a:pt x="27391" y="139837"/>
                  </a:lnTo>
                  <a:lnTo>
                    <a:pt x="21924" y="152046"/>
                  </a:lnTo>
                  <a:lnTo>
                    <a:pt x="19530" y="185980"/>
                  </a:lnTo>
                  <a:lnTo>
                    <a:pt x="21946" y="221927"/>
                  </a:lnTo>
                  <a:lnTo>
                    <a:pt x="18821" y="267700"/>
                  </a:lnTo>
                  <a:lnTo>
                    <a:pt x="13426" y="314893"/>
                  </a:lnTo>
                  <a:lnTo>
                    <a:pt x="6563" y="361133"/>
                  </a:lnTo>
                  <a:lnTo>
                    <a:pt x="5457" y="363150"/>
                  </a:lnTo>
                  <a:lnTo>
                    <a:pt x="4014" y="363083"/>
                  </a:lnTo>
                  <a:lnTo>
                    <a:pt x="2347" y="361627"/>
                  </a:lnTo>
                  <a:lnTo>
                    <a:pt x="0" y="342724"/>
                  </a:lnTo>
                  <a:lnTo>
                    <a:pt x="2675" y="297925"/>
                  </a:lnTo>
                  <a:lnTo>
                    <a:pt x="4168" y="250559"/>
                  </a:lnTo>
                  <a:lnTo>
                    <a:pt x="4566" y="223111"/>
                  </a:lnTo>
                  <a:lnTo>
                    <a:pt x="5537" y="195641"/>
                  </a:lnTo>
                  <a:lnTo>
                    <a:pt x="6890" y="168154"/>
                  </a:lnTo>
                  <a:lnTo>
                    <a:pt x="8497" y="140658"/>
                  </a:lnTo>
                  <a:lnTo>
                    <a:pt x="12164" y="95055"/>
                  </a:lnTo>
                  <a:lnTo>
                    <a:pt x="16852" y="58089"/>
                  </a:lnTo>
                  <a:lnTo>
                    <a:pt x="27424" y="20267"/>
                  </a:lnTo>
                  <a:lnTo>
                    <a:pt x="35394" y="7681"/>
                  </a:lnTo>
                  <a:lnTo>
                    <a:pt x="45520" y="1617"/>
                  </a:lnTo>
                  <a:lnTo>
                    <a:pt x="51184" y="0"/>
                  </a:lnTo>
                  <a:lnTo>
                    <a:pt x="57077" y="1744"/>
                  </a:lnTo>
                  <a:lnTo>
                    <a:pt x="69269" y="11208"/>
                  </a:lnTo>
                  <a:lnTo>
                    <a:pt x="77980" y="26703"/>
                  </a:lnTo>
                  <a:lnTo>
                    <a:pt x="81290" y="35774"/>
                  </a:lnTo>
                  <a:lnTo>
                    <a:pt x="81206" y="53379"/>
                  </a:lnTo>
                  <a:lnTo>
                    <a:pt x="66568" y="94062"/>
                  </a:lnTo>
                  <a:lnTo>
                    <a:pt x="58427" y="109380"/>
                  </a:lnTo>
                  <a:lnTo>
                    <a:pt x="57672" y="112058"/>
                  </a:lnTo>
                  <a:lnTo>
                    <a:pt x="57874" y="113844"/>
                  </a:lnTo>
                  <a:lnTo>
                    <a:pt x="58715" y="115035"/>
                  </a:lnTo>
                  <a:lnTo>
                    <a:pt x="59980" y="115829"/>
                  </a:lnTo>
                  <a:lnTo>
                    <a:pt x="98195" y="121117"/>
                  </a:lnTo>
                  <a:lnTo>
                    <a:pt x="117068" y="135080"/>
                  </a:lnTo>
                  <a:lnTo>
                    <a:pt x="122037" y="146904"/>
                  </a:lnTo>
                  <a:lnTo>
                    <a:pt x="123362" y="154008"/>
                  </a:lnTo>
                  <a:lnTo>
                    <a:pt x="117308" y="171309"/>
                  </a:lnTo>
                  <a:lnTo>
                    <a:pt x="105211" y="188640"/>
                  </a:lnTo>
                  <a:lnTo>
                    <a:pt x="78217" y="214029"/>
                  </a:lnTo>
                  <a:lnTo>
                    <a:pt x="77215" y="214280"/>
                  </a:lnTo>
                  <a:lnTo>
                    <a:pt x="75212" y="21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959"/>
            <p:cNvSpPr/>
            <p:nvPr>
              <p:custDataLst>
                <p:tags r:id="rId184"/>
              </p:custDataLst>
            </p:nvPr>
          </p:nvSpPr>
          <p:spPr>
            <a:xfrm>
              <a:off x="4317671" y="895350"/>
              <a:ext cx="54674" cy="82961"/>
            </a:xfrm>
            <a:custGeom>
              <a:avLst/>
              <a:gdLst/>
              <a:ahLst/>
              <a:cxnLst/>
              <a:rect l="0" t="0" r="0" b="0"/>
              <a:pathLst>
                <a:path w="54674" h="82961">
                  <a:moveTo>
                    <a:pt x="38429" y="25400"/>
                  </a:moveTo>
                  <a:lnTo>
                    <a:pt x="38429" y="25400"/>
                  </a:lnTo>
                  <a:lnTo>
                    <a:pt x="35058" y="28771"/>
                  </a:lnTo>
                  <a:lnTo>
                    <a:pt x="31521" y="30426"/>
                  </a:lnTo>
                  <a:lnTo>
                    <a:pt x="29590" y="30867"/>
                  </a:lnTo>
                  <a:lnTo>
                    <a:pt x="16760" y="38230"/>
                  </a:lnTo>
                  <a:lnTo>
                    <a:pt x="2923" y="52720"/>
                  </a:lnTo>
                  <a:lnTo>
                    <a:pt x="648" y="57724"/>
                  </a:lnTo>
                  <a:lnTo>
                    <a:pt x="0" y="67048"/>
                  </a:lnTo>
                  <a:lnTo>
                    <a:pt x="3602" y="80230"/>
                  </a:lnTo>
                  <a:lnTo>
                    <a:pt x="6744" y="82415"/>
                  </a:lnTo>
                  <a:lnTo>
                    <a:pt x="15880" y="82960"/>
                  </a:lnTo>
                  <a:lnTo>
                    <a:pt x="32924" y="75930"/>
                  </a:lnTo>
                  <a:lnTo>
                    <a:pt x="48008" y="61538"/>
                  </a:lnTo>
                  <a:lnTo>
                    <a:pt x="53270" y="48047"/>
                  </a:lnTo>
                  <a:lnTo>
                    <a:pt x="54673" y="40498"/>
                  </a:lnTo>
                  <a:lnTo>
                    <a:pt x="52469" y="24584"/>
                  </a:lnTo>
                  <a:lnTo>
                    <a:pt x="44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960"/>
            <p:cNvSpPr/>
            <p:nvPr>
              <p:custDataLst>
                <p:tags r:id="rId185"/>
              </p:custDataLst>
            </p:nvPr>
          </p:nvSpPr>
          <p:spPr>
            <a:xfrm>
              <a:off x="4136829" y="540708"/>
              <a:ext cx="136722" cy="113343"/>
            </a:xfrm>
            <a:custGeom>
              <a:avLst/>
              <a:gdLst/>
              <a:ahLst/>
              <a:cxnLst/>
              <a:rect l="0" t="0" r="0" b="0"/>
              <a:pathLst>
                <a:path w="136722" h="113343">
                  <a:moveTo>
                    <a:pt x="3371" y="18092"/>
                  </a:moveTo>
                  <a:lnTo>
                    <a:pt x="3371" y="18092"/>
                  </a:lnTo>
                  <a:lnTo>
                    <a:pt x="3371" y="14434"/>
                  </a:lnTo>
                  <a:lnTo>
                    <a:pt x="2665" y="27817"/>
                  </a:lnTo>
                  <a:lnTo>
                    <a:pt x="0" y="35585"/>
                  </a:lnTo>
                  <a:lnTo>
                    <a:pt x="227" y="43741"/>
                  </a:lnTo>
                  <a:lnTo>
                    <a:pt x="2750" y="57103"/>
                  </a:lnTo>
                  <a:lnTo>
                    <a:pt x="3662" y="58211"/>
                  </a:lnTo>
                  <a:lnTo>
                    <a:pt x="4976" y="58243"/>
                  </a:lnTo>
                  <a:lnTo>
                    <a:pt x="6558" y="57560"/>
                  </a:lnTo>
                  <a:lnTo>
                    <a:pt x="40354" y="12624"/>
                  </a:lnTo>
                  <a:lnTo>
                    <a:pt x="44960" y="5980"/>
                  </a:lnTo>
                  <a:lnTo>
                    <a:pt x="49441" y="2256"/>
                  </a:lnTo>
                  <a:lnTo>
                    <a:pt x="53840" y="479"/>
                  </a:lnTo>
                  <a:lnTo>
                    <a:pt x="58184" y="0"/>
                  </a:lnTo>
                  <a:lnTo>
                    <a:pt x="62490" y="2503"/>
                  </a:lnTo>
                  <a:lnTo>
                    <a:pt x="75294" y="19509"/>
                  </a:lnTo>
                  <a:lnTo>
                    <a:pt x="99869" y="62145"/>
                  </a:lnTo>
                  <a:lnTo>
                    <a:pt x="136721" y="11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961"/>
            <p:cNvSpPr/>
            <p:nvPr>
              <p:custDataLst>
                <p:tags r:id="rId186"/>
              </p:custDataLst>
            </p:nvPr>
          </p:nvSpPr>
          <p:spPr>
            <a:xfrm>
              <a:off x="2706748" y="634440"/>
              <a:ext cx="150753" cy="451411"/>
            </a:xfrm>
            <a:custGeom>
              <a:avLst/>
              <a:gdLst/>
              <a:ahLst/>
              <a:cxnLst/>
              <a:rect l="0" t="0" r="0" b="0"/>
              <a:pathLst>
                <a:path w="150753" h="451411">
                  <a:moveTo>
                    <a:pt x="150752" y="38660"/>
                  </a:moveTo>
                  <a:lnTo>
                    <a:pt x="150752" y="38660"/>
                  </a:lnTo>
                  <a:lnTo>
                    <a:pt x="150752" y="0"/>
                  </a:lnTo>
                  <a:lnTo>
                    <a:pt x="147224" y="187"/>
                  </a:lnTo>
                  <a:lnTo>
                    <a:pt x="133897" y="6039"/>
                  </a:lnTo>
                  <a:lnTo>
                    <a:pt x="99818" y="41459"/>
                  </a:lnTo>
                  <a:lnTo>
                    <a:pt x="72611" y="83884"/>
                  </a:lnTo>
                  <a:lnTo>
                    <a:pt x="58441" y="109026"/>
                  </a:lnTo>
                  <a:lnTo>
                    <a:pt x="45467" y="135665"/>
                  </a:lnTo>
                  <a:lnTo>
                    <a:pt x="33290" y="163302"/>
                  </a:lnTo>
                  <a:lnTo>
                    <a:pt x="21644" y="191605"/>
                  </a:lnTo>
                  <a:lnTo>
                    <a:pt x="13174" y="218940"/>
                  </a:lnTo>
                  <a:lnTo>
                    <a:pt x="6822" y="245630"/>
                  </a:lnTo>
                  <a:lnTo>
                    <a:pt x="1882" y="271890"/>
                  </a:lnTo>
                  <a:lnTo>
                    <a:pt x="0" y="296452"/>
                  </a:lnTo>
                  <a:lnTo>
                    <a:pt x="1672" y="342558"/>
                  </a:lnTo>
                  <a:lnTo>
                    <a:pt x="16526" y="379043"/>
                  </a:lnTo>
                  <a:lnTo>
                    <a:pt x="40296" y="407252"/>
                  </a:lnTo>
                  <a:lnTo>
                    <a:pt x="69675" y="426845"/>
                  </a:lnTo>
                  <a:lnTo>
                    <a:pt x="101547" y="438846"/>
                  </a:lnTo>
                  <a:lnTo>
                    <a:pt x="150752" y="45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962"/>
            <p:cNvSpPr/>
            <p:nvPr>
              <p:custDataLst>
                <p:tags r:id="rId187"/>
              </p:custDataLst>
            </p:nvPr>
          </p:nvSpPr>
          <p:spPr>
            <a:xfrm>
              <a:off x="3001069" y="719315"/>
              <a:ext cx="129482" cy="156986"/>
            </a:xfrm>
            <a:custGeom>
              <a:avLst/>
              <a:gdLst/>
              <a:ahLst/>
              <a:cxnLst/>
              <a:rect l="0" t="0" r="0" b="0"/>
              <a:pathLst>
                <a:path w="129482" h="156986">
                  <a:moveTo>
                    <a:pt x="15181" y="10935"/>
                  </a:moveTo>
                  <a:lnTo>
                    <a:pt x="15181" y="10935"/>
                  </a:lnTo>
                  <a:lnTo>
                    <a:pt x="5748" y="2207"/>
                  </a:lnTo>
                  <a:lnTo>
                    <a:pt x="876" y="0"/>
                  </a:lnTo>
                  <a:lnTo>
                    <a:pt x="0" y="117"/>
                  </a:lnTo>
                  <a:lnTo>
                    <a:pt x="121" y="901"/>
                  </a:lnTo>
                  <a:lnTo>
                    <a:pt x="15131" y="20720"/>
                  </a:lnTo>
                  <a:lnTo>
                    <a:pt x="53898" y="58781"/>
                  </a:lnTo>
                  <a:lnTo>
                    <a:pt x="83332" y="94491"/>
                  </a:lnTo>
                  <a:lnTo>
                    <a:pt x="115191" y="137742"/>
                  </a:lnTo>
                  <a:lnTo>
                    <a:pt x="129481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883"/>
          <p:cNvGrpSpPr/>
          <p:nvPr/>
        </p:nvGrpSpPr>
        <p:grpSpPr>
          <a:xfrm>
            <a:off x="4597400" y="464772"/>
            <a:ext cx="1492251" cy="662016"/>
            <a:chOff x="4597400" y="464772"/>
            <a:chExt cx="1492251" cy="662016"/>
          </a:xfrm>
        </p:grpSpPr>
        <p:sp>
          <p:nvSpPr>
            <p:cNvPr id="454" name="SMARTInkShape-4963"/>
            <p:cNvSpPr/>
            <p:nvPr>
              <p:custDataLst>
                <p:tags r:id="rId168"/>
              </p:custDataLst>
            </p:nvPr>
          </p:nvSpPr>
          <p:spPr>
            <a:xfrm>
              <a:off x="4597400" y="8699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7350" y="4468"/>
                  </a:lnTo>
                  <a:lnTo>
                    <a:pt x="73390" y="1324"/>
                  </a:lnTo>
                  <a:lnTo>
                    <a:pt x="113467" y="3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964"/>
            <p:cNvSpPr/>
            <p:nvPr>
              <p:custDataLst>
                <p:tags r:id="rId169"/>
              </p:custDataLst>
            </p:nvPr>
          </p:nvSpPr>
          <p:spPr>
            <a:xfrm>
              <a:off x="4679950" y="781050"/>
              <a:ext cx="38101" cy="196851"/>
            </a:xfrm>
            <a:custGeom>
              <a:avLst/>
              <a:gdLst/>
              <a:ahLst/>
              <a:cxnLst/>
              <a:rect l="0" t="0" r="0" b="0"/>
              <a:pathLst>
                <a:path w="38101" h="196851">
                  <a:moveTo>
                    <a:pt x="0" y="0"/>
                  </a:moveTo>
                  <a:lnTo>
                    <a:pt x="0" y="0"/>
                  </a:lnTo>
                  <a:lnTo>
                    <a:pt x="4364" y="38282"/>
                  </a:lnTo>
                  <a:lnTo>
                    <a:pt x="6467" y="75940"/>
                  </a:lnTo>
                  <a:lnTo>
                    <a:pt x="11951" y="114223"/>
                  </a:lnTo>
                  <a:lnTo>
                    <a:pt x="22199" y="151672"/>
                  </a:lnTo>
                  <a:lnTo>
                    <a:pt x="381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965"/>
            <p:cNvSpPr/>
            <p:nvPr>
              <p:custDataLst>
                <p:tags r:id="rId170"/>
              </p:custDataLst>
            </p:nvPr>
          </p:nvSpPr>
          <p:spPr>
            <a:xfrm>
              <a:off x="4865001" y="731550"/>
              <a:ext cx="137242" cy="395238"/>
            </a:xfrm>
            <a:custGeom>
              <a:avLst/>
              <a:gdLst/>
              <a:ahLst/>
              <a:cxnLst/>
              <a:rect l="0" t="0" r="0" b="0"/>
              <a:pathLst>
                <a:path w="137242" h="395238">
                  <a:moveTo>
                    <a:pt x="24499" y="132050"/>
                  </a:moveTo>
                  <a:lnTo>
                    <a:pt x="24499" y="132050"/>
                  </a:lnTo>
                  <a:lnTo>
                    <a:pt x="17592" y="151509"/>
                  </a:lnTo>
                  <a:lnTo>
                    <a:pt x="9572" y="198531"/>
                  </a:lnTo>
                  <a:lnTo>
                    <a:pt x="6669" y="245744"/>
                  </a:lnTo>
                  <a:lnTo>
                    <a:pt x="4110" y="278771"/>
                  </a:lnTo>
                  <a:lnTo>
                    <a:pt x="1326" y="312265"/>
                  </a:lnTo>
                  <a:lnTo>
                    <a:pt x="88" y="345966"/>
                  </a:lnTo>
                  <a:lnTo>
                    <a:pt x="0" y="389787"/>
                  </a:lnTo>
                  <a:lnTo>
                    <a:pt x="1111" y="393480"/>
                  </a:lnTo>
                  <a:lnTo>
                    <a:pt x="2557" y="395237"/>
                  </a:lnTo>
                  <a:lnTo>
                    <a:pt x="3520" y="393585"/>
                  </a:lnTo>
                  <a:lnTo>
                    <a:pt x="8566" y="349604"/>
                  </a:lnTo>
                  <a:lnTo>
                    <a:pt x="14125" y="308233"/>
                  </a:lnTo>
                  <a:lnTo>
                    <a:pt x="17583" y="283372"/>
                  </a:lnTo>
                  <a:lnTo>
                    <a:pt x="21298" y="255509"/>
                  </a:lnTo>
                  <a:lnTo>
                    <a:pt x="25188" y="225645"/>
                  </a:lnTo>
                  <a:lnTo>
                    <a:pt x="29191" y="194447"/>
                  </a:lnTo>
                  <a:lnTo>
                    <a:pt x="33977" y="163770"/>
                  </a:lnTo>
                  <a:lnTo>
                    <a:pt x="39285" y="133441"/>
                  </a:lnTo>
                  <a:lnTo>
                    <a:pt x="44939" y="103344"/>
                  </a:lnTo>
                  <a:lnTo>
                    <a:pt x="54985" y="56733"/>
                  </a:lnTo>
                  <a:lnTo>
                    <a:pt x="64812" y="14013"/>
                  </a:lnTo>
                  <a:lnTo>
                    <a:pt x="67723" y="650"/>
                  </a:lnTo>
                  <a:lnTo>
                    <a:pt x="68132" y="0"/>
                  </a:lnTo>
                  <a:lnTo>
                    <a:pt x="89925" y="40909"/>
                  </a:lnTo>
                  <a:lnTo>
                    <a:pt x="111663" y="81931"/>
                  </a:lnTo>
                  <a:lnTo>
                    <a:pt x="116155" y="97780"/>
                  </a:lnTo>
                  <a:lnTo>
                    <a:pt x="116270" y="109999"/>
                  </a:lnTo>
                  <a:lnTo>
                    <a:pt x="113966" y="125969"/>
                  </a:lnTo>
                  <a:lnTo>
                    <a:pt x="113072" y="127996"/>
                  </a:lnTo>
                  <a:lnTo>
                    <a:pt x="111770" y="129347"/>
                  </a:lnTo>
                  <a:lnTo>
                    <a:pt x="107982" y="131516"/>
                  </a:lnTo>
                  <a:lnTo>
                    <a:pt x="107463" y="133694"/>
                  </a:lnTo>
                  <a:lnTo>
                    <a:pt x="107325" y="135263"/>
                  </a:lnTo>
                  <a:lnTo>
                    <a:pt x="108644" y="137014"/>
                  </a:lnTo>
                  <a:lnTo>
                    <a:pt x="120900" y="148657"/>
                  </a:lnTo>
                  <a:lnTo>
                    <a:pt x="133538" y="167551"/>
                  </a:lnTo>
                  <a:lnTo>
                    <a:pt x="137241" y="187332"/>
                  </a:lnTo>
                  <a:lnTo>
                    <a:pt x="134966" y="207697"/>
                  </a:lnTo>
                  <a:lnTo>
                    <a:pt x="127924" y="218823"/>
                  </a:lnTo>
                  <a:lnTo>
                    <a:pt x="117738" y="227766"/>
                  </a:lnTo>
                  <a:lnTo>
                    <a:pt x="91105" y="241620"/>
                  </a:lnTo>
                  <a:lnTo>
                    <a:pt x="87247" y="242491"/>
                  </a:lnTo>
                  <a:lnTo>
                    <a:pt x="83970" y="242366"/>
                  </a:lnTo>
                  <a:lnTo>
                    <a:pt x="81080" y="241578"/>
                  </a:lnTo>
                  <a:lnTo>
                    <a:pt x="79858" y="240346"/>
                  </a:lnTo>
                  <a:lnTo>
                    <a:pt x="79750" y="238820"/>
                  </a:lnTo>
                  <a:lnTo>
                    <a:pt x="81649" y="233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966"/>
            <p:cNvSpPr/>
            <p:nvPr>
              <p:custDataLst>
                <p:tags r:id="rId171"/>
              </p:custDataLst>
            </p:nvPr>
          </p:nvSpPr>
          <p:spPr>
            <a:xfrm>
              <a:off x="5048250" y="9525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3089" y="27630"/>
                  </a:lnTo>
                  <a:lnTo>
                    <a:pt x="4195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967"/>
            <p:cNvSpPr/>
            <p:nvPr>
              <p:custDataLst>
                <p:tags r:id="rId172"/>
              </p:custDataLst>
            </p:nvPr>
          </p:nvSpPr>
          <p:spPr>
            <a:xfrm>
              <a:off x="4891597" y="602950"/>
              <a:ext cx="112204" cy="95872"/>
            </a:xfrm>
            <a:custGeom>
              <a:avLst/>
              <a:gdLst/>
              <a:ahLst/>
              <a:cxnLst/>
              <a:rect l="0" t="0" r="0" b="0"/>
              <a:pathLst>
                <a:path w="112204" h="95872">
                  <a:moveTo>
                    <a:pt x="10603" y="38400"/>
                  </a:moveTo>
                  <a:lnTo>
                    <a:pt x="10603" y="38400"/>
                  </a:lnTo>
                  <a:lnTo>
                    <a:pt x="13974" y="35029"/>
                  </a:lnTo>
                  <a:lnTo>
                    <a:pt x="15629" y="31492"/>
                  </a:lnTo>
                  <a:lnTo>
                    <a:pt x="16070" y="29562"/>
                  </a:lnTo>
                  <a:lnTo>
                    <a:pt x="17070" y="28274"/>
                  </a:lnTo>
                  <a:lnTo>
                    <a:pt x="20063" y="26844"/>
                  </a:lnTo>
                  <a:lnTo>
                    <a:pt x="21143" y="27168"/>
                  </a:lnTo>
                  <a:lnTo>
                    <a:pt x="21863" y="28090"/>
                  </a:lnTo>
                  <a:lnTo>
                    <a:pt x="22343" y="29410"/>
                  </a:lnTo>
                  <a:lnTo>
                    <a:pt x="14380" y="61704"/>
                  </a:lnTo>
                  <a:lnTo>
                    <a:pt x="0" y="94974"/>
                  </a:lnTo>
                  <a:lnTo>
                    <a:pt x="7" y="95871"/>
                  </a:lnTo>
                  <a:lnTo>
                    <a:pt x="1895" y="93106"/>
                  </a:lnTo>
                  <a:lnTo>
                    <a:pt x="25094" y="50819"/>
                  </a:lnTo>
                  <a:lnTo>
                    <a:pt x="58433" y="7510"/>
                  </a:lnTo>
                  <a:lnTo>
                    <a:pt x="63656" y="2990"/>
                  </a:lnTo>
                  <a:lnTo>
                    <a:pt x="68549" y="682"/>
                  </a:lnTo>
                  <a:lnTo>
                    <a:pt x="77750" y="0"/>
                  </a:lnTo>
                  <a:lnTo>
                    <a:pt x="81473" y="2922"/>
                  </a:lnTo>
                  <a:lnTo>
                    <a:pt x="98217" y="38998"/>
                  </a:lnTo>
                  <a:lnTo>
                    <a:pt x="112203" y="8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968"/>
            <p:cNvSpPr/>
            <p:nvPr>
              <p:custDataLst>
                <p:tags r:id="rId173"/>
              </p:custDataLst>
            </p:nvPr>
          </p:nvSpPr>
          <p:spPr>
            <a:xfrm>
              <a:off x="5194300" y="76835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43308" y="43308"/>
                  </a:lnTo>
                  <a:lnTo>
                    <a:pt x="86558" y="89929"/>
                  </a:lnTo>
                  <a:lnTo>
                    <a:pt x="111725" y="127305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969"/>
            <p:cNvSpPr/>
            <p:nvPr>
              <p:custDataLst>
                <p:tags r:id="rId174"/>
              </p:custDataLst>
            </p:nvPr>
          </p:nvSpPr>
          <p:spPr>
            <a:xfrm>
              <a:off x="5218745" y="755650"/>
              <a:ext cx="172406" cy="196851"/>
            </a:xfrm>
            <a:custGeom>
              <a:avLst/>
              <a:gdLst/>
              <a:ahLst/>
              <a:cxnLst/>
              <a:rect l="0" t="0" r="0" b="0"/>
              <a:pathLst>
                <a:path w="172406" h="196851">
                  <a:moveTo>
                    <a:pt x="172405" y="0"/>
                  </a:moveTo>
                  <a:lnTo>
                    <a:pt x="172405" y="0"/>
                  </a:lnTo>
                  <a:lnTo>
                    <a:pt x="169034" y="0"/>
                  </a:lnTo>
                  <a:lnTo>
                    <a:pt x="124221" y="38724"/>
                  </a:lnTo>
                  <a:lnTo>
                    <a:pt x="85379" y="75287"/>
                  </a:lnTo>
                  <a:lnTo>
                    <a:pt x="45960" y="114029"/>
                  </a:lnTo>
                  <a:lnTo>
                    <a:pt x="11335" y="159271"/>
                  </a:lnTo>
                  <a:lnTo>
                    <a:pt x="581" y="184461"/>
                  </a:lnTo>
                  <a:lnTo>
                    <a:pt x="0" y="188591"/>
                  </a:lnTo>
                  <a:lnTo>
                    <a:pt x="95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970"/>
            <p:cNvSpPr/>
            <p:nvPr>
              <p:custDataLst>
                <p:tags r:id="rId175"/>
              </p:custDataLst>
            </p:nvPr>
          </p:nvSpPr>
          <p:spPr>
            <a:xfrm>
              <a:off x="5511800" y="755650"/>
              <a:ext cx="55826" cy="266701"/>
            </a:xfrm>
            <a:custGeom>
              <a:avLst/>
              <a:gdLst/>
              <a:ahLst/>
              <a:cxnLst/>
              <a:rect l="0" t="0" r="0" b="0"/>
              <a:pathLst>
                <a:path w="55826" h="2667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42063" y="31161"/>
                  </a:lnTo>
                  <a:lnTo>
                    <a:pt x="50445" y="59005"/>
                  </a:lnTo>
                  <a:lnTo>
                    <a:pt x="54170" y="93252"/>
                  </a:lnTo>
                  <a:lnTo>
                    <a:pt x="55825" y="131992"/>
                  </a:lnTo>
                  <a:lnTo>
                    <a:pt x="49035" y="168965"/>
                  </a:lnTo>
                  <a:lnTo>
                    <a:pt x="37315" y="202801"/>
                  </a:lnTo>
                  <a:lnTo>
                    <a:pt x="20229" y="242828"/>
                  </a:lnTo>
                  <a:lnTo>
                    <a:pt x="9301" y="264781"/>
                  </a:lnTo>
                  <a:lnTo>
                    <a:pt x="63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971"/>
            <p:cNvSpPr/>
            <p:nvPr>
              <p:custDataLst>
                <p:tags r:id="rId176"/>
              </p:custDataLst>
            </p:nvPr>
          </p:nvSpPr>
          <p:spPr>
            <a:xfrm>
              <a:off x="5683250" y="546100"/>
              <a:ext cx="109532" cy="567421"/>
            </a:xfrm>
            <a:custGeom>
              <a:avLst/>
              <a:gdLst/>
              <a:ahLst/>
              <a:cxnLst/>
              <a:rect l="0" t="0" r="0" b="0"/>
              <a:pathLst>
                <a:path w="109532" h="56742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1411"/>
                  </a:lnTo>
                  <a:lnTo>
                    <a:pt x="19933" y="6742"/>
                  </a:lnTo>
                  <a:lnTo>
                    <a:pt x="35844" y="44057"/>
                  </a:lnTo>
                  <a:lnTo>
                    <a:pt x="52384" y="75320"/>
                  </a:lnTo>
                  <a:lnTo>
                    <a:pt x="67732" y="117907"/>
                  </a:lnTo>
                  <a:lnTo>
                    <a:pt x="74788" y="142105"/>
                  </a:lnTo>
                  <a:lnTo>
                    <a:pt x="82314" y="168114"/>
                  </a:lnTo>
                  <a:lnTo>
                    <a:pt x="90154" y="195332"/>
                  </a:lnTo>
                  <a:lnTo>
                    <a:pt x="98203" y="223354"/>
                  </a:lnTo>
                  <a:lnTo>
                    <a:pt x="103569" y="253325"/>
                  </a:lnTo>
                  <a:lnTo>
                    <a:pt x="107146" y="284595"/>
                  </a:lnTo>
                  <a:lnTo>
                    <a:pt x="109531" y="316730"/>
                  </a:lnTo>
                  <a:lnTo>
                    <a:pt x="109003" y="348031"/>
                  </a:lnTo>
                  <a:lnTo>
                    <a:pt x="106535" y="378776"/>
                  </a:lnTo>
                  <a:lnTo>
                    <a:pt x="102774" y="409151"/>
                  </a:lnTo>
                  <a:lnTo>
                    <a:pt x="96738" y="436456"/>
                  </a:lnTo>
                  <a:lnTo>
                    <a:pt x="89186" y="461715"/>
                  </a:lnTo>
                  <a:lnTo>
                    <a:pt x="71389" y="505773"/>
                  </a:lnTo>
                  <a:lnTo>
                    <a:pt x="42240" y="550850"/>
                  </a:lnTo>
                  <a:lnTo>
                    <a:pt x="24183" y="565379"/>
                  </a:lnTo>
                  <a:lnTo>
                    <a:pt x="17533" y="567420"/>
                  </a:lnTo>
                  <a:lnTo>
                    <a:pt x="12395" y="566663"/>
                  </a:lnTo>
                  <a:lnTo>
                    <a:pt x="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972"/>
            <p:cNvSpPr/>
            <p:nvPr>
              <p:custDataLst>
                <p:tags r:id="rId177"/>
              </p:custDataLst>
            </p:nvPr>
          </p:nvSpPr>
          <p:spPr>
            <a:xfrm>
              <a:off x="5867400" y="464772"/>
              <a:ext cx="222251" cy="163879"/>
            </a:xfrm>
            <a:custGeom>
              <a:avLst/>
              <a:gdLst/>
              <a:ahLst/>
              <a:cxnLst/>
              <a:rect l="0" t="0" r="0" b="0"/>
              <a:pathLst>
                <a:path w="222251" h="163879">
                  <a:moveTo>
                    <a:pt x="0" y="17828"/>
                  </a:moveTo>
                  <a:lnTo>
                    <a:pt x="0" y="17828"/>
                  </a:lnTo>
                  <a:lnTo>
                    <a:pt x="3371" y="14457"/>
                  </a:lnTo>
                  <a:lnTo>
                    <a:pt x="32603" y="2901"/>
                  </a:lnTo>
                  <a:lnTo>
                    <a:pt x="57793" y="0"/>
                  </a:lnTo>
                  <a:lnTo>
                    <a:pt x="84230" y="5882"/>
                  </a:lnTo>
                  <a:lnTo>
                    <a:pt x="90726" y="10569"/>
                  </a:lnTo>
                  <a:lnTo>
                    <a:pt x="99825" y="23304"/>
                  </a:lnTo>
                  <a:lnTo>
                    <a:pt x="99711" y="32767"/>
                  </a:lnTo>
                  <a:lnTo>
                    <a:pt x="92058" y="56453"/>
                  </a:lnTo>
                  <a:lnTo>
                    <a:pt x="60491" y="100351"/>
                  </a:lnTo>
                  <a:lnTo>
                    <a:pt x="36173" y="130868"/>
                  </a:lnTo>
                  <a:lnTo>
                    <a:pt x="32583" y="137638"/>
                  </a:lnTo>
                  <a:lnTo>
                    <a:pt x="32305" y="142857"/>
                  </a:lnTo>
                  <a:lnTo>
                    <a:pt x="34237" y="147042"/>
                  </a:lnTo>
                  <a:lnTo>
                    <a:pt x="37641" y="150537"/>
                  </a:lnTo>
                  <a:lnTo>
                    <a:pt x="69402" y="155457"/>
                  </a:lnTo>
                  <a:lnTo>
                    <a:pt x="114559" y="156914"/>
                  </a:lnTo>
                  <a:lnTo>
                    <a:pt x="148987" y="157255"/>
                  </a:lnTo>
                  <a:lnTo>
                    <a:pt x="192780" y="159329"/>
                  </a:lnTo>
                  <a:lnTo>
                    <a:pt x="222250" y="16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884"/>
          <p:cNvGrpSpPr/>
          <p:nvPr/>
        </p:nvGrpSpPr>
        <p:grpSpPr>
          <a:xfrm>
            <a:off x="1238250" y="1850923"/>
            <a:ext cx="844551" cy="1221039"/>
            <a:chOff x="1238250" y="1850923"/>
            <a:chExt cx="844551" cy="1221039"/>
          </a:xfrm>
        </p:grpSpPr>
        <p:sp>
          <p:nvSpPr>
            <p:cNvPr id="465" name="SMARTInkShape-4973"/>
            <p:cNvSpPr/>
            <p:nvPr>
              <p:custDataLst>
                <p:tags r:id="rId161"/>
              </p:custDataLst>
            </p:nvPr>
          </p:nvSpPr>
          <p:spPr>
            <a:xfrm>
              <a:off x="1326636" y="1881436"/>
              <a:ext cx="214944" cy="354337"/>
            </a:xfrm>
            <a:custGeom>
              <a:avLst/>
              <a:gdLst/>
              <a:ahLst/>
              <a:cxnLst/>
              <a:rect l="0" t="0" r="0" b="0"/>
              <a:pathLst>
                <a:path w="214944" h="354337">
                  <a:moveTo>
                    <a:pt x="203714" y="188664"/>
                  </a:moveTo>
                  <a:lnTo>
                    <a:pt x="203714" y="188664"/>
                  </a:lnTo>
                  <a:lnTo>
                    <a:pt x="197939" y="183594"/>
                  </a:lnTo>
                  <a:lnTo>
                    <a:pt x="176578" y="173737"/>
                  </a:lnTo>
                  <a:lnTo>
                    <a:pt x="155379" y="170836"/>
                  </a:lnTo>
                  <a:lnTo>
                    <a:pt x="124481" y="183460"/>
                  </a:lnTo>
                  <a:lnTo>
                    <a:pt x="88515" y="218558"/>
                  </a:lnTo>
                  <a:lnTo>
                    <a:pt x="69259" y="250634"/>
                  </a:lnTo>
                  <a:lnTo>
                    <a:pt x="56467" y="284645"/>
                  </a:lnTo>
                  <a:lnTo>
                    <a:pt x="53134" y="316224"/>
                  </a:lnTo>
                  <a:lnTo>
                    <a:pt x="56055" y="328737"/>
                  </a:lnTo>
                  <a:lnTo>
                    <a:pt x="68708" y="348285"/>
                  </a:lnTo>
                  <a:lnTo>
                    <a:pt x="79138" y="352934"/>
                  </a:lnTo>
                  <a:lnTo>
                    <a:pt x="105778" y="354336"/>
                  </a:lnTo>
                  <a:lnTo>
                    <a:pt x="138315" y="342729"/>
                  </a:lnTo>
                  <a:lnTo>
                    <a:pt x="171120" y="321343"/>
                  </a:lnTo>
                  <a:lnTo>
                    <a:pt x="197459" y="290671"/>
                  </a:lnTo>
                  <a:lnTo>
                    <a:pt x="211517" y="252110"/>
                  </a:lnTo>
                  <a:lnTo>
                    <a:pt x="214943" y="208395"/>
                  </a:lnTo>
                  <a:lnTo>
                    <a:pt x="211906" y="184885"/>
                  </a:lnTo>
                  <a:lnTo>
                    <a:pt x="207058" y="160745"/>
                  </a:lnTo>
                  <a:lnTo>
                    <a:pt x="198183" y="135479"/>
                  </a:lnTo>
                  <a:lnTo>
                    <a:pt x="186621" y="109463"/>
                  </a:lnTo>
                  <a:lnTo>
                    <a:pt x="173269" y="82946"/>
                  </a:lnTo>
                  <a:lnTo>
                    <a:pt x="139618" y="42195"/>
                  </a:lnTo>
                  <a:lnTo>
                    <a:pt x="103260" y="14205"/>
                  </a:lnTo>
                  <a:lnTo>
                    <a:pt x="70638" y="1766"/>
                  </a:lnTo>
                  <a:lnTo>
                    <a:pt x="43439" y="0"/>
                  </a:lnTo>
                  <a:lnTo>
                    <a:pt x="31248" y="1505"/>
                  </a:lnTo>
                  <a:lnTo>
                    <a:pt x="12057" y="10703"/>
                  </a:lnTo>
                  <a:lnTo>
                    <a:pt x="3976" y="17106"/>
                  </a:lnTo>
                  <a:lnTo>
                    <a:pt x="0" y="26314"/>
                  </a:lnTo>
                  <a:lnTo>
                    <a:pt x="514" y="7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974"/>
            <p:cNvSpPr/>
            <p:nvPr>
              <p:custDataLst>
                <p:tags r:id="rId162"/>
              </p:custDataLst>
            </p:nvPr>
          </p:nvSpPr>
          <p:spPr>
            <a:xfrm>
              <a:off x="1604372" y="1850923"/>
              <a:ext cx="160929" cy="365228"/>
            </a:xfrm>
            <a:custGeom>
              <a:avLst/>
              <a:gdLst/>
              <a:ahLst/>
              <a:cxnLst/>
              <a:rect l="0" t="0" r="0" b="0"/>
              <a:pathLst>
                <a:path w="160929" h="365228">
                  <a:moveTo>
                    <a:pt x="160928" y="41377"/>
                  </a:moveTo>
                  <a:lnTo>
                    <a:pt x="160928" y="41377"/>
                  </a:lnTo>
                  <a:lnTo>
                    <a:pt x="150815" y="24522"/>
                  </a:lnTo>
                  <a:lnTo>
                    <a:pt x="134561" y="12484"/>
                  </a:lnTo>
                  <a:lnTo>
                    <a:pt x="112520" y="3841"/>
                  </a:lnTo>
                  <a:lnTo>
                    <a:pt x="86262" y="0"/>
                  </a:lnTo>
                  <a:lnTo>
                    <a:pt x="58128" y="5819"/>
                  </a:lnTo>
                  <a:lnTo>
                    <a:pt x="31278" y="19223"/>
                  </a:lnTo>
                  <a:lnTo>
                    <a:pt x="9937" y="39292"/>
                  </a:lnTo>
                  <a:lnTo>
                    <a:pt x="453" y="62322"/>
                  </a:lnTo>
                  <a:lnTo>
                    <a:pt x="0" y="86669"/>
                  </a:lnTo>
                  <a:lnTo>
                    <a:pt x="6854" y="111601"/>
                  </a:lnTo>
                  <a:lnTo>
                    <a:pt x="36097" y="149438"/>
                  </a:lnTo>
                  <a:lnTo>
                    <a:pt x="79413" y="184089"/>
                  </a:lnTo>
                  <a:lnTo>
                    <a:pt x="121253" y="213327"/>
                  </a:lnTo>
                  <a:lnTo>
                    <a:pt x="150348" y="239865"/>
                  </a:lnTo>
                  <a:lnTo>
                    <a:pt x="154581" y="248491"/>
                  </a:lnTo>
                  <a:lnTo>
                    <a:pt x="155520" y="265602"/>
                  </a:lnTo>
                  <a:lnTo>
                    <a:pt x="145589" y="284495"/>
                  </a:lnTo>
                  <a:lnTo>
                    <a:pt x="128005" y="303946"/>
                  </a:lnTo>
                  <a:lnTo>
                    <a:pt x="91749" y="330058"/>
                  </a:lnTo>
                  <a:lnTo>
                    <a:pt x="46525" y="358035"/>
                  </a:lnTo>
                  <a:lnTo>
                    <a:pt x="33928" y="36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975"/>
            <p:cNvSpPr/>
            <p:nvPr>
              <p:custDataLst>
                <p:tags r:id="rId163"/>
              </p:custDataLst>
            </p:nvPr>
          </p:nvSpPr>
          <p:spPr>
            <a:xfrm>
              <a:off x="1238250" y="2254250"/>
              <a:ext cx="844551" cy="177801"/>
            </a:xfrm>
            <a:custGeom>
              <a:avLst/>
              <a:gdLst/>
              <a:ahLst/>
              <a:cxnLst/>
              <a:rect l="0" t="0" r="0" b="0"/>
              <a:pathLst>
                <a:path w="844551" h="177801">
                  <a:moveTo>
                    <a:pt x="0" y="177800"/>
                  </a:moveTo>
                  <a:lnTo>
                    <a:pt x="0" y="177800"/>
                  </a:lnTo>
                  <a:lnTo>
                    <a:pt x="0" y="174429"/>
                  </a:lnTo>
                  <a:lnTo>
                    <a:pt x="42542" y="164852"/>
                  </a:lnTo>
                  <a:lnTo>
                    <a:pt x="67167" y="159290"/>
                  </a:lnTo>
                  <a:lnTo>
                    <a:pt x="95578" y="152760"/>
                  </a:lnTo>
                  <a:lnTo>
                    <a:pt x="133569" y="143468"/>
                  </a:lnTo>
                  <a:lnTo>
                    <a:pt x="177946" y="132334"/>
                  </a:lnTo>
                  <a:lnTo>
                    <a:pt x="226580" y="119973"/>
                  </a:lnTo>
                  <a:lnTo>
                    <a:pt x="279465" y="107498"/>
                  </a:lnTo>
                  <a:lnTo>
                    <a:pt x="335182" y="94949"/>
                  </a:lnTo>
                  <a:lnTo>
                    <a:pt x="392788" y="82349"/>
                  </a:lnTo>
                  <a:lnTo>
                    <a:pt x="452359" y="69011"/>
                  </a:lnTo>
                  <a:lnTo>
                    <a:pt x="513239" y="55179"/>
                  </a:lnTo>
                  <a:lnTo>
                    <a:pt x="574993" y="41019"/>
                  </a:lnTo>
                  <a:lnTo>
                    <a:pt x="628156" y="30168"/>
                  </a:lnTo>
                  <a:lnTo>
                    <a:pt x="675593" y="21523"/>
                  </a:lnTo>
                  <a:lnTo>
                    <a:pt x="719212" y="14349"/>
                  </a:lnTo>
                  <a:lnTo>
                    <a:pt x="752524" y="9566"/>
                  </a:lnTo>
                  <a:lnTo>
                    <a:pt x="778966" y="6377"/>
                  </a:lnTo>
                  <a:lnTo>
                    <a:pt x="84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976"/>
            <p:cNvSpPr/>
            <p:nvPr>
              <p:custDataLst>
                <p:tags r:id="rId164"/>
              </p:custDataLst>
            </p:nvPr>
          </p:nvSpPr>
          <p:spPr>
            <a:xfrm>
              <a:off x="1439854" y="2632049"/>
              <a:ext cx="186657" cy="299048"/>
            </a:xfrm>
            <a:custGeom>
              <a:avLst/>
              <a:gdLst/>
              <a:ahLst/>
              <a:cxnLst/>
              <a:rect l="0" t="0" r="0" b="0"/>
              <a:pathLst>
                <a:path w="186657" h="299048">
                  <a:moveTo>
                    <a:pt x="141296" y="181001"/>
                  </a:moveTo>
                  <a:lnTo>
                    <a:pt x="141296" y="181001"/>
                  </a:lnTo>
                  <a:lnTo>
                    <a:pt x="129087" y="154486"/>
                  </a:lnTo>
                  <a:lnTo>
                    <a:pt x="119642" y="146169"/>
                  </a:lnTo>
                  <a:lnTo>
                    <a:pt x="107683" y="140825"/>
                  </a:lnTo>
                  <a:lnTo>
                    <a:pt x="92961" y="138451"/>
                  </a:lnTo>
                  <a:lnTo>
                    <a:pt x="77010" y="143040"/>
                  </a:lnTo>
                  <a:lnTo>
                    <a:pt x="68805" y="147227"/>
                  </a:lnTo>
                  <a:lnTo>
                    <a:pt x="37032" y="180087"/>
                  </a:lnTo>
                  <a:lnTo>
                    <a:pt x="17662" y="222201"/>
                  </a:lnTo>
                  <a:lnTo>
                    <a:pt x="16027" y="247525"/>
                  </a:lnTo>
                  <a:lnTo>
                    <a:pt x="17567" y="259217"/>
                  </a:lnTo>
                  <a:lnTo>
                    <a:pt x="28685" y="279734"/>
                  </a:lnTo>
                  <a:lnTo>
                    <a:pt x="36589" y="289156"/>
                  </a:lnTo>
                  <a:lnTo>
                    <a:pt x="47502" y="294732"/>
                  </a:lnTo>
                  <a:lnTo>
                    <a:pt x="74680" y="299047"/>
                  </a:lnTo>
                  <a:lnTo>
                    <a:pt x="118344" y="290767"/>
                  </a:lnTo>
                  <a:lnTo>
                    <a:pt x="145912" y="271178"/>
                  </a:lnTo>
                  <a:lnTo>
                    <a:pt x="169453" y="242246"/>
                  </a:lnTo>
                  <a:lnTo>
                    <a:pt x="184619" y="205869"/>
                  </a:lnTo>
                  <a:lnTo>
                    <a:pt x="186656" y="166183"/>
                  </a:lnTo>
                  <a:lnTo>
                    <a:pt x="176978" y="123615"/>
                  </a:lnTo>
                  <a:lnTo>
                    <a:pt x="153862" y="76474"/>
                  </a:lnTo>
                  <a:lnTo>
                    <a:pt x="126655" y="38589"/>
                  </a:lnTo>
                  <a:lnTo>
                    <a:pt x="112485" y="22560"/>
                  </a:lnTo>
                  <a:lnTo>
                    <a:pt x="81689" y="4749"/>
                  </a:lnTo>
                  <a:lnTo>
                    <a:pt x="65575" y="0"/>
                  </a:lnTo>
                  <a:lnTo>
                    <a:pt x="36381" y="2249"/>
                  </a:lnTo>
                  <a:lnTo>
                    <a:pt x="22669" y="6799"/>
                  </a:lnTo>
                  <a:lnTo>
                    <a:pt x="12823" y="15478"/>
                  </a:lnTo>
                  <a:lnTo>
                    <a:pt x="0" y="40172"/>
                  </a:lnTo>
                  <a:lnTo>
                    <a:pt x="1357" y="73725"/>
                  </a:lnTo>
                  <a:lnTo>
                    <a:pt x="14296" y="13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977"/>
            <p:cNvSpPr/>
            <p:nvPr>
              <p:custDataLst>
                <p:tags r:id="rId165"/>
              </p:custDataLst>
            </p:nvPr>
          </p:nvSpPr>
          <p:spPr>
            <a:xfrm>
              <a:off x="1852170" y="2819400"/>
              <a:ext cx="60692" cy="74540"/>
            </a:xfrm>
            <a:custGeom>
              <a:avLst/>
              <a:gdLst/>
              <a:ahLst/>
              <a:cxnLst/>
              <a:rect l="0" t="0" r="0" b="0"/>
              <a:pathLst>
                <a:path w="60692" h="74540">
                  <a:moveTo>
                    <a:pt x="40130" y="31750"/>
                  </a:moveTo>
                  <a:lnTo>
                    <a:pt x="40130" y="31750"/>
                  </a:lnTo>
                  <a:lnTo>
                    <a:pt x="18468" y="32456"/>
                  </a:lnTo>
                  <a:lnTo>
                    <a:pt x="10276" y="35121"/>
                  </a:lnTo>
                  <a:lnTo>
                    <a:pt x="3813" y="42420"/>
                  </a:lnTo>
                  <a:lnTo>
                    <a:pt x="1102" y="47330"/>
                  </a:lnTo>
                  <a:lnTo>
                    <a:pt x="0" y="52014"/>
                  </a:lnTo>
                  <a:lnTo>
                    <a:pt x="657" y="60982"/>
                  </a:lnTo>
                  <a:lnTo>
                    <a:pt x="3232" y="64644"/>
                  </a:lnTo>
                  <a:lnTo>
                    <a:pt x="11736" y="70593"/>
                  </a:lnTo>
                  <a:lnTo>
                    <a:pt x="28424" y="74539"/>
                  </a:lnTo>
                  <a:lnTo>
                    <a:pt x="40572" y="71699"/>
                  </a:lnTo>
                  <a:lnTo>
                    <a:pt x="46775" y="68966"/>
                  </a:lnTo>
                  <a:lnTo>
                    <a:pt x="55548" y="58403"/>
                  </a:lnTo>
                  <a:lnTo>
                    <a:pt x="58875" y="51635"/>
                  </a:lnTo>
                  <a:lnTo>
                    <a:pt x="60691" y="36590"/>
                  </a:lnTo>
                  <a:lnTo>
                    <a:pt x="60187" y="28627"/>
                  </a:lnTo>
                  <a:lnTo>
                    <a:pt x="57029" y="21907"/>
                  </a:lnTo>
                  <a:lnTo>
                    <a:pt x="33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978"/>
            <p:cNvSpPr/>
            <p:nvPr>
              <p:custDataLst>
                <p:tags r:id="rId166"/>
              </p:custDataLst>
            </p:nvPr>
          </p:nvSpPr>
          <p:spPr>
            <a:xfrm>
              <a:off x="1708229" y="2600440"/>
              <a:ext cx="114884" cy="471522"/>
            </a:xfrm>
            <a:custGeom>
              <a:avLst/>
              <a:gdLst/>
              <a:ahLst/>
              <a:cxnLst/>
              <a:rect l="0" t="0" r="0" b="0"/>
              <a:pathLst>
                <a:path w="114884" h="471522">
                  <a:moveTo>
                    <a:pt x="25321" y="193560"/>
                  </a:moveTo>
                  <a:lnTo>
                    <a:pt x="25321" y="193560"/>
                  </a:lnTo>
                  <a:lnTo>
                    <a:pt x="18579" y="193560"/>
                  </a:lnTo>
                  <a:lnTo>
                    <a:pt x="15887" y="194971"/>
                  </a:lnTo>
                  <a:lnTo>
                    <a:pt x="11015" y="200302"/>
                  </a:lnTo>
                  <a:lnTo>
                    <a:pt x="4306" y="221350"/>
                  </a:lnTo>
                  <a:lnTo>
                    <a:pt x="4591" y="266783"/>
                  </a:lnTo>
                  <a:lnTo>
                    <a:pt x="5524" y="304891"/>
                  </a:lnTo>
                  <a:lnTo>
                    <a:pt x="6645" y="345346"/>
                  </a:lnTo>
                  <a:lnTo>
                    <a:pt x="9495" y="386844"/>
                  </a:lnTo>
                  <a:lnTo>
                    <a:pt x="9350" y="421281"/>
                  </a:lnTo>
                  <a:lnTo>
                    <a:pt x="6676" y="468663"/>
                  </a:lnTo>
                  <a:lnTo>
                    <a:pt x="6451" y="471521"/>
                  </a:lnTo>
                  <a:lnTo>
                    <a:pt x="1269" y="425681"/>
                  </a:lnTo>
                  <a:lnTo>
                    <a:pt x="520" y="387036"/>
                  </a:lnTo>
                  <a:lnTo>
                    <a:pt x="320" y="359938"/>
                  </a:lnTo>
                  <a:lnTo>
                    <a:pt x="187" y="329879"/>
                  </a:lnTo>
                  <a:lnTo>
                    <a:pt x="99" y="297139"/>
                  </a:lnTo>
                  <a:lnTo>
                    <a:pt x="39" y="262613"/>
                  </a:lnTo>
                  <a:lnTo>
                    <a:pt x="0" y="226895"/>
                  </a:lnTo>
                  <a:lnTo>
                    <a:pt x="679" y="191795"/>
                  </a:lnTo>
                  <a:lnTo>
                    <a:pt x="1838" y="157105"/>
                  </a:lnTo>
                  <a:lnTo>
                    <a:pt x="3315" y="122690"/>
                  </a:lnTo>
                  <a:lnTo>
                    <a:pt x="5006" y="94808"/>
                  </a:lnTo>
                  <a:lnTo>
                    <a:pt x="8766" y="50657"/>
                  </a:lnTo>
                  <a:lnTo>
                    <a:pt x="18221" y="11519"/>
                  </a:lnTo>
                  <a:lnTo>
                    <a:pt x="23410" y="5171"/>
                  </a:lnTo>
                  <a:lnTo>
                    <a:pt x="29691" y="1645"/>
                  </a:lnTo>
                  <a:lnTo>
                    <a:pt x="36701" y="0"/>
                  </a:lnTo>
                  <a:lnTo>
                    <a:pt x="44197" y="3137"/>
                  </a:lnTo>
                  <a:lnTo>
                    <a:pt x="60051" y="17911"/>
                  </a:lnTo>
                  <a:lnTo>
                    <a:pt x="78101" y="56771"/>
                  </a:lnTo>
                  <a:lnTo>
                    <a:pt x="82274" y="100662"/>
                  </a:lnTo>
                  <a:lnTo>
                    <a:pt x="77363" y="147484"/>
                  </a:lnTo>
                  <a:lnTo>
                    <a:pt x="71628" y="165875"/>
                  </a:lnTo>
                  <a:lnTo>
                    <a:pt x="66872" y="171951"/>
                  </a:lnTo>
                  <a:lnTo>
                    <a:pt x="67133" y="172804"/>
                  </a:lnTo>
                  <a:lnTo>
                    <a:pt x="69250" y="174173"/>
                  </a:lnTo>
                  <a:lnTo>
                    <a:pt x="90773" y="177851"/>
                  </a:lnTo>
                  <a:lnTo>
                    <a:pt x="100507" y="185167"/>
                  </a:lnTo>
                  <a:lnTo>
                    <a:pt x="108831" y="196180"/>
                  </a:lnTo>
                  <a:lnTo>
                    <a:pt x="114883" y="210482"/>
                  </a:lnTo>
                  <a:lnTo>
                    <a:pt x="114280" y="226246"/>
                  </a:lnTo>
                  <a:lnTo>
                    <a:pt x="107897" y="242659"/>
                  </a:lnTo>
                  <a:lnTo>
                    <a:pt x="88437" y="266356"/>
                  </a:lnTo>
                  <a:lnTo>
                    <a:pt x="66208" y="281530"/>
                  </a:lnTo>
                  <a:lnTo>
                    <a:pt x="55017" y="285574"/>
                  </a:lnTo>
                  <a:lnTo>
                    <a:pt x="51468" y="285947"/>
                  </a:lnTo>
                  <a:lnTo>
                    <a:pt x="49103" y="285490"/>
                  </a:lnTo>
                  <a:lnTo>
                    <a:pt x="44371" y="282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979"/>
            <p:cNvSpPr/>
            <p:nvPr>
              <p:custDataLst>
                <p:tags r:id="rId167"/>
              </p:custDataLst>
            </p:nvPr>
          </p:nvSpPr>
          <p:spPr>
            <a:xfrm>
              <a:off x="1695457" y="2384282"/>
              <a:ext cx="126994" cy="132231"/>
            </a:xfrm>
            <a:custGeom>
              <a:avLst/>
              <a:gdLst/>
              <a:ahLst/>
              <a:cxnLst/>
              <a:rect l="0" t="0" r="0" b="0"/>
              <a:pathLst>
                <a:path w="126994" h="132231">
                  <a:moveTo>
                    <a:pt x="12693" y="98568"/>
                  </a:moveTo>
                  <a:lnTo>
                    <a:pt x="12693" y="98568"/>
                  </a:lnTo>
                  <a:lnTo>
                    <a:pt x="3233" y="98568"/>
                  </a:lnTo>
                  <a:lnTo>
                    <a:pt x="2153" y="99979"/>
                  </a:lnTo>
                  <a:lnTo>
                    <a:pt x="633" y="108707"/>
                  </a:lnTo>
                  <a:lnTo>
                    <a:pt x="10" y="132230"/>
                  </a:lnTo>
                  <a:lnTo>
                    <a:pt x="0" y="128581"/>
                  </a:lnTo>
                  <a:lnTo>
                    <a:pt x="21656" y="85264"/>
                  </a:lnTo>
                  <a:lnTo>
                    <a:pt x="38191" y="40044"/>
                  </a:lnTo>
                  <a:lnTo>
                    <a:pt x="51675" y="7202"/>
                  </a:lnTo>
                  <a:lnTo>
                    <a:pt x="56594" y="1516"/>
                  </a:lnTo>
                  <a:lnTo>
                    <a:pt x="58894" y="0"/>
                  </a:lnTo>
                  <a:lnTo>
                    <a:pt x="61838" y="401"/>
                  </a:lnTo>
                  <a:lnTo>
                    <a:pt x="68872" y="4608"/>
                  </a:lnTo>
                  <a:lnTo>
                    <a:pt x="95951" y="43539"/>
                  </a:lnTo>
                  <a:lnTo>
                    <a:pt x="126993" y="9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885"/>
          <p:cNvGrpSpPr/>
          <p:nvPr/>
        </p:nvGrpSpPr>
        <p:grpSpPr>
          <a:xfrm>
            <a:off x="2485829" y="2190750"/>
            <a:ext cx="502770" cy="204794"/>
            <a:chOff x="2485829" y="2190750"/>
            <a:chExt cx="502770" cy="204794"/>
          </a:xfrm>
        </p:grpSpPr>
        <p:sp>
          <p:nvSpPr>
            <p:cNvPr id="473" name="SMARTInkShape-4980"/>
            <p:cNvSpPr/>
            <p:nvPr>
              <p:custDataLst>
                <p:tags r:id="rId158"/>
              </p:custDataLst>
            </p:nvPr>
          </p:nvSpPr>
          <p:spPr>
            <a:xfrm>
              <a:off x="2485829" y="2247900"/>
              <a:ext cx="181172" cy="22709"/>
            </a:xfrm>
            <a:custGeom>
              <a:avLst/>
              <a:gdLst/>
              <a:ahLst/>
              <a:cxnLst/>
              <a:rect l="0" t="0" r="0" b="0"/>
              <a:pathLst>
                <a:path w="181172" h="2270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123" y="22708"/>
                  </a:lnTo>
                  <a:lnTo>
                    <a:pt x="37282" y="16300"/>
                  </a:lnTo>
                  <a:lnTo>
                    <a:pt x="70888" y="12418"/>
                  </a:lnTo>
                  <a:lnTo>
                    <a:pt x="109578" y="8342"/>
                  </a:lnTo>
                  <a:lnTo>
                    <a:pt x="145589" y="4178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981"/>
            <p:cNvSpPr/>
            <p:nvPr>
              <p:custDataLst>
                <p:tags r:id="rId159"/>
              </p:custDataLst>
            </p:nvPr>
          </p:nvSpPr>
          <p:spPr>
            <a:xfrm>
              <a:off x="2517579" y="2330450"/>
              <a:ext cx="200222" cy="16268"/>
            </a:xfrm>
            <a:custGeom>
              <a:avLst/>
              <a:gdLst/>
              <a:ahLst/>
              <a:cxnLst/>
              <a:rect l="0" t="0" r="0" b="0"/>
              <a:pathLst>
                <a:path w="200222" h="162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6" y="12209"/>
                  </a:lnTo>
                  <a:lnTo>
                    <a:pt x="18754" y="16010"/>
                  </a:lnTo>
                  <a:lnTo>
                    <a:pt x="59905" y="16267"/>
                  </a:lnTo>
                  <a:lnTo>
                    <a:pt x="101169" y="12874"/>
                  </a:lnTo>
                  <a:lnTo>
                    <a:pt x="125014" y="9994"/>
                  </a:lnTo>
                  <a:lnTo>
                    <a:pt x="166796" y="4442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982"/>
            <p:cNvSpPr/>
            <p:nvPr>
              <p:custDataLst>
                <p:tags r:id="rId160"/>
              </p:custDataLst>
            </p:nvPr>
          </p:nvSpPr>
          <p:spPr>
            <a:xfrm>
              <a:off x="2798102" y="2190750"/>
              <a:ext cx="190497" cy="204794"/>
            </a:xfrm>
            <a:custGeom>
              <a:avLst/>
              <a:gdLst/>
              <a:ahLst/>
              <a:cxnLst/>
              <a:rect l="0" t="0" r="0" b="0"/>
              <a:pathLst>
                <a:path w="190497" h="204794">
                  <a:moveTo>
                    <a:pt x="135598" y="44450"/>
                  </a:moveTo>
                  <a:lnTo>
                    <a:pt x="135598" y="44450"/>
                  </a:lnTo>
                  <a:lnTo>
                    <a:pt x="115319" y="30653"/>
                  </a:lnTo>
                  <a:lnTo>
                    <a:pt x="100244" y="24677"/>
                  </a:lnTo>
                  <a:lnTo>
                    <a:pt x="82256" y="25314"/>
                  </a:lnTo>
                  <a:lnTo>
                    <a:pt x="72520" y="27459"/>
                  </a:lnTo>
                  <a:lnTo>
                    <a:pt x="35220" y="50705"/>
                  </a:lnTo>
                  <a:lnTo>
                    <a:pt x="16667" y="72630"/>
                  </a:lnTo>
                  <a:lnTo>
                    <a:pt x="5129" y="97897"/>
                  </a:lnTo>
                  <a:lnTo>
                    <a:pt x="0" y="127941"/>
                  </a:lnTo>
                  <a:lnTo>
                    <a:pt x="5247" y="154465"/>
                  </a:lnTo>
                  <a:lnTo>
                    <a:pt x="10597" y="166476"/>
                  </a:lnTo>
                  <a:lnTo>
                    <a:pt x="27831" y="185467"/>
                  </a:lnTo>
                  <a:lnTo>
                    <a:pt x="38353" y="193495"/>
                  </a:lnTo>
                  <a:lnTo>
                    <a:pt x="65096" y="202414"/>
                  </a:lnTo>
                  <a:lnTo>
                    <a:pt x="80130" y="204793"/>
                  </a:lnTo>
                  <a:lnTo>
                    <a:pt x="110005" y="199910"/>
                  </a:lnTo>
                  <a:lnTo>
                    <a:pt x="152709" y="179412"/>
                  </a:lnTo>
                  <a:lnTo>
                    <a:pt x="175658" y="160172"/>
                  </a:lnTo>
                  <a:lnTo>
                    <a:pt x="188210" y="137510"/>
                  </a:lnTo>
                  <a:lnTo>
                    <a:pt x="190496" y="109564"/>
                  </a:lnTo>
                  <a:lnTo>
                    <a:pt x="189130" y="94209"/>
                  </a:lnTo>
                  <a:lnTo>
                    <a:pt x="176323" y="63978"/>
                  </a:lnTo>
                  <a:lnTo>
                    <a:pt x="166981" y="49002"/>
                  </a:lnTo>
                  <a:lnTo>
                    <a:pt x="137787" y="26718"/>
                  </a:lnTo>
                  <a:lnTo>
                    <a:pt x="104115" y="11874"/>
                  </a:lnTo>
                  <a:lnTo>
                    <a:pt x="46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886"/>
          <p:cNvGrpSpPr/>
          <p:nvPr/>
        </p:nvGrpSpPr>
        <p:grpSpPr>
          <a:xfrm>
            <a:off x="3660579" y="2178573"/>
            <a:ext cx="524072" cy="272528"/>
            <a:chOff x="3660579" y="2178573"/>
            <a:chExt cx="524072" cy="272528"/>
          </a:xfrm>
        </p:grpSpPr>
        <p:sp>
          <p:nvSpPr>
            <p:cNvPr id="477" name="SMARTInkShape-4983"/>
            <p:cNvSpPr/>
            <p:nvPr>
              <p:custDataLst>
                <p:tags r:id="rId155"/>
              </p:custDataLst>
            </p:nvPr>
          </p:nvSpPr>
          <p:spPr>
            <a:xfrm>
              <a:off x="3676650" y="2298700"/>
              <a:ext cx="400051" cy="35122"/>
            </a:xfrm>
            <a:custGeom>
              <a:avLst/>
              <a:gdLst/>
              <a:ahLst/>
              <a:cxnLst/>
              <a:rect l="0" t="0" r="0" b="0"/>
              <a:pathLst>
                <a:path w="400051" h="35122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0226" y="33846"/>
                  </a:lnTo>
                  <a:lnTo>
                    <a:pt x="56497" y="27037"/>
                  </a:lnTo>
                  <a:lnTo>
                    <a:pt x="79997" y="22258"/>
                  </a:lnTo>
                  <a:lnTo>
                    <a:pt x="109776" y="17661"/>
                  </a:lnTo>
                  <a:lnTo>
                    <a:pt x="143740" y="13185"/>
                  </a:lnTo>
                  <a:lnTo>
                    <a:pt x="180493" y="8790"/>
                  </a:lnTo>
                  <a:lnTo>
                    <a:pt x="216284" y="5860"/>
                  </a:lnTo>
                  <a:lnTo>
                    <a:pt x="251434" y="3907"/>
                  </a:lnTo>
                  <a:lnTo>
                    <a:pt x="286156" y="2604"/>
                  </a:lnTo>
                  <a:lnTo>
                    <a:pt x="314242" y="1736"/>
                  </a:lnTo>
                  <a:lnTo>
                    <a:pt x="358620" y="772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984"/>
            <p:cNvSpPr/>
            <p:nvPr>
              <p:custDataLst>
                <p:tags r:id="rId156"/>
              </p:custDataLst>
            </p:nvPr>
          </p:nvSpPr>
          <p:spPr>
            <a:xfrm>
              <a:off x="3660579" y="2324100"/>
              <a:ext cx="524072" cy="90573"/>
            </a:xfrm>
            <a:custGeom>
              <a:avLst/>
              <a:gdLst/>
              <a:ahLst/>
              <a:cxnLst/>
              <a:rect l="0" t="0" r="0" b="0"/>
              <a:pathLst>
                <a:path w="524072" h="90573">
                  <a:moveTo>
                    <a:pt x="3371" y="82550"/>
                  </a:moveTo>
                  <a:lnTo>
                    <a:pt x="3371" y="82550"/>
                  </a:lnTo>
                  <a:lnTo>
                    <a:pt x="0" y="89292"/>
                  </a:lnTo>
                  <a:lnTo>
                    <a:pt x="2535" y="90572"/>
                  </a:lnTo>
                  <a:lnTo>
                    <a:pt x="30013" y="88298"/>
                  </a:lnTo>
                  <a:lnTo>
                    <a:pt x="75184" y="82518"/>
                  </a:lnTo>
                  <a:lnTo>
                    <a:pt x="107691" y="77589"/>
                  </a:lnTo>
                  <a:lnTo>
                    <a:pt x="145590" y="71482"/>
                  </a:lnTo>
                  <a:lnTo>
                    <a:pt x="187083" y="64588"/>
                  </a:lnTo>
                  <a:lnTo>
                    <a:pt x="231679" y="57170"/>
                  </a:lnTo>
                  <a:lnTo>
                    <a:pt x="278343" y="49402"/>
                  </a:lnTo>
                  <a:lnTo>
                    <a:pt x="326386" y="41401"/>
                  </a:lnTo>
                  <a:lnTo>
                    <a:pt x="369703" y="33245"/>
                  </a:lnTo>
                  <a:lnTo>
                    <a:pt x="409869" y="24986"/>
                  </a:lnTo>
                  <a:lnTo>
                    <a:pt x="447937" y="16657"/>
                  </a:lnTo>
                  <a:lnTo>
                    <a:pt x="52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985"/>
            <p:cNvSpPr/>
            <p:nvPr>
              <p:custDataLst>
                <p:tags r:id="rId157"/>
              </p:custDataLst>
            </p:nvPr>
          </p:nvSpPr>
          <p:spPr>
            <a:xfrm>
              <a:off x="3977907" y="2178573"/>
              <a:ext cx="168332" cy="272528"/>
            </a:xfrm>
            <a:custGeom>
              <a:avLst/>
              <a:gdLst/>
              <a:ahLst/>
              <a:cxnLst/>
              <a:rect l="0" t="0" r="0" b="0"/>
              <a:pathLst>
                <a:path w="168332" h="272528">
                  <a:moveTo>
                    <a:pt x="47993" y="12177"/>
                  </a:moveTo>
                  <a:lnTo>
                    <a:pt x="47993" y="12177"/>
                  </a:lnTo>
                  <a:lnTo>
                    <a:pt x="2979" y="1242"/>
                  </a:lnTo>
                  <a:lnTo>
                    <a:pt x="345" y="654"/>
                  </a:lnTo>
                  <a:lnTo>
                    <a:pt x="0" y="261"/>
                  </a:lnTo>
                  <a:lnTo>
                    <a:pt x="1181" y="0"/>
                  </a:lnTo>
                  <a:lnTo>
                    <a:pt x="36553" y="6374"/>
                  </a:lnTo>
                  <a:lnTo>
                    <a:pt x="70425" y="17124"/>
                  </a:lnTo>
                  <a:lnTo>
                    <a:pt x="105234" y="32720"/>
                  </a:lnTo>
                  <a:lnTo>
                    <a:pt x="137169" y="53763"/>
                  </a:lnTo>
                  <a:lnTo>
                    <a:pt x="158416" y="80989"/>
                  </a:lnTo>
                  <a:lnTo>
                    <a:pt x="166059" y="96152"/>
                  </a:lnTo>
                  <a:lnTo>
                    <a:pt x="168331" y="110493"/>
                  </a:lnTo>
                  <a:lnTo>
                    <a:pt x="163331" y="137718"/>
                  </a:lnTo>
                  <a:lnTo>
                    <a:pt x="134535" y="180216"/>
                  </a:lnTo>
                  <a:lnTo>
                    <a:pt x="87982" y="220716"/>
                  </a:lnTo>
                  <a:lnTo>
                    <a:pt x="47455" y="252786"/>
                  </a:lnTo>
                  <a:lnTo>
                    <a:pt x="22593" y="27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1" name="SMARTInkShape-4986"/>
          <p:cNvSpPr/>
          <p:nvPr>
            <p:custDataLst>
              <p:tags r:id="rId2"/>
            </p:custDataLst>
          </p:nvPr>
        </p:nvSpPr>
        <p:spPr>
          <a:xfrm>
            <a:off x="5105400" y="2067996"/>
            <a:ext cx="228543" cy="336039"/>
          </a:xfrm>
          <a:custGeom>
            <a:avLst/>
            <a:gdLst/>
            <a:ahLst/>
            <a:cxnLst/>
            <a:rect l="0" t="0" r="0" b="0"/>
            <a:pathLst>
              <a:path w="228543" h="336039">
                <a:moveTo>
                  <a:pt x="165100" y="205304"/>
                </a:moveTo>
                <a:lnTo>
                  <a:pt x="165100" y="205304"/>
                </a:lnTo>
                <a:lnTo>
                  <a:pt x="165100" y="201933"/>
                </a:lnTo>
                <a:lnTo>
                  <a:pt x="166982" y="198396"/>
                </a:lnTo>
                <a:lnTo>
                  <a:pt x="169464" y="194473"/>
                </a:lnTo>
                <a:lnTo>
                  <a:pt x="170567" y="190377"/>
                </a:lnTo>
                <a:lnTo>
                  <a:pt x="168745" y="189003"/>
                </a:lnTo>
                <a:lnTo>
                  <a:pt x="150612" y="186797"/>
                </a:lnTo>
                <a:lnTo>
                  <a:pt x="137494" y="187906"/>
                </a:lnTo>
                <a:lnTo>
                  <a:pt x="119905" y="193103"/>
                </a:lnTo>
                <a:lnTo>
                  <a:pt x="93540" y="210704"/>
                </a:lnTo>
                <a:lnTo>
                  <a:pt x="67854" y="243906"/>
                </a:lnTo>
                <a:lnTo>
                  <a:pt x="52482" y="281653"/>
                </a:lnTo>
                <a:lnTo>
                  <a:pt x="51783" y="303207"/>
                </a:lnTo>
                <a:lnTo>
                  <a:pt x="53572" y="312906"/>
                </a:lnTo>
                <a:lnTo>
                  <a:pt x="58998" y="320783"/>
                </a:lnTo>
                <a:lnTo>
                  <a:pt x="76316" y="333298"/>
                </a:lnTo>
                <a:lnTo>
                  <a:pt x="101887" y="336038"/>
                </a:lnTo>
                <a:lnTo>
                  <a:pt x="116608" y="334793"/>
                </a:lnTo>
                <a:lnTo>
                  <a:pt x="148017" y="322121"/>
                </a:lnTo>
                <a:lnTo>
                  <a:pt x="178674" y="300967"/>
                </a:lnTo>
                <a:lnTo>
                  <a:pt x="204059" y="272751"/>
                </a:lnTo>
                <a:lnTo>
                  <a:pt x="219575" y="239514"/>
                </a:lnTo>
                <a:lnTo>
                  <a:pt x="227411" y="201458"/>
                </a:lnTo>
                <a:lnTo>
                  <a:pt x="228542" y="156323"/>
                </a:lnTo>
                <a:lnTo>
                  <a:pt x="221049" y="109921"/>
                </a:lnTo>
                <a:lnTo>
                  <a:pt x="206899" y="65545"/>
                </a:lnTo>
                <a:lnTo>
                  <a:pt x="186499" y="27008"/>
                </a:lnTo>
                <a:lnTo>
                  <a:pt x="173722" y="14473"/>
                </a:lnTo>
                <a:lnTo>
                  <a:pt x="144473" y="546"/>
                </a:lnTo>
                <a:lnTo>
                  <a:pt x="112659" y="0"/>
                </a:lnTo>
                <a:lnTo>
                  <a:pt x="79704" y="9636"/>
                </a:lnTo>
                <a:lnTo>
                  <a:pt x="32240" y="42122"/>
                </a:lnTo>
                <a:lnTo>
                  <a:pt x="9154" y="66456"/>
                </a:lnTo>
                <a:lnTo>
                  <a:pt x="3280" y="78167"/>
                </a:lnTo>
                <a:lnTo>
                  <a:pt x="0" y="122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9" name="SMARTInkShape-Group888"/>
          <p:cNvGrpSpPr/>
          <p:nvPr/>
        </p:nvGrpSpPr>
        <p:grpSpPr>
          <a:xfrm>
            <a:off x="5706928" y="1978130"/>
            <a:ext cx="1438065" cy="517421"/>
            <a:chOff x="5706928" y="1978130"/>
            <a:chExt cx="1438065" cy="517421"/>
          </a:xfrm>
        </p:grpSpPr>
        <p:sp>
          <p:nvSpPr>
            <p:cNvPr id="482" name="SMARTInkShape-4987"/>
            <p:cNvSpPr/>
            <p:nvPr>
              <p:custDataLst>
                <p:tags r:id="rId148"/>
              </p:custDataLst>
            </p:nvPr>
          </p:nvSpPr>
          <p:spPr>
            <a:xfrm>
              <a:off x="5706928" y="1978130"/>
              <a:ext cx="160473" cy="517421"/>
            </a:xfrm>
            <a:custGeom>
              <a:avLst/>
              <a:gdLst/>
              <a:ahLst/>
              <a:cxnLst/>
              <a:rect l="0" t="0" r="0" b="0"/>
              <a:pathLst>
                <a:path w="160473" h="517421">
                  <a:moveTo>
                    <a:pt x="154122" y="9420"/>
                  </a:moveTo>
                  <a:lnTo>
                    <a:pt x="154122" y="9420"/>
                  </a:lnTo>
                  <a:lnTo>
                    <a:pt x="154120" y="582"/>
                  </a:lnTo>
                  <a:lnTo>
                    <a:pt x="153417" y="0"/>
                  </a:lnTo>
                  <a:lnTo>
                    <a:pt x="152240" y="318"/>
                  </a:lnTo>
                  <a:lnTo>
                    <a:pt x="127377" y="20033"/>
                  </a:lnTo>
                  <a:lnTo>
                    <a:pt x="98847" y="53487"/>
                  </a:lnTo>
                  <a:lnTo>
                    <a:pt x="75933" y="87801"/>
                  </a:lnTo>
                  <a:lnTo>
                    <a:pt x="51638" y="130334"/>
                  </a:lnTo>
                  <a:lnTo>
                    <a:pt x="28846" y="177460"/>
                  </a:lnTo>
                  <a:lnTo>
                    <a:pt x="19803" y="201880"/>
                  </a:lnTo>
                  <a:lnTo>
                    <a:pt x="11661" y="226627"/>
                  </a:lnTo>
                  <a:lnTo>
                    <a:pt x="6231" y="251591"/>
                  </a:lnTo>
                  <a:lnTo>
                    <a:pt x="2611" y="276700"/>
                  </a:lnTo>
                  <a:lnTo>
                    <a:pt x="198" y="301907"/>
                  </a:lnTo>
                  <a:lnTo>
                    <a:pt x="0" y="326473"/>
                  </a:lnTo>
                  <a:lnTo>
                    <a:pt x="1279" y="350610"/>
                  </a:lnTo>
                  <a:lnTo>
                    <a:pt x="9992" y="395305"/>
                  </a:lnTo>
                  <a:lnTo>
                    <a:pt x="30327" y="431632"/>
                  </a:lnTo>
                  <a:lnTo>
                    <a:pt x="72914" y="473108"/>
                  </a:lnTo>
                  <a:lnTo>
                    <a:pt x="106741" y="492787"/>
                  </a:lnTo>
                  <a:lnTo>
                    <a:pt x="160472" y="51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988"/>
            <p:cNvSpPr/>
            <p:nvPr>
              <p:custDataLst>
                <p:tags r:id="rId149"/>
              </p:custDataLst>
            </p:nvPr>
          </p:nvSpPr>
          <p:spPr>
            <a:xfrm>
              <a:off x="6851650" y="20828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34519" y="46453"/>
                  </a:lnTo>
                  <a:lnTo>
                    <a:pt x="69535" y="90550"/>
                  </a:lnTo>
                  <a:lnTo>
                    <a:pt x="105352" y="133545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989"/>
            <p:cNvSpPr/>
            <p:nvPr>
              <p:custDataLst>
                <p:tags r:id="rId150"/>
              </p:custDataLst>
            </p:nvPr>
          </p:nvSpPr>
          <p:spPr>
            <a:xfrm>
              <a:off x="6576345" y="2064011"/>
              <a:ext cx="135606" cy="329940"/>
            </a:xfrm>
            <a:custGeom>
              <a:avLst/>
              <a:gdLst/>
              <a:ahLst/>
              <a:cxnLst/>
              <a:rect l="0" t="0" r="0" b="0"/>
              <a:pathLst>
                <a:path w="135606" h="329940">
                  <a:moveTo>
                    <a:pt x="135605" y="6089"/>
                  </a:moveTo>
                  <a:lnTo>
                    <a:pt x="135605" y="6089"/>
                  </a:lnTo>
                  <a:lnTo>
                    <a:pt x="135605" y="2718"/>
                  </a:lnTo>
                  <a:lnTo>
                    <a:pt x="134900" y="1725"/>
                  </a:lnTo>
                  <a:lnTo>
                    <a:pt x="133723" y="1063"/>
                  </a:lnTo>
                  <a:lnTo>
                    <a:pt x="128419" y="327"/>
                  </a:lnTo>
                  <a:lnTo>
                    <a:pt x="116653" y="0"/>
                  </a:lnTo>
                  <a:lnTo>
                    <a:pt x="102017" y="5500"/>
                  </a:lnTo>
                  <a:lnTo>
                    <a:pt x="85400" y="17116"/>
                  </a:lnTo>
                  <a:lnTo>
                    <a:pt x="56915" y="48867"/>
                  </a:lnTo>
                  <a:lnTo>
                    <a:pt x="30287" y="94807"/>
                  </a:lnTo>
                  <a:lnTo>
                    <a:pt x="13068" y="132538"/>
                  </a:lnTo>
                  <a:lnTo>
                    <a:pt x="3531" y="170944"/>
                  </a:lnTo>
                  <a:lnTo>
                    <a:pt x="0" y="207769"/>
                  </a:lnTo>
                  <a:lnTo>
                    <a:pt x="782" y="240599"/>
                  </a:lnTo>
                  <a:lnTo>
                    <a:pt x="15304" y="283477"/>
                  </a:lnTo>
                  <a:lnTo>
                    <a:pt x="31572" y="304350"/>
                  </a:lnTo>
                  <a:lnTo>
                    <a:pt x="40850" y="312880"/>
                  </a:lnTo>
                  <a:lnTo>
                    <a:pt x="66210" y="322357"/>
                  </a:lnTo>
                  <a:lnTo>
                    <a:pt x="110205" y="3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990"/>
            <p:cNvSpPr/>
            <p:nvPr>
              <p:custDataLst>
                <p:tags r:id="rId151"/>
              </p:custDataLst>
            </p:nvPr>
          </p:nvSpPr>
          <p:spPr>
            <a:xfrm>
              <a:off x="6001965" y="2064011"/>
              <a:ext cx="436936" cy="352657"/>
            </a:xfrm>
            <a:custGeom>
              <a:avLst/>
              <a:gdLst/>
              <a:ahLst/>
              <a:cxnLst/>
              <a:rect l="0" t="0" r="0" b="0"/>
              <a:pathLst>
                <a:path w="436936" h="352657">
                  <a:moveTo>
                    <a:pt x="284535" y="6089"/>
                  </a:moveTo>
                  <a:lnTo>
                    <a:pt x="284535" y="6089"/>
                  </a:lnTo>
                  <a:lnTo>
                    <a:pt x="284535" y="622"/>
                  </a:lnTo>
                  <a:lnTo>
                    <a:pt x="283830" y="327"/>
                  </a:lnTo>
                  <a:lnTo>
                    <a:pt x="281164" y="0"/>
                  </a:lnTo>
                  <a:lnTo>
                    <a:pt x="234315" y="22828"/>
                  </a:lnTo>
                  <a:lnTo>
                    <a:pt x="195414" y="43896"/>
                  </a:lnTo>
                  <a:lnTo>
                    <a:pt x="153314" y="68013"/>
                  </a:lnTo>
                  <a:lnTo>
                    <a:pt x="106451" y="99564"/>
                  </a:lnTo>
                  <a:lnTo>
                    <a:pt x="79554" y="123017"/>
                  </a:lnTo>
                  <a:lnTo>
                    <a:pt x="73489" y="132376"/>
                  </a:lnTo>
                  <a:lnTo>
                    <a:pt x="71870" y="136847"/>
                  </a:lnTo>
                  <a:lnTo>
                    <a:pt x="73614" y="140533"/>
                  </a:lnTo>
                  <a:lnTo>
                    <a:pt x="83078" y="146510"/>
                  </a:lnTo>
                  <a:lnTo>
                    <a:pt x="128063" y="151027"/>
                  </a:lnTo>
                  <a:lnTo>
                    <a:pt x="173575" y="152515"/>
                  </a:lnTo>
                  <a:lnTo>
                    <a:pt x="216537" y="157111"/>
                  </a:lnTo>
                  <a:lnTo>
                    <a:pt x="245964" y="163647"/>
                  </a:lnTo>
                  <a:lnTo>
                    <a:pt x="256339" y="170424"/>
                  </a:lnTo>
                  <a:lnTo>
                    <a:pt x="256565" y="175618"/>
                  </a:lnTo>
                  <a:lnTo>
                    <a:pt x="249291" y="188915"/>
                  </a:lnTo>
                  <a:lnTo>
                    <a:pt x="215844" y="215639"/>
                  </a:lnTo>
                  <a:lnTo>
                    <a:pt x="182274" y="237511"/>
                  </a:lnTo>
                  <a:lnTo>
                    <a:pt x="142425" y="261343"/>
                  </a:lnTo>
                  <a:lnTo>
                    <a:pt x="96491" y="286046"/>
                  </a:lnTo>
                  <a:lnTo>
                    <a:pt x="55380" y="307374"/>
                  </a:lnTo>
                  <a:lnTo>
                    <a:pt x="13672" y="331485"/>
                  </a:lnTo>
                  <a:lnTo>
                    <a:pt x="2579" y="341915"/>
                  </a:lnTo>
                  <a:lnTo>
                    <a:pt x="610" y="345684"/>
                  </a:lnTo>
                  <a:lnTo>
                    <a:pt x="0" y="348902"/>
                  </a:lnTo>
                  <a:lnTo>
                    <a:pt x="16258" y="352478"/>
                  </a:lnTo>
                  <a:lnTo>
                    <a:pt x="46768" y="352656"/>
                  </a:lnTo>
                  <a:lnTo>
                    <a:pt x="88549" y="348032"/>
                  </a:lnTo>
                  <a:lnTo>
                    <a:pt x="112956" y="345529"/>
                  </a:lnTo>
                  <a:lnTo>
                    <a:pt x="139104" y="343154"/>
                  </a:lnTo>
                  <a:lnTo>
                    <a:pt x="166414" y="340866"/>
                  </a:lnTo>
                  <a:lnTo>
                    <a:pt x="195204" y="338635"/>
                  </a:lnTo>
                  <a:lnTo>
                    <a:pt x="224982" y="336442"/>
                  </a:lnTo>
                  <a:lnTo>
                    <a:pt x="255416" y="334274"/>
                  </a:lnTo>
                  <a:lnTo>
                    <a:pt x="284173" y="332124"/>
                  </a:lnTo>
                  <a:lnTo>
                    <a:pt x="311810" y="329984"/>
                  </a:lnTo>
                  <a:lnTo>
                    <a:pt x="338701" y="327852"/>
                  </a:lnTo>
                  <a:lnTo>
                    <a:pt x="381752" y="323602"/>
                  </a:lnTo>
                  <a:lnTo>
                    <a:pt x="436935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991"/>
            <p:cNvSpPr/>
            <p:nvPr>
              <p:custDataLst>
                <p:tags r:id="rId152"/>
              </p:custDataLst>
            </p:nvPr>
          </p:nvSpPr>
          <p:spPr>
            <a:xfrm>
              <a:off x="6974404" y="2090033"/>
              <a:ext cx="105847" cy="348368"/>
            </a:xfrm>
            <a:custGeom>
              <a:avLst/>
              <a:gdLst/>
              <a:ahLst/>
              <a:cxnLst/>
              <a:rect l="0" t="0" r="0" b="0"/>
              <a:pathLst>
                <a:path w="105847" h="348368">
                  <a:moveTo>
                    <a:pt x="105846" y="5467"/>
                  </a:moveTo>
                  <a:lnTo>
                    <a:pt x="105846" y="5467"/>
                  </a:lnTo>
                  <a:lnTo>
                    <a:pt x="102475" y="2096"/>
                  </a:lnTo>
                  <a:lnTo>
                    <a:pt x="97057" y="441"/>
                  </a:lnTo>
                  <a:lnTo>
                    <a:pt x="93637" y="0"/>
                  </a:lnTo>
                  <a:lnTo>
                    <a:pt x="84193" y="3272"/>
                  </a:lnTo>
                  <a:lnTo>
                    <a:pt x="50339" y="25900"/>
                  </a:lnTo>
                  <a:lnTo>
                    <a:pt x="30838" y="44682"/>
                  </a:lnTo>
                  <a:lnTo>
                    <a:pt x="10169" y="80838"/>
                  </a:lnTo>
                  <a:lnTo>
                    <a:pt x="0" y="120215"/>
                  </a:lnTo>
                  <a:lnTo>
                    <a:pt x="400" y="145300"/>
                  </a:lnTo>
                  <a:lnTo>
                    <a:pt x="3486" y="185802"/>
                  </a:lnTo>
                  <a:lnTo>
                    <a:pt x="4021" y="222118"/>
                  </a:lnTo>
                  <a:lnTo>
                    <a:pt x="4179" y="259689"/>
                  </a:lnTo>
                  <a:lnTo>
                    <a:pt x="855" y="301004"/>
                  </a:lnTo>
                  <a:lnTo>
                    <a:pt x="4246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992"/>
            <p:cNvSpPr/>
            <p:nvPr>
              <p:custDataLst>
                <p:tags r:id="rId153"/>
              </p:custDataLst>
            </p:nvPr>
          </p:nvSpPr>
          <p:spPr>
            <a:xfrm>
              <a:off x="7087894" y="2387600"/>
              <a:ext cx="5057" cy="76201"/>
            </a:xfrm>
            <a:custGeom>
              <a:avLst/>
              <a:gdLst/>
              <a:ahLst/>
              <a:cxnLst/>
              <a:rect l="0" t="0" r="0" b="0"/>
              <a:pathLst>
                <a:path w="5057" h="76201">
                  <a:moveTo>
                    <a:pt x="5056" y="0"/>
                  </a:moveTo>
                  <a:lnTo>
                    <a:pt x="5056" y="0"/>
                  </a:lnTo>
                  <a:lnTo>
                    <a:pt x="29" y="42708"/>
                  </a:lnTo>
                  <a:lnTo>
                    <a:pt x="0" y="58492"/>
                  </a:lnTo>
                  <a:lnTo>
                    <a:pt x="505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993"/>
            <p:cNvSpPr/>
            <p:nvPr>
              <p:custDataLst>
                <p:tags r:id="rId154"/>
              </p:custDataLst>
            </p:nvPr>
          </p:nvSpPr>
          <p:spPr>
            <a:xfrm>
              <a:off x="7084111" y="2266950"/>
              <a:ext cx="60882" cy="48625"/>
            </a:xfrm>
            <a:custGeom>
              <a:avLst/>
              <a:gdLst/>
              <a:ahLst/>
              <a:cxnLst/>
              <a:rect l="0" t="0" r="0" b="0"/>
              <a:pathLst>
                <a:path w="60882" h="48625">
                  <a:moveTo>
                    <a:pt x="8839" y="12700"/>
                  </a:moveTo>
                  <a:lnTo>
                    <a:pt x="8839" y="12700"/>
                  </a:lnTo>
                  <a:lnTo>
                    <a:pt x="3770" y="18475"/>
                  </a:lnTo>
                  <a:lnTo>
                    <a:pt x="0" y="24909"/>
                  </a:lnTo>
                  <a:lnTo>
                    <a:pt x="124" y="27895"/>
                  </a:lnTo>
                  <a:lnTo>
                    <a:pt x="1618" y="30591"/>
                  </a:lnTo>
                  <a:lnTo>
                    <a:pt x="14154" y="43359"/>
                  </a:lnTo>
                  <a:lnTo>
                    <a:pt x="23902" y="47493"/>
                  </a:lnTo>
                  <a:lnTo>
                    <a:pt x="35289" y="48624"/>
                  </a:lnTo>
                  <a:lnTo>
                    <a:pt x="47406" y="46776"/>
                  </a:lnTo>
                  <a:lnTo>
                    <a:pt x="52189" y="43884"/>
                  </a:lnTo>
                  <a:lnTo>
                    <a:pt x="59386" y="35026"/>
                  </a:lnTo>
                  <a:lnTo>
                    <a:pt x="60881" y="30406"/>
                  </a:lnTo>
                  <a:lnTo>
                    <a:pt x="60661" y="21510"/>
                  </a:lnTo>
                  <a:lnTo>
                    <a:pt x="54449" y="12853"/>
                  </a:lnTo>
                  <a:lnTo>
                    <a:pt x="49827" y="8568"/>
                  </a:lnTo>
                  <a:lnTo>
                    <a:pt x="37169" y="3808"/>
                  </a:lnTo>
                  <a:lnTo>
                    <a:pt x="15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889"/>
          <p:cNvGrpSpPr/>
          <p:nvPr/>
        </p:nvGrpSpPr>
        <p:grpSpPr>
          <a:xfrm>
            <a:off x="5051229" y="1894065"/>
            <a:ext cx="5193633" cy="836436"/>
            <a:chOff x="5051229" y="1894065"/>
            <a:chExt cx="5193633" cy="836436"/>
          </a:xfrm>
        </p:grpSpPr>
        <p:sp>
          <p:nvSpPr>
            <p:cNvPr id="490" name="SMARTInkShape-4994"/>
            <p:cNvSpPr/>
            <p:nvPr>
              <p:custDataLst>
                <p:tags r:id="rId129"/>
              </p:custDataLst>
            </p:nvPr>
          </p:nvSpPr>
          <p:spPr>
            <a:xfrm>
              <a:off x="9366250" y="24193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6185" y="436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995"/>
            <p:cNvSpPr/>
            <p:nvPr>
              <p:custDataLst>
                <p:tags r:id="rId130"/>
              </p:custDataLst>
            </p:nvPr>
          </p:nvSpPr>
          <p:spPr>
            <a:xfrm>
              <a:off x="9367655" y="2318633"/>
              <a:ext cx="17646" cy="18168"/>
            </a:xfrm>
            <a:custGeom>
              <a:avLst/>
              <a:gdLst/>
              <a:ahLst/>
              <a:cxnLst/>
              <a:rect l="0" t="0" r="0" b="0"/>
              <a:pathLst>
                <a:path w="17646" h="18168">
                  <a:moveTo>
                    <a:pt x="17645" y="5467"/>
                  </a:moveTo>
                  <a:lnTo>
                    <a:pt x="17645" y="5467"/>
                  </a:lnTo>
                  <a:lnTo>
                    <a:pt x="5712" y="441"/>
                  </a:lnTo>
                  <a:lnTo>
                    <a:pt x="3340" y="0"/>
                  </a:lnTo>
                  <a:lnTo>
                    <a:pt x="1760" y="411"/>
                  </a:lnTo>
                  <a:lnTo>
                    <a:pt x="701" y="1391"/>
                  </a:lnTo>
                  <a:lnTo>
                    <a:pt x="0" y="2750"/>
                  </a:lnTo>
                  <a:lnTo>
                    <a:pt x="1103" y="8022"/>
                  </a:lnTo>
                  <a:lnTo>
                    <a:pt x="4945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996"/>
            <p:cNvSpPr/>
            <p:nvPr>
              <p:custDataLst>
                <p:tags r:id="rId131"/>
              </p:custDataLst>
            </p:nvPr>
          </p:nvSpPr>
          <p:spPr>
            <a:xfrm>
              <a:off x="8524090" y="2247900"/>
              <a:ext cx="29361" cy="184151"/>
            </a:xfrm>
            <a:custGeom>
              <a:avLst/>
              <a:gdLst/>
              <a:ahLst/>
              <a:cxnLst/>
              <a:rect l="0" t="0" r="0" b="0"/>
              <a:pathLst>
                <a:path w="29361" h="184151">
                  <a:moveTo>
                    <a:pt x="10310" y="0"/>
                  </a:moveTo>
                  <a:lnTo>
                    <a:pt x="10310" y="0"/>
                  </a:lnTo>
                  <a:lnTo>
                    <a:pt x="6939" y="3371"/>
                  </a:lnTo>
                  <a:lnTo>
                    <a:pt x="184" y="31109"/>
                  </a:lnTo>
                  <a:lnTo>
                    <a:pt x="0" y="72441"/>
                  </a:lnTo>
                  <a:lnTo>
                    <a:pt x="6550" y="108718"/>
                  </a:lnTo>
                  <a:lnTo>
                    <a:pt x="17427" y="146278"/>
                  </a:lnTo>
                  <a:lnTo>
                    <a:pt x="2936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997"/>
            <p:cNvSpPr/>
            <p:nvPr>
              <p:custDataLst>
                <p:tags r:id="rId132"/>
              </p:custDataLst>
            </p:nvPr>
          </p:nvSpPr>
          <p:spPr>
            <a:xfrm>
              <a:off x="7391400" y="2330450"/>
              <a:ext cx="273051" cy="9722"/>
            </a:xfrm>
            <a:custGeom>
              <a:avLst/>
              <a:gdLst/>
              <a:ahLst/>
              <a:cxnLst/>
              <a:rect l="0" t="0" r="0" b="0"/>
              <a:pathLst>
                <a:path w="273051" h="9722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5190" y="7282"/>
                  </a:lnTo>
                  <a:lnTo>
                    <a:pt x="74412" y="6059"/>
                  </a:lnTo>
                  <a:lnTo>
                    <a:pt x="115622" y="3163"/>
                  </a:lnTo>
                  <a:lnTo>
                    <a:pt x="160279" y="1406"/>
                  </a:lnTo>
                  <a:lnTo>
                    <a:pt x="203174" y="625"/>
                  </a:lnTo>
                  <a:lnTo>
                    <a:pt x="250150" y="185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998"/>
            <p:cNvSpPr/>
            <p:nvPr>
              <p:custDataLst>
                <p:tags r:id="rId133"/>
              </p:custDataLst>
            </p:nvPr>
          </p:nvSpPr>
          <p:spPr>
            <a:xfrm>
              <a:off x="8445500" y="2324983"/>
              <a:ext cx="152401" cy="5468"/>
            </a:xfrm>
            <a:custGeom>
              <a:avLst/>
              <a:gdLst/>
              <a:ahLst/>
              <a:cxnLst/>
              <a:rect l="0" t="0" r="0" b="0"/>
              <a:pathLst>
                <a:path w="152401" h="5468">
                  <a:moveTo>
                    <a:pt x="0" y="5467"/>
                  </a:moveTo>
                  <a:lnTo>
                    <a:pt x="0" y="5467"/>
                  </a:lnTo>
                  <a:lnTo>
                    <a:pt x="45465" y="2096"/>
                  </a:lnTo>
                  <a:lnTo>
                    <a:pt x="89593" y="0"/>
                  </a:lnTo>
                  <a:lnTo>
                    <a:pt x="136335" y="3655"/>
                  </a:lnTo>
                  <a:lnTo>
                    <a:pt x="152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999"/>
            <p:cNvSpPr/>
            <p:nvPr>
              <p:custDataLst>
                <p:tags r:id="rId134"/>
              </p:custDataLst>
            </p:nvPr>
          </p:nvSpPr>
          <p:spPr>
            <a:xfrm>
              <a:off x="8090260" y="1958990"/>
              <a:ext cx="113941" cy="79430"/>
            </a:xfrm>
            <a:custGeom>
              <a:avLst/>
              <a:gdLst/>
              <a:ahLst/>
              <a:cxnLst/>
              <a:rect l="0" t="0" r="0" b="0"/>
              <a:pathLst>
                <a:path w="113941" h="79430">
                  <a:moveTo>
                    <a:pt x="5990" y="15860"/>
                  </a:moveTo>
                  <a:lnTo>
                    <a:pt x="5990" y="15860"/>
                  </a:lnTo>
                  <a:lnTo>
                    <a:pt x="12731" y="12489"/>
                  </a:lnTo>
                  <a:lnTo>
                    <a:pt x="14717" y="10790"/>
                  </a:lnTo>
                  <a:lnTo>
                    <a:pt x="17513" y="6440"/>
                  </a:lnTo>
                  <a:lnTo>
                    <a:pt x="17906" y="6758"/>
                  </a:lnTo>
                  <a:lnTo>
                    <a:pt x="18167" y="7675"/>
                  </a:lnTo>
                  <a:lnTo>
                    <a:pt x="5804" y="53060"/>
                  </a:lnTo>
                  <a:lnTo>
                    <a:pt x="181" y="79429"/>
                  </a:lnTo>
                  <a:lnTo>
                    <a:pt x="0" y="79406"/>
                  </a:lnTo>
                  <a:lnTo>
                    <a:pt x="38250" y="33859"/>
                  </a:lnTo>
                  <a:lnTo>
                    <a:pt x="63241" y="7578"/>
                  </a:lnTo>
                  <a:lnTo>
                    <a:pt x="75477" y="0"/>
                  </a:lnTo>
                  <a:lnTo>
                    <a:pt x="78420" y="1054"/>
                  </a:lnTo>
                  <a:lnTo>
                    <a:pt x="83571" y="7868"/>
                  </a:lnTo>
                  <a:lnTo>
                    <a:pt x="101700" y="46200"/>
                  </a:lnTo>
                  <a:lnTo>
                    <a:pt x="113940" y="7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000"/>
            <p:cNvSpPr/>
            <p:nvPr>
              <p:custDataLst>
                <p:tags r:id="rId135"/>
              </p:custDataLst>
            </p:nvPr>
          </p:nvSpPr>
          <p:spPr>
            <a:xfrm>
              <a:off x="8001119" y="2124133"/>
              <a:ext cx="147766" cy="401429"/>
            </a:xfrm>
            <a:custGeom>
              <a:avLst/>
              <a:gdLst/>
              <a:ahLst/>
              <a:cxnLst/>
              <a:rect l="0" t="0" r="0" b="0"/>
              <a:pathLst>
                <a:path w="147766" h="401429">
                  <a:moveTo>
                    <a:pt x="44331" y="174567"/>
                  </a:moveTo>
                  <a:lnTo>
                    <a:pt x="44331" y="174567"/>
                  </a:lnTo>
                  <a:lnTo>
                    <a:pt x="28430" y="218610"/>
                  </a:lnTo>
                  <a:lnTo>
                    <a:pt x="17199" y="257388"/>
                  </a:lnTo>
                  <a:lnTo>
                    <a:pt x="9087" y="300158"/>
                  </a:lnTo>
                  <a:lnTo>
                    <a:pt x="2923" y="342699"/>
                  </a:lnTo>
                  <a:lnTo>
                    <a:pt x="482" y="385630"/>
                  </a:lnTo>
                  <a:lnTo>
                    <a:pt x="0" y="401428"/>
                  </a:lnTo>
                  <a:lnTo>
                    <a:pt x="12100" y="357548"/>
                  </a:lnTo>
                  <a:lnTo>
                    <a:pt x="19659" y="321509"/>
                  </a:lnTo>
                  <a:lnTo>
                    <a:pt x="28426" y="275858"/>
                  </a:lnTo>
                  <a:lnTo>
                    <a:pt x="33729" y="249855"/>
                  </a:lnTo>
                  <a:lnTo>
                    <a:pt x="39379" y="222643"/>
                  </a:lnTo>
                  <a:lnTo>
                    <a:pt x="45968" y="195328"/>
                  </a:lnTo>
                  <a:lnTo>
                    <a:pt x="53183" y="167947"/>
                  </a:lnTo>
                  <a:lnTo>
                    <a:pt x="60816" y="140520"/>
                  </a:lnTo>
                  <a:lnTo>
                    <a:pt x="74942" y="94995"/>
                  </a:lnTo>
                  <a:lnTo>
                    <a:pt x="87568" y="58062"/>
                  </a:lnTo>
                  <a:lnTo>
                    <a:pt x="103318" y="20259"/>
                  </a:lnTo>
                  <a:lnTo>
                    <a:pt x="114996" y="7678"/>
                  </a:lnTo>
                  <a:lnTo>
                    <a:pt x="126731" y="0"/>
                  </a:lnTo>
                  <a:lnTo>
                    <a:pt x="129603" y="1744"/>
                  </a:lnTo>
                  <a:lnTo>
                    <a:pt x="134675" y="11209"/>
                  </a:lnTo>
                  <a:lnTo>
                    <a:pt x="141498" y="35775"/>
                  </a:lnTo>
                  <a:lnTo>
                    <a:pt x="141247" y="65397"/>
                  </a:lnTo>
                  <a:lnTo>
                    <a:pt x="129961" y="93145"/>
                  </a:lnTo>
                  <a:lnTo>
                    <a:pt x="85133" y="140174"/>
                  </a:lnTo>
                  <a:lnTo>
                    <a:pt x="80810" y="145170"/>
                  </a:lnTo>
                  <a:lnTo>
                    <a:pt x="80645" y="146502"/>
                  </a:lnTo>
                  <a:lnTo>
                    <a:pt x="81240" y="147391"/>
                  </a:lnTo>
                  <a:lnTo>
                    <a:pt x="125672" y="160600"/>
                  </a:lnTo>
                  <a:lnTo>
                    <a:pt x="140007" y="171212"/>
                  </a:lnTo>
                  <a:lnTo>
                    <a:pt x="146355" y="179191"/>
                  </a:lnTo>
                  <a:lnTo>
                    <a:pt x="147765" y="191204"/>
                  </a:lnTo>
                  <a:lnTo>
                    <a:pt x="147154" y="198358"/>
                  </a:lnTo>
                  <a:lnTo>
                    <a:pt x="140831" y="210070"/>
                  </a:lnTo>
                  <a:lnTo>
                    <a:pt x="130258" y="219980"/>
                  </a:lnTo>
                  <a:lnTo>
                    <a:pt x="95715" y="238777"/>
                  </a:lnTo>
                  <a:lnTo>
                    <a:pt x="91288" y="239952"/>
                  </a:lnTo>
                  <a:lnTo>
                    <a:pt x="88336" y="240029"/>
                  </a:lnTo>
                  <a:lnTo>
                    <a:pt x="82431" y="23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001"/>
            <p:cNvSpPr/>
            <p:nvPr>
              <p:custDataLst>
                <p:tags r:id="rId136"/>
              </p:custDataLst>
            </p:nvPr>
          </p:nvSpPr>
          <p:spPr>
            <a:xfrm>
              <a:off x="8199796" y="2298700"/>
              <a:ext cx="55205" cy="71818"/>
            </a:xfrm>
            <a:custGeom>
              <a:avLst/>
              <a:gdLst/>
              <a:ahLst/>
              <a:cxnLst/>
              <a:rect l="0" t="0" r="0" b="0"/>
              <a:pathLst>
                <a:path w="55205" h="71818">
                  <a:moveTo>
                    <a:pt x="55204" y="25400"/>
                  </a:moveTo>
                  <a:lnTo>
                    <a:pt x="55204" y="25400"/>
                  </a:lnTo>
                  <a:lnTo>
                    <a:pt x="48462" y="22029"/>
                  </a:lnTo>
                  <a:lnTo>
                    <a:pt x="39508" y="22255"/>
                  </a:lnTo>
                  <a:lnTo>
                    <a:pt x="34156" y="23304"/>
                  </a:lnTo>
                  <a:lnTo>
                    <a:pt x="16511" y="34892"/>
                  </a:lnTo>
                  <a:lnTo>
                    <a:pt x="4619" y="48360"/>
                  </a:lnTo>
                  <a:lnTo>
                    <a:pt x="972" y="57006"/>
                  </a:lnTo>
                  <a:lnTo>
                    <a:pt x="0" y="61287"/>
                  </a:lnTo>
                  <a:lnTo>
                    <a:pt x="762" y="64847"/>
                  </a:lnTo>
                  <a:lnTo>
                    <a:pt x="5373" y="70684"/>
                  </a:lnTo>
                  <a:lnTo>
                    <a:pt x="9283" y="71817"/>
                  </a:lnTo>
                  <a:lnTo>
                    <a:pt x="19273" y="71194"/>
                  </a:lnTo>
                  <a:lnTo>
                    <a:pt x="36796" y="63506"/>
                  </a:lnTo>
                  <a:lnTo>
                    <a:pt x="45377" y="54330"/>
                  </a:lnTo>
                  <a:lnTo>
                    <a:pt x="50836" y="43902"/>
                  </a:lnTo>
                  <a:lnTo>
                    <a:pt x="53910" y="28687"/>
                  </a:lnTo>
                  <a:lnTo>
                    <a:pt x="55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002"/>
            <p:cNvSpPr/>
            <p:nvPr>
              <p:custDataLst>
                <p:tags r:id="rId137"/>
              </p:custDataLst>
            </p:nvPr>
          </p:nvSpPr>
          <p:spPr>
            <a:xfrm>
              <a:off x="7817131" y="2148065"/>
              <a:ext cx="120370" cy="283986"/>
            </a:xfrm>
            <a:custGeom>
              <a:avLst/>
              <a:gdLst/>
              <a:ahLst/>
              <a:cxnLst/>
              <a:rect l="0" t="0" r="0" b="0"/>
              <a:pathLst>
                <a:path w="120370" h="283986">
                  <a:moveTo>
                    <a:pt x="120369" y="10935"/>
                  </a:moveTo>
                  <a:lnTo>
                    <a:pt x="120369" y="10935"/>
                  </a:lnTo>
                  <a:lnTo>
                    <a:pt x="113627" y="4193"/>
                  </a:lnTo>
                  <a:lnTo>
                    <a:pt x="104672" y="883"/>
                  </a:lnTo>
                  <a:lnTo>
                    <a:pt x="99321" y="0"/>
                  </a:lnTo>
                  <a:lnTo>
                    <a:pt x="74935" y="5500"/>
                  </a:lnTo>
                  <a:lnTo>
                    <a:pt x="48738" y="26180"/>
                  </a:lnTo>
                  <a:lnTo>
                    <a:pt x="23101" y="68133"/>
                  </a:lnTo>
                  <a:lnTo>
                    <a:pt x="9875" y="102679"/>
                  </a:lnTo>
                  <a:lnTo>
                    <a:pt x="1410" y="139904"/>
                  </a:lnTo>
                  <a:lnTo>
                    <a:pt x="0" y="179968"/>
                  </a:lnTo>
                  <a:lnTo>
                    <a:pt x="11133" y="213766"/>
                  </a:lnTo>
                  <a:lnTo>
                    <a:pt x="30897" y="241488"/>
                  </a:lnTo>
                  <a:lnTo>
                    <a:pt x="56144" y="263216"/>
                  </a:lnTo>
                  <a:lnTo>
                    <a:pt x="80065" y="274754"/>
                  </a:lnTo>
                  <a:lnTo>
                    <a:pt x="114019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003"/>
            <p:cNvSpPr/>
            <p:nvPr>
              <p:custDataLst>
                <p:tags r:id="rId138"/>
              </p:custDataLst>
            </p:nvPr>
          </p:nvSpPr>
          <p:spPr>
            <a:xfrm>
              <a:off x="10020300" y="1894065"/>
              <a:ext cx="224562" cy="601486"/>
            </a:xfrm>
            <a:custGeom>
              <a:avLst/>
              <a:gdLst/>
              <a:ahLst/>
              <a:cxnLst/>
              <a:rect l="0" t="0" r="0" b="0"/>
              <a:pathLst>
                <a:path w="224562" h="601486">
                  <a:moveTo>
                    <a:pt x="165100" y="10935"/>
                  </a:moveTo>
                  <a:lnTo>
                    <a:pt x="165100" y="10935"/>
                  </a:lnTo>
                  <a:lnTo>
                    <a:pt x="170567" y="0"/>
                  </a:lnTo>
                  <a:lnTo>
                    <a:pt x="193694" y="43856"/>
                  </a:lnTo>
                  <a:lnTo>
                    <a:pt x="208146" y="79894"/>
                  </a:lnTo>
                  <a:lnTo>
                    <a:pt x="219511" y="125545"/>
                  </a:lnTo>
                  <a:lnTo>
                    <a:pt x="222539" y="151547"/>
                  </a:lnTo>
                  <a:lnTo>
                    <a:pt x="224561" y="178760"/>
                  </a:lnTo>
                  <a:lnTo>
                    <a:pt x="223789" y="208896"/>
                  </a:lnTo>
                  <a:lnTo>
                    <a:pt x="221161" y="240981"/>
                  </a:lnTo>
                  <a:lnTo>
                    <a:pt x="217291" y="274366"/>
                  </a:lnTo>
                  <a:lnTo>
                    <a:pt x="210476" y="305794"/>
                  </a:lnTo>
                  <a:lnTo>
                    <a:pt x="201702" y="335919"/>
                  </a:lnTo>
                  <a:lnTo>
                    <a:pt x="191619" y="365174"/>
                  </a:lnTo>
                  <a:lnTo>
                    <a:pt x="179250" y="393144"/>
                  </a:lnTo>
                  <a:lnTo>
                    <a:pt x="165358" y="420258"/>
                  </a:lnTo>
                  <a:lnTo>
                    <a:pt x="150457" y="446800"/>
                  </a:lnTo>
                  <a:lnTo>
                    <a:pt x="116964" y="491343"/>
                  </a:lnTo>
                  <a:lnTo>
                    <a:pt x="82323" y="527839"/>
                  </a:lnTo>
                  <a:lnTo>
                    <a:pt x="37874" y="566807"/>
                  </a:lnTo>
                  <a:lnTo>
                    <a:pt x="0" y="60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004"/>
            <p:cNvSpPr/>
            <p:nvPr>
              <p:custDataLst>
                <p:tags r:id="rId139"/>
              </p:custDataLst>
            </p:nvPr>
          </p:nvSpPr>
          <p:spPr>
            <a:xfrm>
              <a:off x="9886950" y="1900118"/>
              <a:ext cx="127001" cy="119183"/>
            </a:xfrm>
            <a:custGeom>
              <a:avLst/>
              <a:gdLst/>
              <a:ahLst/>
              <a:cxnLst/>
              <a:rect l="0" t="0" r="0" b="0"/>
              <a:pathLst>
                <a:path w="127001" h="119183">
                  <a:moveTo>
                    <a:pt x="0" y="11232"/>
                  </a:moveTo>
                  <a:lnTo>
                    <a:pt x="0" y="11232"/>
                  </a:lnTo>
                  <a:lnTo>
                    <a:pt x="8837" y="2394"/>
                  </a:lnTo>
                  <a:lnTo>
                    <a:pt x="14746" y="248"/>
                  </a:lnTo>
                  <a:lnTo>
                    <a:pt x="25604" y="0"/>
                  </a:lnTo>
                  <a:lnTo>
                    <a:pt x="46891" y="2242"/>
                  </a:lnTo>
                  <a:lnTo>
                    <a:pt x="55250" y="5944"/>
                  </a:lnTo>
                  <a:lnTo>
                    <a:pt x="66418" y="17584"/>
                  </a:lnTo>
                  <a:lnTo>
                    <a:pt x="67562" y="24639"/>
                  </a:lnTo>
                  <a:lnTo>
                    <a:pt x="63188" y="40003"/>
                  </a:lnTo>
                  <a:lnTo>
                    <a:pt x="48826" y="61149"/>
                  </a:lnTo>
                  <a:lnTo>
                    <a:pt x="8558" y="98111"/>
                  </a:lnTo>
                  <a:lnTo>
                    <a:pt x="9233" y="99490"/>
                  </a:lnTo>
                  <a:lnTo>
                    <a:pt x="13746" y="102904"/>
                  </a:lnTo>
                  <a:lnTo>
                    <a:pt x="44055" y="110139"/>
                  </a:lnTo>
                  <a:lnTo>
                    <a:pt x="90076" y="114182"/>
                  </a:lnTo>
                  <a:lnTo>
                    <a:pt x="127000" y="11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005"/>
            <p:cNvSpPr/>
            <p:nvPr>
              <p:custDataLst>
                <p:tags r:id="rId140"/>
              </p:custDataLst>
            </p:nvPr>
          </p:nvSpPr>
          <p:spPr>
            <a:xfrm>
              <a:off x="9093200" y="224155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7186" y="23087"/>
                  </a:lnTo>
                  <a:lnTo>
                    <a:pt x="35468" y="65552"/>
                  </a:lnTo>
                  <a:lnTo>
                    <a:pt x="74817" y="111334"/>
                  </a:lnTo>
                  <a:lnTo>
                    <a:pt x="118809" y="147868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006"/>
            <p:cNvSpPr/>
            <p:nvPr>
              <p:custDataLst>
                <p:tags r:id="rId141"/>
              </p:custDataLst>
            </p:nvPr>
          </p:nvSpPr>
          <p:spPr>
            <a:xfrm>
              <a:off x="8783934" y="2030983"/>
              <a:ext cx="99717" cy="83568"/>
            </a:xfrm>
            <a:custGeom>
              <a:avLst/>
              <a:gdLst/>
              <a:ahLst/>
              <a:cxnLst/>
              <a:rect l="0" t="0" r="0" b="0"/>
              <a:pathLst>
                <a:path w="99717" h="83568">
                  <a:moveTo>
                    <a:pt x="36216" y="7367"/>
                  </a:moveTo>
                  <a:lnTo>
                    <a:pt x="36216" y="7367"/>
                  </a:lnTo>
                  <a:lnTo>
                    <a:pt x="32845" y="7367"/>
                  </a:lnTo>
                  <a:lnTo>
                    <a:pt x="29309" y="9248"/>
                  </a:lnTo>
                  <a:lnTo>
                    <a:pt x="23973" y="14553"/>
                  </a:lnTo>
                  <a:lnTo>
                    <a:pt x="7065" y="39073"/>
                  </a:lnTo>
                  <a:lnTo>
                    <a:pt x="768" y="56273"/>
                  </a:lnTo>
                  <a:lnTo>
                    <a:pt x="0" y="64380"/>
                  </a:lnTo>
                  <a:lnTo>
                    <a:pt x="785" y="66543"/>
                  </a:lnTo>
                  <a:lnTo>
                    <a:pt x="2013" y="67984"/>
                  </a:lnTo>
                  <a:lnTo>
                    <a:pt x="4946" y="66828"/>
                  </a:lnTo>
                  <a:lnTo>
                    <a:pt x="49873" y="25251"/>
                  </a:lnTo>
                  <a:lnTo>
                    <a:pt x="72858" y="2433"/>
                  </a:lnTo>
                  <a:lnTo>
                    <a:pt x="76166" y="550"/>
                  </a:lnTo>
                  <a:lnTo>
                    <a:pt x="79076" y="0"/>
                  </a:lnTo>
                  <a:lnTo>
                    <a:pt x="81723" y="339"/>
                  </a:lnTo>
                  <a:lnTo>
                    <a:pt x="83488" y="2682"/>
                  </a:lnTo>
                  <a:lnTo>
                    <a:pt x="91775" y="43610"/>
                  </a:lnTo>
                  <a:lnTo>
                    <a:pt x="99716" y="8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007"/>
            <p:cNvSpPr/>
            <p:nvPr>
              <p:custDataLst>
                <p:tags r:id="rId142"/>
              </p:custDataLst>
            </p:nvPr>
          </p:nvSpPr>
          <p:spPr>
            <a:xfrm>
              <a:off x="8870950" y="23558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2029" y="244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008"/>
            <p:cNvSpPr/>
            <p:nvPr>
              <p:custDataLst>
                <p:tags r:id="rId143"/>
              </p:custDataLst>
            </p:nvPr>
          </p:nvSpPr>
          <p:spPr>
            <a:xfrm>
              <a:off x="8642348" y="2170553"/>
              <a:ext cx="185991" cy="462006"/>
            </a:xfrm>
            <a:custGeom>
              <a:avLst/>
              <a:gdLst/>
              <a:ahLst/>
              <a:cxnLst/>
              <a:rect l="0" t="0" r="0" b="0"/>
              <a:pathLst>
                <a:path w="185991" h="462006">
                  <a:moveTo>
                    <a:pt x="2" y="458347"/>
                  </a:moveTo>
                  <a:lnTo>
                    <a:pt x="2" y="458347"/>
                  </a:lnTo>
                  <a:lnTo>
                    <a:pt x="0" y="461718"/>
                  </a:lnTo>
                  <a:lnTo>
                    <a:pt x="707" y="462005"/>
                  </a:lnTo>
                  <a:lnTo>
                    <a:pt x="3372" y="460443"/>
                  </a:lnTo>
                  <a:lnTo>
                    <a:pt x="18299" y="434112"/>
                  </a:lnTo>
                  <a:lnTo>
                    <a:pt x="29774" y="389747"/>
                  </a:lnTo>
                  <a:lnTo>
                    <a:pt x="36988" y="354950"/>
                  </a:lnTo>
                  <a:lnTo>
                    <a:pt x="46780" y="308441"/>
                  </a:lnTo>
                  <a:lnTo>
                    <a:pt x="52355" y="282210"/>
                  </a:lnTo>
                  <a:lnTo>
                    <a:pt x="58891" y="254139"/>
                  </a:lnTo>
                  <a:lnTo>
                    <a:pt x="66073" y="224841"/>
                  </a:lnTo>
                  <a:lnTo>
                    <a:pt x="73682" y="194727"/>
                  </a:lnTo>
                  <a:lnTo>
                    <a:pt x="82283" y="165478"/>
                  </a:lnTo>
                  <a:lnTo>
                    <a:pt x="91546" y="136807"/>
                  </a:lnTo>
                  <a:lnTo>
                    <a:pt x="101248" y="108520"/>
                  </a:lnTo>
                  <a:lnTo>
                    <a:pt x="117672" y="65802"/>
                  </a:lnTo>
                  <a:lnTo>
                    <a:pt x="136939" y="23596"/>
                  </a:lnTo>
                  <a:lnTo>
                    <a:pt x="146939" y="7597"/>
                  </a:lnTo>
                  <a:lnTo>
                    <a:pt x="156089" y="486"/>
                  </a:lnTo>
                  <a:lnTo>
                    <a:pt x="160505" y="0"/>
                  </a:lnTo>
                  <a:lnTo>
                    <a:pt x="169173" y="3224"/>
                  </a:lnTo>
                  <a:lnTo>
                    <a:pt x="172050" y="7471"/>
                  </a:lnTo>
                  <a:lnTo>
                    <a:pt x="175245" y="19715"/>
                  </a:lnTo>
                  <a:lnTo>
                    <a:pt x="171021" y="34564"/>
                  </a:lnTo>
                  <a:lnTo>
                    <a:pt x="160677" y="50571"/>
                  </a:lnTo>
                  <a:lnTo>
                    <a:pt x="121364" y="89353"/>
                  </a:lnTo>
                  <a:lnTo>
                    <a:pt x="167647" y="122953"/>
                  </a:lnTo>
                  <a:lnTo>
                    <a:pt x="175265" y="128917"/>
                  </a:lnTo>
                  <a:lnTo>
                    <a:pt x="183730" y="143071"/>
                  </a:lnTo>
                  <a:lnTo>
                    <a:pt x="185990" y="150796"/>
                  </a:lnTo>
                  <a:lnTo>
                    <a:pt x="184733" y="166906"/>
                  </a:lnTo>
                  <a:lnTo>
                    <a:pt x="178766" y="182768"/>
                  </a:lnTo>
                  <a:lnTo>
                    <a:pt x="169058" y="196873"/>
                  </a:lnTo>
                  <a:lnTo>
                    <a:pt x="148322" y="213343"/>
                  </a:lnTo>
                  <a:lnTo>
                    <a:pt x="127002" y="22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009"/>
            <p:cNvSpPr/>
            <p:nvPr>
              <p:custDataLst>
                <p:tags r:id="rId144"/>
              </p:custDataLst>
            </p:nvPr>
          </p:nvSpPr>
          <p:spPr>
            <a:xfrm>
              <a:off x="9582150" y="2150977"/>
              <a:ext cx="75422" cy="281074"/>
            </a:xfrm>
            <a:custGeom>
              <a:avLst/>
              <a:gdLst/>
              <a:ahLst/>
              <a:cxnLst/>
              <a:rect l="0" t="0" r="0" b="0"/>
              <a:pathLst>
                <a:path w="75422" h="281074">
                  <a:moveTo>
                    <a:pt x="0" y="8023"/>
                  </a:moveTo>
                  <a:lnTo>
                    <a:pt x="0" y="8023"/>
                  </a:lnTo>
                  <a:lnTo>
                    <a:pt x="6741" y="1281"/>
                  </a:lnTo>
                  <a:lnTo>
                    <a:pt x="10844" y="0"/>
                  </a:lnTo>
                  <a:lnTo>
                    <a:pt x="21049" y="459"/>
                  </a:lnTo>
                  <a:lnTo>
                    <a:pt x="32639" y="8659"/>
                  </a:lnTo>
                  <a:lnTo>
                    <a:pt x="60696" y="43662"/>
                  </a:lnTo>
                  <a:lnTo>
                    <a:pt x="74976" y="89138"/>
                  </a:lnTo>
                  <a:lnTo>
                    <a:pt x="75421" y="126389"/>
                  </a:lnTo>
                  <a:lnTo>
                    <a:pt x="70210" y="164347"/>
                  </a:lnTo>
                  <a:lnTo>
                    <a:pt x="60837" y="197680"/>
                  </a:lnTo>
                  <a:lnTo>
                    <a:pt x="47032" y="240842"/>
                  </a:lnTo>
                  <a:lnTo>
                    <a:pt x="34004" y="266957"/>
                  </a:lnTo>
                  <a:lnTo>
                    <a:pt x="27343" y="274799"/>
                  </a:lnTo>
                  <a:lnTo>
                    <a:pt x="19050" y="281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010"/>
            <p:cNvSpPr/>
            <p:nvPr>
              <p:custDataLst>
                <p:tags r:id="rId145"/>
              </p:custDataLst>
            </p:nvPr>
          </p:nvSpPr>
          <p:spPr>
            <a:xfrm>
              <a:off x="9759950" y="2076450"/>
              <a:ext cx="105257" cy="395897"/>
            </a:xfrm>
            <a:custGeom>
              <a:avLst/>
              <a:gdLst/>
              <a:ahLst/>
              <a:cxnLst/>
              <a:rect l="0" t="0" r="0" b="0"/>
              <a:pathLst>
                <a:path w="105257" h="395897">
                  <a:moveTo>
                    <a:pt x="12700" y="0"/>
                  </a:moveTo>
                  <a:lnTo>
                    <a:pt x="12700" y="0"/>
                  </a:lnTo>
                  <a:lnTo>
                    <a:pt x="19443" y="0"/>
                  </a:lnTo>
                  <a:lnTo>
                    <a:pt x="26514" y="7526"/>
                  </a:lnTo>
                  <a:lnTo>
                    <a:pt x="52666" y="45466"/>
                  </a:lnTo>
                  <a:lnTo>
                    <a:pt x="71620" y="79709"/>
                  </a:lnTo>
                  <a:lnTo>
                    <a:pt x="89685" y="121504"/>
                  </a:lnTo>
                  <a:lnTo>
                    <a:pt x="102421" y="168302"/>
                  </a:lnTo>
                  <a:lnTo>
                    <a:pt x="104970" y="192635"/>
                  </a:lnTo>
                  <a:lnTo>
                    <a:pt x="105256" y="217323"/>
                  </a:lnTo>
                  <a:lnTo>
                    <a:pt x="104037" y="242249"/>
                  </a:lnTo>
                  <a:lnTo>
                    <a:pt x="95158" y="288759"/>
                  </a:lnTo>
                  <a:lnTo>
                    <a:pt x="81804" y="330126"/>
                  </a:lnTo>
                  <a:lnTo>
                    <a:pt x="57712" y="374393"/>
                  </a:lnTo>
                  <a:lnTo>
                    <a:pt x="38586" y="391234"/>
                  </a:lnTo>
                  <a:lnTo>
                    <a:pt x="29957" y="394878"/>
                  </a:lnTo>
                  <a:lnTo>
                    <a:pt x="22086" y="395896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011"/>
            <p:cNvSpPr/>
            <p:nvPr>
              <p:custDataLst>
                <p:tags r:id="rId146"/>
              </p:custDataLst>
            </p:nvPr>
          </p:nvSpPr>
          <p:spPr>
            <a:xfrm>
              <a:off x="5051229" y="2667000"/>
              <a:ext cx="4340422" cy="63501"/>
            </a:xfrm>
            <a:custGeom>
              <a:avLst/>
              <a:gdLst/>
              <a:ahLst/>
              <a:cxnLst/>
              <a:rect l="0" t="0" r="0" b="0"/>
              <a:pathLst>
                <a:path w="4340422" h="635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1388" y="6742"/>
                  </a:lnTo>
                  <a:lnTo>
                    <a:pt x="46120" y="14306"/>
                  </a:lnTo>
                  <a:lnTo>
                    <a:pt x="87517" y="16941"/>
                  </a:lnTo>
                  <a:lnTo>
                    <a:pt x="112385" y="17644"/>
                  </a:lnTo>
                  <a:lnTo>
                    <a:pt x="144486" y="18113"/>
                  </a:lnTo>
                  <a:lnTo>
                    <a:pt x="181409" y="18425"/>
                  </a:lnTo>
                  <a:lnTo>
                    <a:pt x="221546" y="18633"/>
                  </a:lnTo>
                  <a:lnTo>
                    <a:pt x="267354" y="18772"/>
                  </a:lnTo>
                  <a:lnTo>
                    <a:pt x="316943" y="18865"/>
                  </a:lnTo>
                  <a:lnTo>
                    <a:pt x="369052" y="18927"/>
                  </a:lnTo>
                  <a:lnTo>
                    <a:pt x="427781" y="20379"/>
                  </a:lnTo>
                  <a:lnTo>
                    <a:pt x="490921" y="22758"/>
                  </a:lnTo>
                  <a:lnTo>
                    <a:pt x="557005" y="25755"/>
                  </a:lnTo>
                  <a:lnTo>
                    <a:pt x="631399" y="29165"/>
                  </a:lnTo>
                  <a:lnTo>
                    <a:pt x="711334" y="32849"/>
                  </a:lnTo>
                  <a:lnTo>
                    <a:pt x="794963" y="36716"/>
                  </a:lnTo>
                  <a:lnTo>
                    <a:pt x="884582" y="39294"/>
                  </a:lnTo>
                  <a:lnTo>
                    <a:pt x="978194" y="41013"/>
                  </a:lnTo>
                  <a:lnTo>
                    <a:pt x="1074470" y="42158"/>
                  </a:lnTo>
                  <a:lnTo>
                    <a:pt x="1176048" y="42922"/>
                  </a:lnTo>
                  <a:lnTo>
                    <a:pt x="1281162" y="43431"/>
                  </a:lnTo>
                  <a:lnTo>
                    <a:pt x="1388631" y="43771"/>
                  </a:lnTo>
                  <a:lnTo>
                    <a:pt x="1503317" y="42586"/>
                  </a:lnTo>
                  <a:lnTo>
                    <a:pt x="1622812" y="40385"/>
                  </a:lnTo>
                  <a:lnTo>
                    <a:pt x="1745516" y="37507"/>
                  </a:lnTo>
                  <a:lnTo>
                    <a:pt x="1871767" y="34882"/>
                  </a:lnTo>
                  <a:lnTo>
                    <a:pt x="2000386" y="32427"/>
                  </a:lnTo>
                  <a:lnTo>
                    <a:pt x="2130581" y="30084"/>
                  </a:lnTo>
                  <a:lnTo>
                    <a:pt x="2260416" y="28523"/>
                  </a:lnTo>
                  <a:lnTo>
                    <a:pt x="2390012" y="27482"/>
                  </a:lnTo>
                  <a:lnTo>
                    <a:pt x="2519448" y="26788"/>
                  </a:lnTo>
                  <a:lnTo>
                    <a:pt x="2650189" y="26325"/>
                  </a:lnTo>
                  <a:lnTo>
                    <a:pt x="2781800" y="26017"/>
                  </a:lnTo>
                  <a:lnTo>
                    <a:pt x="2913989" y="25811"/>
                  </a:lnTo>
                  <a:lnTo>
                    <a:pt x="3043745" y="26380"/>
                  </a:lnTo>
                  <a:lnTo>
                    <a:pt x="3171876" y="27464"/>
                  </a:lnTo>
                  <a:lnTo>
                    <a:pt x="3298924" y="28893"/>
                  </a:lnTo>
                  <a:lnTo>
                    <a:pt x="3419607" y="31256"/>
                  </a:lnTo>
                  <a:lnTo>
                    <a:pt x="3536045" y="34243"/>
                  </a:lnTo>
                  <a:lnTo>
                    <a:pt x="3649653" y="37645"/>
                  </a:lnTo>
                  <a:lnTo>
                    <a:pt x="3755731" y="41324"/>
                  </a:lnTo>
                  <a:lnTo>
                    <a:pt x="3856788" y="45189"/>
                  </a:lnTo>
                  <a:lnTo>
                    <a:pt x="3954500" y="49176"/>
                  </a:lnTo>
                  <a:lnTo>
                    <a:pt x="4040808" y="52539"/>
                  </a:lnTo>
                  <a:lnTo>
                    <a:pt x="4119513" y="55488"/>
                  </a:lnTo>
                  <a:lnTo>
                    <a:pt x="4193147" y="58158"/>
                  </a:lnTo>
                  <a:lnTo>
                    <a:pt x="4242239" y="59939"/>
                  </a:lnTo>
                  <a:lnTo>
                    <a:pt x="434042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012"/>
            <p:cNvSpPr/>
            <p:nvPr>
              <p:custDataLst>
                <p:tags r:id="rId147"/>
              </p:custDataLst>
            </p:nvPr>
          </p:nvSpPr>
          <p:spPr>
            <a:xfrm>
              <a:off x="9124950" y="2197100"/>
              <a:ext cx="165101" cy="234951"/>
            </a:xfrm>
            <a:custGeom>
              <a:avLst/>
              <a:gdLst/>
              <a:ahLst/>
              <a:cxnLst/>
              <a:rect l="0" t="0" r="0" b="0"/>
              <a:pathLst>
                <a:path w="165101" h="23495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37650" y="23101"/>
                  </a:lnTo>
                  <a:lnTo>
                    <a:pt x="106166" y="62897"/>
                  </a:lnTo>
                  <a:lnTo>
                    <a:pt x="74182" y="106987"/>
                  </a:lnTo>
                  <a:lnTo>
                    <a:pt x="43068" y="154075"/>
                  </a:lnTo>
                  <a:lnTo>
                    <a:pt x="17778" y="19405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890"/>
          <p:cNvGrpSpPr/>
          <p:nvPr/>
        </p:nvGrpSpPr>
        <p:grpSpPr>
          <a:xfrm>
            <a:off x="5373865" y="908050"/>
            <a:ext cx="23636" cy="152401"/>
            <a:chOff x="5373865" y="908050"/>
            <a:chExt cx="23636" cy="152401"/>
          </a:xfrm>
        </p:grpSpPr>
        <p:sp>
          <p:nvSpPr>
            <p:cNvPr id="510" name="SMARTInkShape-5013"/>
            <p:cNvSpPr/>
            <p:nvPr>
              <p:custDataLst>
                <p:tags r:id="rId127"/>
              </p:custDataLst>
            </p:nvPr>
          </p:nvSpPr>
          <p:spPr>
            <a:xfrm>
              <a:off x="5379333" y="9906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27136"/>
                  </a:lnTo>
                  <a:lnTo>
                    <a:pt x="546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014"/>
            <p:cNvSpPr/>
            <p:nvPr>
              <p:custDataLst>
                <p:tags r:id="rId128"/>
              </p:custDataLst>
            </p:nvPr>
          </p:nvSpPr>
          <p:spPr>
            <a:xfrm>
              <a:off x="5373865" y="908050"/>
              <a:ext cx="23636" cy="12701"/>
            </a:xfrm>
            <a:custGeom>
              <a:avLst/>
              <a:gdLst/>
              <a:ahLst/>
              <a:cxnLst/>
              <a:rect l="0" t="0" r="0" b="0"/>
              <a:pathLst>
                <a:path w="236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23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" name="SMARTInkShape-5015"/>
          <p:cNvSpPr/>
          <p:nvPr>
            <p:custDataLst>
              <p:tags r:id="rId3"/>
            </p:custDataLst>
          </p:nvPr>
        </p:nvSpPr>
        <p:spPr>
          <a:xfrm>
            <a:off x="6191250" y="2971214"/>
            <a:ext cx="258207" cy="398268"/>
          </a:xfrm>
          <a:custGeom>
            <a:avLst/>
            <a:gdLst/>
            <a:ahLst/>
            <a:cxnLst/>
            <a:rect l="0" t="0" r="0" b="0"/>
            <a:pathLst>
              <a:path w="258207" h="398268">
                <a:moveTo>
                  <a:pt x="196850" y="299036"/>
                </a:moveTo>
                <a:lnTo>
                  <a:pt x="196850" y="299036"/>
                </a:lnTo>
                <a:lnTo>
                  <a:pt x="196145" y="283135"/>
                </a:lnTo>
                <a:lnTo>
                  <a:pt x="193479" y="275271"/>
                </a:lnTo>
                <a:lnTo>
                  <a:pt x="188061" y="268953"/>
                </a:lnTo>
                <a:lnTo>
                  <a:pt x="184641" y="266281"/>
                </a:lnTo>
                <a:lnTo>
                  <a:pt x="166342" y="262519"/>
                </a:lnTo>
                <a:lnTo>
                  <a:pt x="136304" y="264776"/>
                </a:lnTo>
                <a:lnTo>
                  <a:pt x="100594" y="280026"/>
                </a:lnTo>
                <a:lnTo>
                  <a:pt x="69944" y="312532"/>
                </a:lnTo>
                <a:lnTo>
                  <a:pt x="59310" y="337490"/>
                </a:lnTo>
                <a:lnTo>
                  <a:pt x="56472" y="350072"/>
                </a:lnTo>
                <a:lnTo>
                  <a:pt x="57403" y="361282"/>
                </a:lnTo>
                <a:lnTo>
                  <a:pt x="65965" y="381264"/>
                </a:lnTo>
                <a:lnTo>
                  <a:pt x="82939" y="393907"/>
                </a:lnTo>
                <a:lnTo>
                  <a:pt x="93393" y="398267"/>
                </a:lnTo>
                <a:lnTo>
                  <a:pt x="121941" y="395585"/>
                </a:lnTo>
                <a:lnTo>
                  <a:pt x="155796" y="382869"/>
                </a:lnTo>
                <a:lnTo>
                  <a:pt x="192009" y="360754"/>
                </a:lnTo>
                <a:lnTo>
                  <a:pt x="237984" y="313796"/>
                </a:lnTo>
                <a:lnTo>
                  <a:pt x="253936" y="276197"/>
                </a:lnTo>
                <a:lnTo>
                  <a:pt x="258206" y="233146"/>
                </a:lnTo>
                <a:lnTo>
                  <a:pt x="255393" y="207837"/>
                </a:lnTo>
                <a:lnTo>
                  <a:pt x="250696" y="181087"/>
                </a:lnTo>
                <a:lnTo>
                  <a:pt x="241919" y="153376"/>
                </a:lnTo>
                <a:lnTo>
                  <a:pt x="230425" y="125024"/>
                </a:lnTo>
                <a:lnTo>
                  <a:pt x="217115" y="96244"/>
                </a:lnTo>
                <a:lnTo>
                  <a:pt x="183516" y="49215"/>
                </a:lnTo>
                <a:lnTo>
                  <a:pt x="145062" y="15144"/>
                </a:lnTo>
                <a:lnTo>
                  <a:pt x="104453" y="0"/>
                </a:lnTo>
                <a:lnTo>
                  <a:pt x="86568" y="196"/>
                </a:lnTo>
                <a:lnTo>
                  <a:pt x="55408" y="11701"/>
                </a:lnTo>
                <a:lnTo>
                  <a:pt x="31211" y="36571"/>
                </a:lnTo>
                <a:lnTo>
                  <a:pt x="20807" y="52092"/>
                </a:lnTo>
                <a:lnTo>
                  <a:pt x="9247" y="91916"/>
                </a:lnTo>
                <a:lnTo>
                  <a:pt x="0" y="1593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7" name="SMARTInkShape-Group892"/>
          <p:cNvGrpSpPr/>
          <p:nvPr/>
        </p:nvGrpSpPr>
        <p:grpSpPr>
          <a:xfrm>
            <a:off x="6699803" y="2883814"/>
            <a:ext cx="292959" cy="645927"/>
            <a:chOff x="6699803" y="2883814"/>
            <a:chExt cx="292959" cy="645927"/>
          </a:xfrm>
        </p:grpSpPr>
        <p:sp>
          <p:nvSpPr>
            <p:cNvPr id="514" name="SMARTInkShape-5016"/>
            <p:cNvSpPr/>
            <p:nvPr>
              <p:custDataLst>
                <p:tags r:id="rId124"/>
              </p:custDataLst>
            </p:nvPr>
          </p:nvSpPr>
          <p:spPr>
            <a:xfrm>
              <a:off x="6763457" y="2883814"/>
              <a:ext cx="151694" cy="108328"/>
            </a:xfrm>
            <a:custGeom>
              <a:avLst/>
              <a:gdLst/>
              <a:ahLst/>
              <a:cxnLst/>
              <a:rect l="0" t="0" r="0" b="0"/>
              <a:pathLst>
                <a:path w="151694" h="108328">
                  <a:moveTo>
                    <a:pt x="31043" y="62586"/>
                  </a:moveTo>
                  <a:lnTo>
                    <a:pt x="31043" y="62586"/>
                  </a:lnTo>
                  <a:lnTo>
                    <a:pt x="35407" y="52447"/>
                  </a:lnTo>
                  <a:lnTo>
                    <a:pt x="36510" y="44909"/>
                  </a:lnTo>
                  <a:lnTo>
                    <a:pt x="36099" y="42335"/>
                  </a:lnTo>
                  <a:lnTo>
                    <a:pt x="35119" y="40619"/>
                  </a:lnTo>
                  <a:lnTo>
                    <a:pt x="33761" y="39474"/>
                  </a:lnTo>
                  <a:lnTo>
                    <a:pt x="32149" y="40828"/>
                  </a:lnTo>
                  <a:lnTo>
                    <a:pt x="11376" y="85922"/>
                  </a:lnTo>
                  <a:lnTo>
                    <a:pt x="884" y="107914"/>
                  </a:lnTo>
                  <a:lnTo>
                    <a:pt x="353" y="108327"/>
                  </a:lnTo>
                  <a:lnTo>
                    <a:pt x="0" y="107897"/>
                  </a:lnTo>
                  <a:lnTo>
                    <a:pt x="5913" y="85517"/>
                  </a:lnTo>
                  <a:lnTo>
                    <a:pt x="26001" y="41794"/>
                  </a:lnTo>
                  <a:lnTo>
                    <a:pt x="44130" y="12445"/>
                  </a:lnTo>
                  <a:lnTo>
                    <a:pt x="50350" y="5876"/>
                  </a:lnTo>
                  <a:lnTo>
                    <a:pt x="57320" y="2201"/>
                  </a:lnTo>
                  <a:lnTo>
                    <a:pt x="72591" y="0"/>
                  </a:lnTo>
                  <a:lnTo>
                    <a:pt x="100425" y="6099"/>
                  </a:lnTo>
                  <a:lnTo>
                    <a:pt x="116912" y="16785"/>
                  </a:lnTo>
                  <a:lnTo>
                    <a:pt x="136213" y="38667"/>
                  </a:lnTo>
                  <a:lnTo>
                    <a:pt x="151693" y="62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017"/>
            <p:cNvSpPr/>
            <p:nvPr>
              <p:custDataLst>
                <p:tags r:id="rId125"/>
              </p:custDataLst>
            </p:nvPr>
          </p:nvSpPr>
          <p:spPr>
            <a:xfrm>
              <a:off x="6699803" y="3057314"/>
              <a:ext cx="176043" cy="472427"/>
            </a:xfrm>
            <a:custGeom>
              <a:avLst/>
              <a:gdLst/>
              <a:ahLst/>
              <a:cxnLst/>
              <a:rect l="0" t="0" r="0" b="0"/>
              <a:pathLst>
                <a:path w="176043" h="472427">
                  <a:moveTo>
                    <a:pt x="43897" y="174836"/>
                  </a:moveTo>
                  <a:lnTo>
                    <a:pt x="43897" y="174836"/>
                  </a:lnTo>
                  <a:lnTo>
                    <a:pt x="37155" y="174836"/>
                  </a:lnTo>
                  <a:lnTo>
                    <a:pt x="34463" y="176247"/>
                  </a:lnTo>
                  <a:lnTo>
                    <a:pt x="29591" y="181578"/>
                  </a:lnTo>
                  <a:lnTo>
                    <a:pt x="22882" y="202625"/>
                  </a:lnTo>
                  <a:lnTo>
                    <a:pt x="19796" y="237946"/>
                  </a:lnTo>
                  <a:lnTo>
                    <a:pt x="20957" y="271089"/>
                  </a:lnTo>
                  <a:lnTo>
                    <a:pt x="23824" y="309337"/>
                  </a:lnTo>
                  <a:lnTo>
                    <a:pt x="27449" y="349855"/>
                  </a:lnTo>
                  <a:lnTo>
                    <a:pt x="29530" y="391381"/>
                  </a:lnTo>
                  <a:lnTo>
                    <a:pt x="29751" y="429123"/>
                  </a:lnTo>
                  <a:lnTo>
                    <a:pt x="25907" y="463415"/>
                  </a:lnTo>
                  <a:lnTo>
                    <a:pt x="22261" y="472426"/>
                  </a:lnTo>
                  <a:lnTo>
                    <a:pt x="20301" y="472007"/>
                  </a:lnTo>
                  <a:lnTo>
                    <a:pt x="16241" y="464016"/>
                  </a:lnTo>
                  <a:lnTo>
                    <a:pt x="13359" y="430166"/>
                  </a:lnTo>
                  <a:lnTo>
                    <a:pt x="8921" y="392738"/>
                  </a:lnTo>
                  <a:lnTo>
                    <a:pt x="3658" y="345764"/>
                  </a:lnTo>
                  <a:lnTo>
                    <a:pt x="2255" y="318422"/>
                  </a:lnTo>
                  <a:lnTo>
                    <a:pt x="1318" y="289610"/>
                  </a:lnTo>
                  <a:lnTo>
                    <a:pt x="694" y="257701"/>
                  </a:lnTo>
                  <a:lnTo>
                    <a:pt x="280" y="223730"/>
                  </a:lnTo>
                  <a:lnTo>
                    <a:pt x="0" y="188382"/>
                  </a:lnTo>
                  <a:lnTo>
                    <a:pt x="1228" y="154939"/>
                  </a:lnTo>
                  <a:lnTo>
                    <a:pt x="3455" y="122766"/>
                  </a:lnTo>
                  <a:lnTo>
                    <a:pt x="6353" y="91439"/>
                  </a:lnTo>
                  <a:lnTo>
                    <a:pt x="18979" y="45343"/>
                  </a:lnTo>
                  <a:lnTo>
                    <a:pt x="34939" y="14978"/>
                  </a:lnTo>
                  <a:lnTo>
                    <a:pt x="49087" y="1482"/>
                  </a:lnTo>
                  <a:lnTo>
                    <a:pt x="57236" y="0"/>
                  </a:lnTo>
                  <a:lnTo>
                    <a:pt x="75695" y="3998"/>
                  </a:lnTo>
                  <a:lnTo>
                    <a:pt x="91896" y="18474"/>
                  </a:lnTo>
                  <a:lnTo>
                    <a:pt x="104741" y="39020"/>
                  </a:lnTo>
                  <a:lnTo>
                    <a:pt x="112801" y="62262"/>
                  </a:lnTo>
                  <a:lnTo>
                    <a:pt x="111194" y="102519"/>
                  </a:lnTo>
                  <a:lnTo>
                    <a:pt x="98409" y="138984"/>
                  </a:lnTo>
                  <a:lnTo>
                    <a:pt x="85293" y="155609"/>
                  </a:lnTo>
                  <a:lnTo>
                    <a:pt x="69568" y="171021"/>
                  </a:lnTo>
                  <a:lnTo>
                    <a:pt x="64254" y="179178"/>
                  </a:lnTo>
                  <a:lnTo>
                    <a:pt x="65934" y="179847"/>
                  </a:lnTo>
                  <a:lnTo>
                    <a:pt x="106361" y="190502"/>
                  </a:lnTo>
                  <a:lnTo>
                    <a:pt x="149134" y="203749"/>
                  </a:lnTo>
                  <a:lnTo>
                    <a:pt x="158505" y="208927"/>
                  </a:lnTo>
                  <a:lnTo>
                    <a:pt x="170799" y="224089"/>
                  </a:lnTo>
                  <a:lnTo>
                    <a:pt x="175066" y="233072"/>
                  </a:lnTo>
                  <a:lnTo>
                    <a:pt x="176042" y="250578"/>
                  </a:lnTo>
                  <a:lnTo>
                    <a:pt x="174326" y="259198"/>
                  </a:lnTo>
                  <a:lnTo>
                    <a:pt x="158429" y="284812"/>
                  </a:lnTo>
                  <a:lnTo>
                    <a:pt x="139955" y="294270"/>
                  </a:lnTo>
                  <a:lnTo>
                    <a:pt x="121162" y="297768"/>
                  </a:lnTo>
                  <a:lnTo>
                    <a:pt x="110457" y="296971"/>
                  </a:lnTo>
                  <a:lnTo>
                    <a:pt x="108026" y="295065"/>
                  </a:lnTo>
                  <a:lnTo>
                    <a:pt x="107110" y="292383"/>
                  </a:lnTo>
                  <a:lnTo>
                    <a:pt x="107397" y="282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018"/>
            <p:cNvSpPr/>
            <p:nvPr>
              <p:custDataLst>
                <p:tags r:id="rId126"/>
              </p:custDataLst>
            </p:nvPr>
          </p:nvSpPr>
          <p:spPr>
            <a:xfrm>
              <a:off x="6909599" y="3282950"/>
              <a:ext cx="83163" cy="89206"/>
            </a:xfrm>
            <a:custGeom>
              <a:avLst/>
              <a:gdLst/>
              <a:ahLst/>
              <a:cxnLst/>
              <a:rect l="0" t="0" r="0" b="0"/>
              <a:pathLst>
                <a:path w="83163" h="89206">
                  <a:moveTo>
                    <a:pt x="69051" y="12700"/>
                  </a:moveTo>
                  <a:lnTo>
                    <a:pt x="69051" y="12700"/>
                  </a:lnTo>
                  <a:lnTo>
                    <a:pt x="53471" y="12700"/>
                  </a:lnTo>
                  <a:lnTo>
                    <a:pt x="36448" y="19442"/>
                  </a:lnTo>
                  <a:lnTo>
                    <a:pt x="14626" y="33748"/>
                  </a:lnTo>
                  <a:lnTo>
                    <a:pt x="4176" y="47219"/>
                  </a:lnTo>
                  <a:lnTo>
                    <a:pt x="400" y="54763"/>
                  </a:lnTo>
                  <a:lnTo>
                    <a:pt x="0" y="61909"/>
                  </a:lnTo>
                  <a:lnTo>
                    <a:pt x="5201" y="75493"/>
                  </a:lnTo>
                  <a:lnTo>
                    <a:pt x="16449" y="84822"/>
                  </a:lnTo>
                  <a:lnTo>
                    <a:pt x="23400" y="88298"/>
                  </a:lnTo>
                  <a:lnTo>
                    <a:pt x="30855" y="89205"/>
                  </a:lnTo>
                  <a:lnTo>
                    <a:pt x="46666" y="86448"/>
                  </a:lnTo>
                  <a:lnTo>
                    <a:pt x="71434" y="70221"/>
                  </a:lnTo>
                  <a:lnTo>
                    <a:pt x="80693" y="55433"/>
                  </a:lnTo>
                  <a:lnTo>
                    <a:pt x="83162" y="47539"/>
                  </a:lnTo>
                  <a:lnTo>
                    <a:pt x="82143" y="33123"/>
                  </a:lnTo>
                  <a:lnTo>
                    <a:pt x="76986" y="20365"/>
                  </a:lnTo>
                  <a:lnTo>
                    <a:pt x="6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893"/>
          <p:cNvGrpSpPr/>
          <p:nvPr/>
        </p:nvGrpSpPr>
        <p:grpSpPr>
          <a:xfrm>
            <a:off x="10490200" y="2800350"/>
            <a:ext cx="690815" cy="238821"/>
            <a:chOff x="10490200" y="2800350"/>
            <a:chExt cx="690815" cy="238821"/>
          </a:xfrm>
        </p:grpSpPr>
        <p:sp>
          <p:nvSpPr>
            <p:cNvPr id="518" name="SMARTInkShape-5019"/>
            <p:cNvSpPr/>
            <p:nvPr>
              <p:custDataLst>
                <p:tags r:id="rId121"/>
              </p:custDataLst>
            </p:nvPr>
          </p:nvSpPr>
          <p:spPr>
            <a:xfrm>
              <a:off x="10490200" y="2813050"/>
              <a:ext cx="203201" cy="3659"/>
            </a:xfrm>
            <a:custGeom>
              <a:avLst/>
              <a:gdLst/>
              <a:ahLst/>
              <a:cxnLst/>
              <a:rect l="0" t="0" r="0" b="0"/>
              <a:pathLst>
                <a:path w="203201" h="3659">
                  <a:moveTo>
                    <a:pt x="0" y="0"/>
                  </a:moveTo>
                  <a:lnTo>
                    <a:pt x="0" y="0"/>
                  </a:lnTo>
                  <a:lnTo>
                    <a:pt x="40411" y="3658"/>
                  </a:lnTo>
                  <a:lnTo>
                    <a:pt x="79344" y="2096"/>
                  </a:lnTo>
                  <a:lnTo>
                    <a:pt x="126750" y="931"/>
                  </a:lnTo>
                  <a:lnTo>
                    <a:pt x="169221" y="41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020"/>
            <p:cNvSpPr/>
            <p:nvPr>
              <p:custDataLst>
                <p:tags r:id="rId122"/>
              </p:custDataLst>
            </p:nvPr>
          </p:nvSpPr>
          <p:spPr>
            <a:xfrm>
              <a:off x="10978583" y="2800350"/>
              <a:ext cx="202432" cy="238821"/>
            </a:xfrm>
            <a:custGeom>
              <a:avLst/>
              <a:gdLst/>
              <a:ahLst/>
              <a:cxnLst/>
              <a:rect l="0" t="0" r="0" b="0"/>
              <a:pathLst>
                <a:path w="202432" h="238821">
                  <a:moveTo>
                    <a:pt x="178367" y="38100"/>
                  </a:moveTo>
                  <a:lnTo>
                    <a:pt x="178367" y="38100"/>
                  </a:lnTo>
                  <a:lnTo>
                    <a:pt x="171624" y="31358"/>
                  </a:lnTo>
                  <a:lnTo>
                    <a:pt x="150577" y="23794"/>
                  </a:lnTo>
                  <a:lnTo>
                    <a:pt x="115255" y="27198"/>
                  </a:lnTo>
                  <a:lnTo>
                    <a:pt x="76882" y="40514"/>
                  </a:lnTo>
                  <a:lnTo>
                    <a:pt x="42072" y="67978"/>
                  </a:lnTo>
                  <a:lnTo>
                    <a:pt x="12786" y="106298"/>
                  </a:lnTo>
                  <a:lnTo>
                    <a:pt x="2471" y="134497"/>
                  </a:lnTo>
                  <a:lnTo>
                    <a:pt x="0" y="162788"/>
                  </a:lnTo>
                  <a:lnTo>
                    <a:pt x="5960" y="189472"/>
                  </a:lnTo>
                  <a:lnTo>
                    <a:pt x="21308" y="211680"/>
                  </a:lnTo>
                  <a:lnTo>
                    <a:pt x="42948" y="228841"/>
                  </a:lnTo>
                  <a:lnTo>
                    <a:pt x="69026" y="238820"/>
                  </a:lnTo>
                  <a:lnTo>
                    <a:pt x="97080" y="238081"/>
                  </a:lnTo>
                  <a:lnTo>
                    <a:pt x="125307" y="228581"/>
                  </a:lnTo>
                  <a:lnTo>
                    <a:pt x="163586" y="199431"/>
                  </a:lnTo>
                  <a:lnTo>
                    <a:pt x="184026" y="176125"/>
                  </a:lnTo>
                  <a:lnTo>
                    <a:pt x="201289" y="129091"/>
                  </a:lnTo>
                  <a:lnTo>
                    <a:pt x="202431" y="95238"/>
                  </a:lnTo>
                  <a:lnTo>
                    <a:pt x="196117" y="62789"/>
                  </a:lnTo>
                  <a:lnTo>
                    <a:pt x="181552" y="34256"/>
                  </a:lnTo>
                  <a:lnTo>
                    <a:pt x="159557" y="16872"/>
                  </a:lnTo>
                  <a:lnTo>
                    <a:pt x="121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021"/>
            <p:cNvSpPr/>
            <p:nvPr>
              <p:custDataLst>
                <p:tags r:id="rId123"/>
              </p:custDataLst>
            </p:nvPr>
          </p:nvSpPr>
          <p:spPr>
            <a:xfrm>
              <a:off x="10521950" y="2971800"/>
              <a:ext cx="241301" cy="15337"/>
            </a:xfrm>
            <a:custGeom>
              <a:avLst/>
              <a:gdLst/>
              <a:ahLst/>
              <a:cxnLst/>
              <a:rect l="0" t="0" r="0" b="0"/>
              <a:pathLst>
                <a:path w="241301" h="15337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3" y="8838"/>
                  </a:lnTo>
                  <a:lnTo>
                    <a:pt x="58295" y="14927"/>
                  </a:lnTo>
                  <a:lnTo>
                    <a:pt x="97876" y="15336"/>
                  </a:lnTo>
                  <a:lnTo>
                    <a:pt x="143688" y="13166"/>
                  </a:lnTo>
                  <a:lnTo>
                    <a:pt x="167758" y="11599"/>
                  </a:lnTo>
                  <a:lnTo>
                    <a:pt x="208614" y="8683"/>
                  </a:lnTo>
                  <a:lnTo>
                    <a:pt x="241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894"/>
          <p:cNvGrpSpPr/>
          <p:nvPr/>
        </p:nvGrpSpPr>
        <p:grpSpPr>
          <a:xfrm>
            <a:off x="3473450" y="4290632"/>
            <a:ext cx="495282" cy="332169"/>
            <a:chOff x="3473450" y="4290632"/>
            <a:chExt cx="495282" cy="332169"/>
          </a:xfrm>
        </p:grpSpPr>
        <p:sp>
          <p:nvSpPr>
            <p:cNvPr id="522" name="SMARTInkShape-5022"/>
            <p:cNvSpPr/>
            <p:nvPr>
              <p:custDataLst>
                <p:tags r:id="rId118"/>
              </p:custDataLst>
            </p:nvPr>
          </p:nvSpPr>
          <p:spPr>
            <a:xfrm>
              <a:off x="3538090" y="4464050"/>
              <a:ext cx="417961" cy="87757"/>
            </a:xfrm>
            <a:custGeom>
              <a:avLst/>
              <a:gdLst/>
              <a:ahLst/>
              <a:cxnLst/>
              <a:rect l="0" t="0" r="0" b="0"/>
              <a:pathLst>
                <a:path w="417961" h="87757">
                  <a:moveTo>
                    <a:pt x="62360" y="76200"/>
                  </a:moveTo>
                  <a:lnTo>
                    <a:pt x="62360" y="76200"/>
                  </a:lnTo>
                  <a:lnTo>
                    <a:pt x="21673" y="81269"/>
                  </a:lnTo>
                  <a:lnTo>
                    <a:pt x="570" y="87184"/>
                  </a:lnTo>
                  <a:lnTo>
                    <a:pt x="0" y="87756"/>
                  </a:lnTo>
                  <a:lnTo>
                    <a:pt x="43875" y="82899"/>
                  </a:lnTo>
                  <a:lnTo>
                    <a:pt x="89892" y="76590"/>
                  </a:lnTo>
                  <a:lnTo>
                    <a:pt x="118815" y="72227"/>
                  </a:lnTo>
                  <a:lnTo>
                    <a:pt x="150796" y="67201"/>
                  </a:lnTo>
                  <a:lnTo>
                    <a:pt x="184818" y="61734"/>
                  </a:lnTo>
                  <a:lnTo>
                    <a:pt x="219493" y="55267"/>
                  </a:lnTo>
                  <a:lnTo>
                    <a:pt x="254604" y="48133"/>
                  </a:lnTo>
                  <a:lnTo>
                    <a:pt x="290006" y="40555"/>
                  </a:lnTo>
                  <a:lnTo>
                    <a:pt x="319957" y="32681"/>
                  </a:lnTo>
                  <a:lnTo>
                    <a:pt x="346275" y="24611"/>
                  </a:lnTo>
                  <a:lnTo>
                    <a:pt x="386100" y="10938"/>
                  </a:lnTo>
                  <a:lnTo>
                    <a:pt x="417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023"/>
            <p:cNvSpPr/>
            <p:nvPr>
              <p:custDataLst>
                <p:tags r:id="rId119"/>
              </p:custDataLst>
            </p:nvPr>
          </p:nvSpPr>
          <p:spPr>
            <a:xfrm>
              <a:off x="3473450" y="4438650"/>
              <a:ext cx="425451" cy="12701"/>
            </a:xfrm>
            <a:custGeom>
              <a:avLst/>
              <a:gdLst/>
              <a:ahLst/>
              <a:cxnLst/>
              <a:rect l="0" t="0" r="0" b="0"/>
              <a:pathLst>
                <a:path w="425451" h="12701">
                  <a:moveTo>
                    <a:pt x="0" y="12700"/>
                  </a:moveTo>
                  <a:lnTo>
                    <a:pt x="0" y="12700"/>
                  </a:lnTo>
                  <a:lnTo>
                    <a:pt x="42995" y="10818"/>
                  </a:lnTo>
                  <a:lnTo>
                    <a:pt x="78375" y="8336"/>
                  </a:lnTo>
                  <a:lnTo>
                    <a:pt x="101639" y="7674"/>
                  </a:lnTo>
                  <a:lnTo>
                    <a:pt x="127026" y="7233"/>
                  </a:lnTo>
                  <a:lnTo>
                    <a:pt x="155239" y="6233"/>
                  </a:lnTo>
                  <a:lnTo>
                    <a:pt x="185337" y="4861"/>
                  </a:lnTo>
                  <a:lnTo>
                    <a:pt x="216691" y="3240"/>
                  </a:lnTo>
                  <a:lnTo>
                    <a:pt x="247472" y="2160"/>
                  </a:lnTo>
                  <a:lnTo>
                    <a:pt x="277870" y="1440"/>
                  </a:lnTo>
                  <a:lnTo>
                    <a:pt x="308013" y="960"/>
                  </a:lnTo>
                  <a:lnTo>
                    <a:pt x="334459" y="640"/>
                  </a:lnTo>
                  <a:lnTo>
                    <a:pt x="380776" y="284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024"/>
            <p:cNvSpPr/>
            <p:nvPr>
              <p:custDataLst>
                <p:tags r:id="rId120"/>
              </p:custDataLst>
            </p:nvPr>
          </p:nvSpPr>
          <p:spPr>
            <a:xfrm>
              <a:off x="3750852" y="4290632"/>
              <a:ext cx="217880" cy="332169"/>
            </a:xfrm>
            <a:custGeom>
              <a:avLst/>
              <a:gdLst/>
              <a:ahLst/>
              <a:cxnLst/>
              <a:rect l="0" t="0" r="0" b="0"/>
              <a:pathLst>
                <a:path w="217880" h="332169">
                  <a:moveTo>
                    <a:pt x="27398" y="21018"/>
                  </a:moveTo>
                  <a:lnTo>
                    <a:pt x="27398" y="21018"/>
                  </a:lnTo>
                  <a:lnTo>
                    <a:pt x="2268" y="4059"/>
                  </a:lnTo>
                  <a:lnTo>
                    <a:pt x="61" y="1245"/>
                  </a:lnTo>
                  <a:lnTo>
                    <a:pt x="0" y="75"/>
                  </a:lnTo>
                  <a:lnTo>
                    <a:pt x="1372" y="0"/>
                  </a:lnTo>
                  <a:lnTo>
                    <a:pt x="45033" y="8189"/>
                  </a:lnTo>
                  <a:lnTo>
                    <a:pt x="79921" y="17433"/>
                  </a:lnTo>
                  <a:lnTo>
                    <a:pt x="118946" y="32360"/>
                  </a:lnTo>
                  <a:lnTo>
                    <a:pt x="157691" y="50753"/>
                  </a:lnTo>
                  <a:lnTo>
                    <a:pt x="191375" y="70687"/>
                  </a:lnTo>
                  <a:lnTo>
                    <a:pt x="211519" y="95069"/>
                  </a:lnTo>
                  <a:lnTo>
                    <a:pt x="217879" y="108486"/>
                  </a:lnTo>
                  <a:lnTo>
                    <a:pt x="217419" y="138445"/>
                  </a:lnTo>
                  <a:lnTo>
                    <a:pt x="204984" y="171279"/>
                  </a:lnTo>
                  <a:lnTo>
                    <a:pt x="180644" y="207040"/>
                  </a:lnTo>
                  <a:lnTo>
                    <a:pt x="151011" y="242218"/>
                  </a:lnTo>
                  <a:lnTo>
                    <a:pt x="120437" y="275257"/>
                  </a:lnTo>
                  <a:lnTo>
                    <a:pt x="65498" y="33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6" name="SMARTInkShape-5025"/>
          <p:cNvSpPr/>
          <p:nvPr>
            <p:custDataLst>
              <p:tags r:id="rId4"/>
            </p:custDataLst>
          </p:nvPr>
        </p:nvSpPr>
        <p:spPr>
          <a:xfrm>
            <a:off x="4437915" y="4241877"/>
            <a:ext cx="489686" cy="577695"/>
          </a:xfrm>
          <a:custGeom>
            <a:avLst/>
            <a:gdLst/>
            <a:ahLst/>
            <a:cxnLst/>
            <a:rect l="0" t="0" r="0" b="0"/>
            <a:pathLst>
              <a:path w="489686" h="577695">
                <a:moveTo>
                  <a:pt x="369035" y="6273"/>
                </a:moveTo>
                <a:lnTo>
                  <a:pt x="369035" y="6273"/>
                </a:lnTo>
                <a:lnTo>
                  <a:pt x="372406" y="6273"/>
                </a:lnTo>
                <a:lnTo>
                  <a:pt x="391343" y="97"/>
                </a:lnTo>
                <a:lnTo>
                  <a:pt x="390003" y="0"/>
                </a:lnTo>
                <a:lnTo>
                  <a:pt x="349878" y="27538"/>
                </a:lnTo>
                <a:lnTo>
                  <a:pt x="310677" y="48792"/>
                </a:lnTo>
                <a:lnTo>
                  <a:pt x="276071" y="67504"/>
                </a:lnTo>
                <a:lnTo>
                  <a:pt x="237171" y="87579"/>
                </a:lnTo>
                <a:lnTo>
                  <a:pt x="196365" y="112024"/>
                </a:lnTo>
                <a:lnTo>
                  <a:pt x="156825" y="138645"/>
                </a:lnTo>
                <a:lnTo>
                  <a:pt x="122790" y="164589"/>
                </a:lnTo>
                <a:lnTo>
                  <a:pt x="78728" y="205598"/>
                </a:lnTo>
                <a:lnTo>
                  <a:pt x="70676" y="223508"/>
                </a:lnTo>
                <a:lnTo>
                  <a:pt x="70645" y="231530"/>
                </a:lnTo>
                <a:lnTo>
                  <a:pt x="76256" y="246087"/>
                </a:lnTo>
                <a:lnTo>
                  <a:pt x="82832" y="251521"/>
                </a:lnTo>
                <a:lnTo>
                  <a:pt x="101428" y="259441"/>
                </a:lnTo>
                <a:lnTo>
                  <a:pt x="145811" y="267866"/>
                </a:lnTo>
                <a:lnTo>
                  <a:pt x="192436" y="271460"/>
                </a:lnTo>
                <a:lnTo>
                  <a:pt x="230788" y="275896"/>
                </a:lnTo>
                <a:lnTo>
                  <a:pt x="257753" y="285049"/>
                </a:lnTo>
                <a:lnTo>
                  <a:pt x="266659" y="290805"/>
                </a:lnTo>
                <a:lnTo>
                  <a:pt x="269035" y="293328"/>
                </a:lnTo>
                <a:lnTo>
                  <a:pt x="268500" y="297126"/>
                </a:lnTo>
                <a:lnTo>
                  <a:pt x="262264" y="306991"/>
                </a:lnTo>
                <a:lnTo>
                  <a:pt x="225100" y="337052"/>
                </a:lnTo>
                <a:lnTo>
                  <a:pt x="184414" y="370276"/>
                </a:lnTo>
                <a:lnTo>
                  <a:pt x="153161" y="394535"/>
                </a:lnTo>
                <a:lnTo>
                  <a:pt x="118574" y="419428"/>
                </a:lnTo>
                <a:lnTo>
                  <a:pt x="83447" y="444603"/>
                </a:lnTo>
                <a:lnTo>
                  <a:pt x="38726" y="481871"/>
                </a:lnTo>
                <a:lnTo>
                  <a:pt x="12227" y="514864"/>
                </a:lnTo>
                <a:lnTo>
                  <a:pt x="2785" y="533821"/>
                </a:lnTo>
                <a:lnTo>
                  <a:pt x="0" y="549772"/>
                </a:lnTo>
                <a:lnTo>
                  <a:pt x="245" y="556989"/>
                </a:lnTo>
                <a:lnTo>
                  <a:pt x="5347" y="563211"/>
                </a:lnTo>
                <a:lnTo>
                  <a:pt x="24187" y="573888"/>
                </a:lnTo>
                <a:lnTo>
                  <a:pt x="56549" y="577694"/>
                </a:lnTo>
                <a:lnTo>
                  <a:pt x="98213" y="575620"/>
                </a:lnTo>
                <a:lnTo>
                  <a:pt x="122165" y="572105"/>
                </a:lnTo>
                <a:lnTo>
                  <a:pt x="147305" y="567645"/>
                </a:lnTo>
                <a:lnTo>
                  <a:pt x="174648" y="562554"/>
                </a:lnTo>
                <a:lnTo>
                  <a:pt x="203459" y="557043"/>
                </a:lnTo>
                <a:lnTo>
                  <a:pt x="233251" y="551253"/>
                </a:lnTo>
                <a:lnTo>
                  <a:pt x="262990" y="545982"/>
                </a:lnTo>
                <a:lnTo>
                  <a:pt x="292694" y="541057"/>
                </a:lnTo>
                <a:lnTo>
                  <a:pt x="322374" y="536362"/>
                </a:lnTo>
                <a:lnTo>
                  <a:pt x="347806" y="532527"/>
                </a:lnTo>
                <a:lnTo>
                  <a:pt x="391115" y="526384"/>
                </a:lnTo>
                <a:lnTo>
                  <a:pt x="425415" y="523183"/>
                </a:lnTo>
                <a:lnTo>
                  <a:pt x="471816" y="524500"/>
                </a:lnTo>
                <a:lnTo>
                  <a:pt x="489685" y="5269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SMARTInkShape-5026"/>
          <p:cNvSpPr/>
          <p:nvPr>
            <p:custDataLst>
              <p:tags r:id="rId5"/>
            </p:custDataLst>
          </p:nvPr>
        </p:nvSpPr>
        <p:spPr>
          <a:xfrm>
            <a:off x="6553200" y="1988694"/>
            <a:ext cx="56540" cy="492805"/>
          </a:xfrm>
          <a:custGeom>
            <a:avLst/>
            <a:gdLst/>
            <a:ahLst/>
            <a:cxnLst/>
            <a:rect l="0" t="0" r="0" b="0"/>
            <a:pathLst>
              <a:path w="56540" h="492805">
                <a:moveTo>
                  <a:pt x="0" y="11556"/>
                </a:moveTo>
                <a:lnTo>
                  <a:pt x="0" y="11556"/>
                </a:lnTo>
                <a:lnTo>
                  <a:pt x="3370" y="8185"/>
                </a:lnTo>
                <a:lnTo>
                  <a:pt x="5025" y="4648"/>
                </a:lnTo>
                <a:lnTo>
                  <a:pt x="5467" y="2718"/>
                </a:lnTo>
                <a:lnTo>
                  <a:pt x="7172" y="1430"/>
                </a:lnTo>
                <a:lnTo>
                  <a:pt x="12831" y="0"/>
                </a:lnTo>
                <a:lnTo>
                  <a:pt x="15609" y="1735"/>
                </a:lnTo>
                <a:lnTo>
                  <a:pt x="20578" y="9308"/>
                </a:lnTo>
                <a:lnTo>
                  <a:pt x="29516" y="50153"/>
                </a:lnTo>
                <a:lnTo>
                  <a:pt x="33816" y="87036"/>
                </a:lnTo>
                <a:lnTo>
                  <a:pt x="36195" y="133062"/>
                </a:lnTo>
                <a:lnTo>
                  <a:pt x="36830" y="158177"/>
                </a:lnTo>
                <a:lnTo>
                  <a:pt x="37959" y="184092"/>
                </a:lnTo>
                <a:lnTo>
                  <a:pt x="39417" y="210541"/>
                </a:lnTo>
                <a:lnTo>
                  <a:pt x="41094" y="237346"/>
                </a:lnTo>
                <a:lnTo>
                  <a:pt x="43624" y="263683"/>
                </a:lnTo>
                <a:lnTo>
                  <a:pt x="46721" y="289707"/>
                </a:lnTo>
                <a:lnTo>
                  <a:pt x="50197" y="315523"/>
                </a:lnTo>
                <a:lnTo>
                  <a:pt x="54059" y="361142"/>
                </a:lnTo>
                <a:lnTo>
                  <a:pt x="55776" y="401172"/>
                </a:lnTo>
                <a:lnTo>
                  <a:pt x="56539" y="435426"/>
                </a:lnTo>
                <a:lnTo>
                  <a:pt x="52665" y="480334"/>
                </a:lnTo>
                <a:lnTo>
                  <a:pt x="51629" y="491070"/>
                </a:lnTo>
                <a:lnTo>
                  <a:pt x="50647" y="492804"/>
                </a:lnTo>
                <a:lnTo>
                  <a:pt x="49288" y="492549"/>
                </a:lnTo>
                <a:lnTo>
                  <a:pt x="44450" y="4878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SMARTInkShape-5027"/>
          <p:cNvSpPr/>
          <p:nvPr>
            <p:custDataLst>
              <p:tags r:id="rId6"/>
            </p:custDataLst>
          </p:nvPr>
        </p:nvSpPr>
        <p:spPr>
          <a:xfrm>
            <a:off x="6489700" y="1931367"/>
            <a:ext cx="3339100" cy="684811"/>
          </a:xfrm>
          <a:custGeom>
            <a:avLst/>
            <a:gdLst/>
            <a:ahLst/>
            <a:cxnLst/>
            <a:rect l="0" t="0" r="0" b="0"/>
            <a:pathLst>
              <a:path w="3339100" h="684811">
                <a:moveTo>
                  <a:pt x="63500" y="81583"/>
                </a:moveTo>
                <a:lnTo>
                  <a:pt x="63500" y="81583"/>
                </a:lnTo>
                <a:lnTo>
                  <a:pt x="63500" y="74841"/>
                </a:lnTo>
                <a:lnTo>
                  <a:pt x="65381" y="69649"/>
                </a:lnTo>
                <a:lnTo>
                  <a:pt x="81797" y="50740"/>
                </a:lnTo>
                <a:lnTo>
                  <a:pt x="107021" y="42262"/>
                </a:lnTo>
                <a:lnTo>
                  <a:pt x="141307" y="38653"/>
                </a:lnTo>
                <a:lnTo>
                  <a:pt x="188389" y="34212"/>
                </a:lnTo>
                <a:lnTo>
                  <a:pt x="224134" y="28544"/>
                </a:lnTo>
                <a:lnTo>
                  <a:pt x="263304" y="22732"/>
                </a:lnTo>
                <a:lnTo>
                  <a:pt x="308935" y="20149"/>
                </a:lnTo>
                <a:lnTo>
                  <a:pt x="332956" y="19460"/>
                </a:lnTo>
                <a:lnTo>
                  <a:pt x="357438" y="19001"/>
                </a:lnTo>
                <a:lnTo>
                  <a:pt x="382225" y="18695"/>
                </a:lnTo>
                <a:lnTo>
                  <a:pt x="407216" y="18491"/>
                </a:lnTo>
                <a:lnTo>
                  <a:pt x="432344" y="18355"/>
                </a:lnTo>
                <a:lnTo>
                  <a:pt x="457563" y="18264"/>
                </a:lnTo>
                <a:lnTo>
                  <a:pt x="483547" y="18204"/>
                </a:lnTo>
                <a:lnTo>
                  <a:pt x="510043" y="18163"/>
                </a:lnTo>
                <a:lnTo>
                  <a:pt x="536878" y="18137"/>
                </a:lnTo>
                <a:lnTo>
                  <a:pt x="563235" y="18119"/>
                </a:lnTo>
                <a:lnTo>
                  <a:pt x="589274" y="18107"/>
                </a:lnTo>
                <a:lnTo>
                  <a:pt x="615099" y="18099"/>
                </a:lnTo>
                <a:lnTo>
                  <a:pt x="641488" y="18093"/>
                </a:lnTo>
                <a:lnTo>
                  <a:pt x="668252" y="18090"/>
                </a:lnTo>
                <a:lnTo>
                  <a:pt x="695268" y="18088"/>
                </a:lnTo>
                <a:lnTo>
                  <a:pt x="723157" y="18086"/>
                </a:lnTo>
                <a:lnTo>
                  <a:pt x="751627" y="18085"/>
                </a:lnTo>
                <a:lnTo>
                  <a:pt x="780484" y="18084"/>
                </a:lnTo>
                <a:lnTo>
                  <a:pt x="809602" y="18084"/>
                </a:lnTo>
                <a:lnTo>
                  <a:pt x="838890" y="18084"/>
                </a:lnTo>
                <a:lnTo>
                  <a:pt x="868293" y="18083"/>
                </a:lnTo>
                <a:lnTo>
                  <a:pt x="897068" y="18083"/>
                </a:lnTo>
                <a:lnTo>
                  <a:pt x="925423" y="18083"/>
                </a:lnTo>
                <a:lnTo>
                  <a:pt x="953499" y="18083"/>
                </a:lnTo>
                <a:lnTo>
                  <a:pt x="982094" y="18083"/>
                </a:lnTo>
                <a:lnTo>
                  <a:pt x="1011035" y="18083"/>
                </a:lnTo>
                <a:lnTo>
                  <a:pt x="1040206" y="18083"/>
                </a:lnTo>
                <a:lnTo>
                  <a:pt x="1069532" y="18083"/>
                </a:lnTo>
                <a:lnTo>
                  <a:pt x="1098961" y="18083"/>
                </a:lnTo>
                <a:lnTo>
                  <a:pt x="1128457" y="18083"/>
                </a:lnTo>
                <a:lnTo>
                  <a:pt x="1157998" y="18083"/>
                </a:lnTo>
                <a:lnTo>
                  <a:pt x="1187571" y="18083"/>
                </a:lnTo>
                <a:lnTo>
                  <a:pt x="1217164" y="18083"/>
                </a:lnTo>
                <a:lnTo>
                  <a:pt x="1246769" y="17377"/>
                </a:lnTo>
                <a:lnTo>
                  <a:pt x="1276386" y="16201"/>
                </a:lnTo>
                <a:lnTo>
                  <a:pt x="1306007" y="14712"/>
                </a:lnTo>
                <a:lnTo>
                  <a:pt x="1336339" y="13719"/>
                </a:lnTo>
                <a:lnTo>
                  <a:pt x="1367142" y="13057"/>
                </a:lnTo>
                <a:lnTo>
                  <a:pt x="1398261" y="12616"/>
                </a:lnTo>
                <a:lnTo>
                  <a:pt x="1428181" y="11616"/>
                </a:lnTo>
                <a:lnTo>
                  <a:pt x="1457298" y="10244"/>
                </a:lnTo>
                <a:lnTo>
                  <a:pt x="1485882" y="8623"/>
                </a:lnTo>
                <a:lnTo>
                  <a:pt x="1514816" y="7543"/>
                </a:lnTo>
                <a:lnTo>
                  <a:pt x="1543983" y="6823"/>
                </a:lnTo>
                <a:lnTo>
                  <a:pt x="1573305" y="6343"/>
                </a:lnTo>
                <a:lnTo>
                  <a:pt x="1601320" y="5318"/>
                </a:lnTo>
                <a:lnTo>
                  <a:pt x="1628463" y="3928"/>
                </a:lnTo>
                <a:lnTo>
                  <a:pt x="1655025" y="2296"/>
                </a:lnTo>
                <a:lnTo>
                  <a:pt x="1681905" y="1209"/>
                </a:lnTo>
                <a:lnTo>
                  <a:pt x="1708997" y="483"/>
                </a:lnTo>
                <a:lnTo>
                  <a:pt x="1736231" y="0"/>
                </a:lnTo>
                <a:lnTo>
                  <a:pt x="1762854" y="383"/>
                </a:lnTo>
                <a:lnTo>
                  <a:pt x="1789069" y="1344"/>
                </a:lnTo>
                <a:lnTo>
                  <a:pt x="1815012" y="2691"/>
                </a:lnTo>
                <a:lnTo>
                  <a:pt x="1841480" y="3588"/>
                </a:lnTo>
                <a:lnTo>
                  <a:pt x="1868298" y="4186"/>
                </a:lnTo>
                <a:lnTo>
                  <a:pt x="1895349" y="4585"/>
                </a:lnTo>
                <a:lnTo>
                  <a:pt x="1921849" y="4851"/>
                </a:lnTo>
                <a:lnTo>
                  <a:pt x="1947983" y="5028"/>
                </a:lnTo>
                <a:lnTo>
                  <a:pt x="1973872" y="5147"/>
                </a:lnTo>
                <a:lnTo>
                  <a:pt x="2000303" y="5225"/>
                </a:lnTo>
                <a:lnTo>
                  <a:pt x="2027096" y="5278"/>
                </a:lnTo>
                <a:lnTo>
                  <a:pt x="2054131" y="5313"/>
                </a:lnTo>
                <a:lnTo>
                  <a:pt x="2081326" y="6042"/>
                </a:lnTo>
                <a:lnTo>
                  <a:pt x="2108629" y="7233"/>
                </a:lnTo>
                <a:lnTo>
                  <a:pt x="2136002" y="8733"/>
                </a:lnTo>
                <a:lnTo>
                  <a:pt x="2162718" y="9733"/>
                </a:lnTo>
                <a:lnTo>
                  <a:pt x="2188996" y="10400"/>
                </a:lnTo>
                <a:lnTo>
                  <a:pt x="2214980" y="10844"/>
                </a:lnTo>
                <a:lnTo>
                  <a:pt x="2240771" y="11846"/>
                </a:lnTo>
                <a:lnTo>
                  <a:pt x="2266431" y="13220"/>
                </a:lnTo>
                <a:lnTo>
                  <a:pt x="2292005" y="14841"/>
                </a:lnTo>
                <a:lnTo>
                  <a:pt x="2317518" y="16627"/>
                </a:lnTo>
                <a:lnTo>
                  <a:pt x="2342996" y="18523"/>
                </a:lnTo>
                <a:lnTo>
                  <a:pt x="2368447" y="20493"/>
                </a:lnTo>
                <a:lnTo>
                  <a:pt x="2393882" y="22512"/>
                </a:lnTo>
                <a:lnTo>
                  <a:pt x="2419304" y="24563"/>
                </a:lnTo>
                <a:lnTo>
                  <a:pt x="2444720" y="26637"/>
                </a:lnTo>
                <a:lnTo>
                  <a:pt x="2470835" y="28724"/>
                </a:lnTo>
                <a:lnTo>
                  <a:pt x="2497417" y="30822"/>
                </a:lnTo>
                <a:lnTo>
                  <a:pt x="2524313" y="32925"/>
                </a:lnTo>
                <a:lnTo>
                  <a:pt x="2550707" y="34328"/>
                </a:lnTo>
                <a:lnTo>
                  <a:pt x="2576771" y="35263"/>
                </a:lnTo>
                <a:lnTo>
                  <a:pt x="2602616" y="35886"/>
                </a:lnTo>
                <a:lnTo>
                  <a:pt x="2629015" y="37007"/>
                </a:lnTo>
                <a:lnTo>
                  <a:pt x="2655788" y="38460"/>
                </a:lnTo>
                <a:lnTo>
                  <a:pt x="2682809" y="40135"/>
                </a:lnTo>
                <a:lnTo>
                  <a:pt x="2709289" y="41956"/>
                </a:lnTo>
                <a:lnTo>
                  <a:pt x="2735409" y="43876"/>
                </a:lnTo>
                <a:lnTo>
                  <a:pt x="2761289" y="45862"/>
                </a:lnTo>
                <a:lnTo>
                  <a:pt x="2787009" y="47891"/>
                </a:lnTo>
                <a:lnTo>
                  <a:pt x="2812623" y="49949"/>
                </a:lnTo>
                <a:lnTo>
                  <a:pt x="2838167" y="52027"/>
                </a:lnTo>
                <a:lnTo>
                  <a:pt x="2885360" y="58099"/>
                </a:lnTo>
                <a:lnTo>
                  <a:pt x="2929853" y="64090"/>
                </a:lnTo>
                <a:lnTo>
                  <a:pt x="2973148" y="66753"/>
                </a:lnTo>
                <a:lnTo>
                  <a:pt x="3012145" y="69818"/>
                </a:lnTo>
                <a:lnTo>
                  <a:pt x="3047587" y="72826"/>
                </a:lnTo>
                <a:lnTo>
                  <a:pt x="3094601" y="75225"/>
                </a:lnTo>
                <a:lnTo>
                  <a:pt x="3134950" y="79386"/>
                </a:lnTo>
                <a:lnTo>
                  <a:pt x="3178665" y="81149"/>
                </a:lnTo>
                <a:lnTo>
                  <a:pt x="3225009" y="81545"/>
                </a:lnTo>
                <a:lnTo>
                  <a:pt x="3272120" y="81583"/>
                </a:lnTo>
                <a:lnTo>
                  <a:pt x="3306356" y="82289"/>
                </a:lnTo>
                <a:lnTo>
                  <a:pt x="3326974" y="89422"/>
                </a:lnTo>
                <a:lnTo>
                  <a:pt x="3329233" y="91043"/>
                </a:lnTo>
                <a:lnTo>
                  <a:pt x="3331743" y="94724"/>
                </a:lnTo>
                <a:lnTo>
                  <a:pt x="3339099" y="117964"/>
                </a:lnTo>
                <a:lnTo>
                  <a:pt x="3338087" y="147574"/>
                </a:lnTo>
                <a:lnTo>
                  <a:pt x="3333616" y="187744"/>
                </a:lnTo>
                <a:lnTo>
                  <a:pt x="3328357" y="233164"/>
                </a:lnTo>
                <a:lnTo>
                  <a:pt x="3327589" y="275161"/>
                </a:lnTo>
                <a:lnTo>
                  <a:pt x="3327458" y="311095"/>
                </a:lnTo>
                <a:lnTo>
                  <a:pt x="3327416" y="347848"/>
                </a:lnTo>
                <a:lnTo>
                  <a:pt x="3327404" y="390347"/>
                </a:lnTo>
                <a:lnTo>
                  <a:pt x="3324030" y="429499"/>
                </a:lnTo>
                <a:lnTo>
                  <a:pt x="3321638" y="470499"/>
                </a:lnTo>
                <a:lnTo>
                  <a:pt x="3323049" y="508388"/>
                </a:lnTo>
                <a:lnTo>
                  <a:pt x="3326540" y="549634"/>
                </a:lnTo>
                <a:lnTo>
                  <a:pt x="3325406" y="590385"/>
                </a:lnTo>
                <a:lnTo>
                  <a:pt x="3319552" y="633546"/>
                </a:lnTo>
                <a:lnTo>
                  <a:pt x="3314256" y="649176"/>
                </a:lnTo>
                <a:lnTo>
                  <a:pt x="3301960" y="665440"/>
                </a:lnTo>
                <a:lnTo>
                  <a:pt x="3299857" y="667671"/>
                </a:lnTo>
                <a:lnTo>
                  <a:pt x="3293756" y="670150"/>
                </a:lnTo>
                <a:lnTo>
                  <a:pt x="3249467" y="677817"/>
                </a:lnTo>
                <a:lnTo>
                  <a:pt x="3210040" y="678351"/>
                </a:lnTo>
                <a:lnTo>
                  <a:pt x="3170331" y="678444"/>
                </a:lnTo>
                <a:lnTo>
                  <a:pt x="3138353" y="678466"/>
                </a:lnTo>
                <a:lnTo>
                  <a:pt x="3102973" y="678475"/>
                </a:lnTo>
                <a:lnTo>
                  <a:pt x="3062319" y="678480"/>
                </a:lnTo>
                <a:lnTo>
                  <a:pt x="3016972" y="678481"/>
                </a:lnTo>
                <a:lnTo>
                  <a:pt x="2992035" y="678482"/>
                </a:lnTo>
                <a:lnTo>
                  <a:pt x="2966240" y="678482"/>
                </a:lnTo>
                <a:lnTo>
                  <a:pt x="2939166" y="678482"/>
                </a:lnTo>
                <a:lnTo>
                  <a:pt x="2911237" y="678483"/>
                </a:lnTo>
                <a:lnTo>
                  <a:pt x="2882742" y="678483"/>
                </a:lnTo>
                <a:lnTo>
                  <a:pt x="2853162" y="679188"/>
                </a:lnTo>
                <a:lnTo>
                  <a:pt x="2822858" y="680364"/>
                </a:lnTo>
                <a:lnTo>
                  <a:pt x="2792072" y="681854"/>
                </a:lnTo>
                <a:lnTo>
                  <a:pt x="2760259" y="682847"/>
                </a:lnTo>
                <a:lnTo>
                  <a:pt x="2727762" y="683509"/>
                </a:lnTo>
                <a:lnTo>
                  <a:pt x="2694808" y="683950"/>
                </a:lnTo>
                <a:lnTo>
                  <a:pt x="2660845" y="684244"/>
                </a:lnTo>
                <a:lnTo>
                  <a:pt x="2626206" y="684441"/>
                </a:lnTo>
                <a:lnTo>
                  <a:pt x="2591120" y="684572"/>
                </a:lnTo>
                <a:lnTo>
                  <a:pt x="2555736" y="684659"/>
                </a:lnTo>
                <a:lnTo>
                  <a:pt x="2520152" y="684717"/>
                </a:lnTo>
                <a:lnTo>
                  <a:pt x="2484434" y="684755"/>
                </a:lnTo>
                <a:lnTo>
                  <a:pt x="2448629" y="684781"/>
                </a:lnTo>
                <a:lnTo>
                  <a:pt x="2412764" y="684799"/>
                </a:lnTo>
                <a:lnTo>
                  <a:pt x="2376857" y="684810"/>
                </a:lnTo>
                <a:lnTo>
                  <a:pt x="2340223" y="684112"/>
                </a:lnTo>
                <a:lnTo>
                  <a:pt x="2303099" y="682941"/>
                </a:lnTo>
                <a:lnTo>
                  <a:pt x="2265650" y="681455"/>
                </a:lnTo>
                <a:lnTo>
                  <a:pt x="2227984" y="680464"/>
                </a:lnTo>
                <a:lnTo>
                  <a:pt x="2190173" y="679804"/>
                </a:lnTo>
                <a:lnTo>
                  <a:pt x="2152264" y="679364"/>
                </a:lnTo>
                <a:lnTo>
                  <a:pt x="2114998" y="679070"/>
                </a:lnTo>
                <a:lnTo>
                  <a:pt x="2078160" y="678874"/>
                </a:lnTo>
                <a:lnTo>
                  <a:pt x="2041606" y="678744"/>
                </a:lnTo>
                <a:lnTo>
                  <a:pt x="2004537" y="678657"/>
                </a:lnTo>
                <a:lnTo>
                  <a:pt x="1967125" y="678599"/>
                </a:lnTo>
                <a:lnTo>
                  <a:pt x="1929484" y="678560"/>
                </a:lnTo>
                <a:lnTo>
                  <a:pt x="1892395" y="677829"/>
                </a:lnTo>
                <a:lnTo>
                  <a:pt x="1855674" y="676636"/>
                </a:lnTo>
                <a:lnTo>
                  <a:pt x="1819199" y="675135"/>
                </a:lnTo>
                <a:lnTo>
                  <a:pt x="1782183" y="674134"/>
                </a:lnTo>
                <a:lnTo>
                  <a:pt x="1744804" y="673467"/>
                </a:lnTo>
                <a:lnTo>
                  <a:pt x="1707186" y="673022"/>
                </a:lnTo>
                <a:lnTo>
                  <a:pt x="1669407" y="672726"/>
                </a:lnTo>
                <a:lnTo>
                  <a:pt x="1631522" y="672528"/>
                </a:lnTo>
                <a:lnTo>
                  <a:pt x="1593565" y="672396"/>
                </a:lnTo>
                <a:lnTo>
                  <a:pt x="1554854" y="671603"/>
                </a:lnTo>
                <a:lnTo>
                  <a:pt x="1515642" y="670368"/>
                </a:lnTo>
                <a:lnTo>
                  <a:pt x="1476094" y="668840"/>
                </a:lnTo>
                <a:lnTo>
                  <a:pt x="1436323" y="667821"/>
                </a:lnTo>
                <a:lnTo>
                  <a:pt x="1396405" y="667142"/>
                </a:lnTo>
                <a:lnTo>
                  <a:pt x="1356386" y="666689"/>
                </a:lnTo>
                <a:lnTo>
                  <a:pt x="1317713" y="666387"/>
                </a:lnTo>
                <a:lnTo>
                  <a:pt x="1279936" y="666186"/>
                </a:lnTo>
                <a:lnTo>
                  <a:pt x="1242757" y="666051"/>
                </a:lnTo>
                <a:lnTo>
                  <a:pt x="1205271" y="665962"/>
                </a:lnTo>
                <a:lnTo>
                  <a:pt x="1167580" y="665902"/>
                </a:lnTo>
                <a:lnTo>
                  <a:pt x="1129754" y="665862"/>
                </a:lnTo>
                <a:lnTo>
                  <a:pt x="1093246" y="665131"/>
                </a:lnTo>
                <a:lnTo>
                  <a:pt x="1057620" y="663937"/>
                </a:lnTo>
                <a:lnTo>
                  <a:pt x="1022580" y="662436"/>
                </a:lnTo>
                <a:lnTo>
                  <a:pt x="986520" y="661435"/>
                </a:lnTo>
                <a:lnTo>
                  <a:pt x="949780" y="660767"/>
                </a:lnTo>
                <a:lnTo>
                  <a:pt x="912586" y="660323"/>
                </a:lnTo>
                <a:lnTo>
                  <a:pt x="876502" y="660026"/>
                </a:lnTo>
                <a:lnTo>
                  <a:pt x="841157" y="659828"/>
                </a:lnTo>
                <a:lnTo>
                  <a:pt x="806304" y="659697"/>
                </a:lnTo>
                <a:lnTo>
                  <a:pt x="772486" y="658903"/>
                </a:lnTo>
                <a:lnTo>
                  <a:pt x="739357" y="657669"/>
                </a:lnTo>
                <a:lnTo>
                  <a:pt x="706688" y="656140"/>
                </a:lnTo>
                <a:lnTo>
                  <a:pt x="674326" y="654415"/>
                </a:lnTo>
                <a:lnTo>
                  <a:pt x="642167" y="652560"/>
                </a:lnTo>
                <a:lnTo>
                  <a:pt x="610144" y="650618"/>
                </a:lnTo>
                <a:lnTo>
                  <a:pt x="578918" y="648617"/>
                </a:lnTo>
                <a:lnTo>
                  <a:pt x="548223" y="646578"/>
                </a:lnTo>
                <a:lnTo>
                  <a:pt x="517882" y="644513"/>
                </a:lnTo>
                <a:lnTo>
                  <a:pt x="487776" y="642431"/>
                </a:lnTo>
                <a:lnTo>
                  <a:pt x="457829" y="640337"/>
                </a:lnTo>
                <a:lnTo>
                  <a:pt x="427985" y="638236"/>
                </a:lnTo>
                <a:lnTo>
                  <a:pt x="398918" y="636835"/>
                </a:lnTo>
                <a:lnTo>
                  <a:pt x="370367" y="635901"/>
                </a:lnTo>
                <a:lnTo>
                  <a:pt x="342161" y="635278"/>
                </a:lnTo>
                <a:lnTo>
                  <a:pt x="314891" y="634157"/>
                </a:lnTo>
                <a:lnTo>
                  <a:pt x="288244" y="632705"/>
                </a:lnTo>
                <a:lnTo>
                  <a:pt x="262013" y="631031"/>
                </a:lnTo>
                <a:lnTo>
                  <a:pt x="237469" y="628504"/>
                </a:lnTo>
                <a:lnTo>
                  <a:pt x="191384" y="621933"/>
                </a:lnTo>
                <a:lnTo>
                  <a:pt x="149265" y="614309"/>
                </a:lnTo>
                <a:lnTo>
                  <a:pt x="111496" y="606217"/>
                </a:lnTo>
                <a:lnTo>
                  <a:pt x="67843" y="593728"/>
                </a:lnTo>
                <a:lnTo>
                  <a:pt x="27094" y="578747"/>
                </a:lnTo>
                <a:lnTo>
                  <a:pt x="0" y="5705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1" name="SMARTInkShape-Group898"/>
          <p:cNvGrpSpPr/>
          <p:nvPr/>
        </p:nvGrpSpPr>
        <p:grpSpPr>
          <a:xfrm>
            <a:off x="5404115" y="4300935"/>
            <a:ext cx="412486" cy="397130"/>
            <a:chOff x="5404115" y="4300935"/>
            <a:chExt cx="412486" cy="397130"/>
          </a:xfrm>
        </p:grpSpPr>
        <p:sp>
          <p:nvSpPr>
            <p:cNvPr id="529" name="SMARTInkShape-5028"/>
            <p:cNvSpPr/>
            <p:nvPr>
              <p:custDataLst>
                <p:tags r:id="rId116"/>
              </p:custDataLst>
            </p:nvPr>
          </p:nvSpPr>
          <p:spPr>
            <a:xfrm>
              <a:off x="5404115" y="4300935"/>
              <a:ext cx="266436" cy="397130"/>
            </a:xfrm>
            <a:custGeom>
              <a:avLst/>
              <a:gdLst/>
              <a:ahLst/>
              <a:cxnLst/>
              <a:rect l="0" t="0" r="0" b="0"/>
              <a:pathLst>
                <a:path w="266436" h="397130">
                  <a:moveTo>
                    <a:pt x="25135" y="99615"/>
                  </a:moveTo>
                  <a:lnTo>
                    <a:pt x="25135" y="99615"/>
                  </a:lnTo>
                  <a:lnTo>
                    <a:pt x="21764" y="96244"/>
                  </a:lnTo>
                  <a:lnTo>
                    <a:pt x="18227" y="94589"/>
                  </a:lnTo>
                  <a:lnTo>
                    <a:pt x="6447" y="93287"/>
                  </a:lnTo>
                  <a:lnTo>
                    <a:pt x="9815" y="93269"/>
                  </a:lnTo>
                  <a:lnTo>
                    <a:pt x="6715" y="93265"/>
                  </a:lnTo>
                  <a:lnTo>
                    <a:pt x="6366" y="91384"/>
                  </a:lnTo>
                  <a:lnTo>
                    <a:pt x="6272" y="89894"/>
                  </a:lnTo>
                  <a:lnTo>
                    <a:pt x="5504" y="88901"/>
                  </a:lnTo>
                  <a:lnTo>
                    <a:pt x="2769" y="87798"/>
                  </a:lnTo>
                  <a:lnTo>
                    <a:pt x="1758" y="86798"/>
                  </a:lnTo>
                  <a:lnTo>
                    <a:pt x="634" y="83805"/>
                  </a:lnTo>
                  <a:lnTo>
                    <a:pt x="0" y="78154"/>
                  </a:lnTo>
                  <a:lnTo>
                    <a:pt x="3185" y="68640"/>
                  </a:lnTo>
                  <a:lnTo>
                    <a:pt x="11968" y="53514"/>
                  </a:lnTo>
                  <a:lnTo>
                    <a:pt x="38422" y="29439"/>
                  </a:lnTo>
                  <a:lnTo>
                    <a:pt x="68191" y="12030"/>
                  </a:lnTo>
                  <a:lnTo>
                    <a:pt x="106958" y="2481"/>
                  </a:lnTo>
                  <a:lnTo>
                    <a:pt x="132762" y="0"/>
                  </a:lnTo>
                  <a:lnTo>
                    <a:pt x="152697" y="4542"/>
                  </a:lnTo>
                  <a:lnTo>
                    <a:pt x="160977" y="8716"/>
                  </a:lnTo>
                  <a:lnTo>
                    <a:pt x="173939" y="24643"/>
                  </a:lnTo>
                  <a:lnTo>
                    <a:pt x="179371" y="34817"/>
                  </a:lnTo>
                  <a:lnTo>
                    <a:pt x="183525" y="64936"/>
                  </a:lnTo>
                  <a:lnTo>
                    <a:pt x="182314" y="102546"/>
                  </a:lnTo>
                  <a:lnTo>
                    <a:pt x="177072" y="145132"/>
                  </a:lnTo>
                  <a:lnTo>
                    <a:pt x="166276" y="188049"/>
                  </a:lnTo>
                  <a:lnTo>
                    <a:pt x="151365" y="229935"/>
                  </a:lnTo>
                  <a:lnTo>
                    <a:pt x="132977" y="269719"/>
                  </a:lnTo>
                  <a:lnTo>
                    <a:pt x="113046" y="304804"/>
                  </a:lnTo>
                  <a:lnTo>
                    <a:pt x="81992" y="348559"/>
                  </a:lnTo>
                  <a:lnTo>
                    <a:pt x="35183" y="395452"/>
                  </a:lnTo>
                  <a:lnTo>
                    <a:pt x="35362" y="396323"/>
                  </a:lnTo>
                  <a:lnTo>
                    <a:pt x="36186" y="396903"/>
                  </a:lnTo>
                  <a:lnTo>
                    <a:pt x="58493" y="397129"/>
                  </a:lnTo>
                  <a:lnTo>
                    <a:pt x="101783" y="389231"/>
                  </a:lnTo>
                  <a:lnTo>
                    <a:pt x="133284" y="381438"/>
                  </a:lnTo>
                  <a:lnTo>
                    <a:pt x="170802" y="370921"/>
                  </a:lnTo>
                  <a:lnTo>
                    <a:pt x="205352" y="364834"/>
                  </a:lnTo>
                  <a:lnTo>
                    <a:pt x="241281" y="363289"/>
                  </a:lnTo>
                  <a:lnTo>
                    <a:pt x="266435" y="36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029"/>
            <p:cNvSpPr/>
            <p:nvPr>
              <p:custDataLst>
                <p:tags r:id="rId117"/>
              </p:custDataLst>
            </p:nvPr>
          </p:nvSpPr>
          <p:spPr>
            <a:xfrm>
              <a:off x="5803900" y="4591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899"/>
          <p:cNvGrpSpPr/>
          <p:nvPr/>
        </p:nvGrpSpPr>
        <p:grpSpPr>
          <a:xfrm>
            <a:off x="6101439" y="4264479"/>
            <a:ext cx="991512" cy="478972"/>
            <a:chOff x="6101439" y="4264479"/>
            <a:chExt cx="991512" cy="478972"/>
          </a:xfrm>
        </p:grpSpPr>
        <p:sp>
          <p:nvSpPr>
            <p:cNvPr id="532" name="SMARTInkShape-5030"/>
            <p:cNvSpPr/>
            <p:nvPr>
              <p:custDataLst>
                <p:tags r:id="rId110"/>
              </p:custDataLst>
            </p:nvPr>
          </p:nvSpPr>
          <p:spPr>
            <a:xfrm>
              <a:off x="6101439" y="4264479"/>
              <a:ext cx="134262" cy="428172"/>
            </a:xfrm>
            <a:custGeom>
              <a:avLst/>
              <a:gdLst/>
              <a:ahLst/>
              <a:cxnLst/>
              <a:rect l="0" t="0" r="0" b="0"/>
              <a:pathLst>
                <a:path w="134262" h="428172">
                  <a:moveTo>
                    <a:pt x="115211" y="21771"/>
                  </a:moveTo>
                  <a:lnTo>
                    <a:pt x="115211" y="21771"/>
                  </a:lnTo>
                  <a:lnTo>
                    <a:pt x="115211" y="15029"/>
                  </a:lnTo>
                  <a:lnTo>
                    <a:pt x="113329" y="9838"/>
                  </a:lnTo>
                  <a:lnTo>
                    <a:pt x="111840" y="7465"/>
                  </a:lnTo>
                  <a:lnTo>
                    <a:pt x="103002" y="756"/>
                  </a:lnTo>
                  <a:lnTo>
                    <a:pt x="99310" y="0"/>
                  </a:lnTo>
                  <a:lnTo>
                    <a:pt x="91445" y="1041"/>
                  </a:lnTo>
                  <a:lnTo>
                    <a:pt x="68972" y="15707"/>
                  </a:lnTo>
                  <a:lnTo>
                    <a:pt x="43341" y="51411"/>
                  </a:lnTo>
                  <a:lnTo>
                    <a:pt x="26354" y="89272"/>
                  </a:lnTo>
                  <a:lnTo>
                    <a:pt x="11513" y="134321"/>
                  </a:lnTo>
                  <a:lnTo>
                    <a:pt x="6568" y="158188"/>
                  </a:lnTo>
                  <a:lnTo>
                    <a:pt x="2565" y="182565"/>
                  </a:lnTo>
                  <a:lnTo>
                    <a:pt x="603" y="207284"/>
                  </a:lnTo>
                  <a:lnTo>
                    <a:pt x="0" y="232230"/>
                  </a:lnTo>
                  <a:lnTo>
                    <a:pt x="4034" y="279703"/>
                  </a:lnTo>
                  <a:lnTo>
                    <a:pt x="17587" y="319618"/>
                  </a:lnTo>
                  <a:lnTo>
                    <a:pt x="33487" y="354289"/>
                  </a:lnTo>
                  <a:lnTo>
                    <a:pt x="51373" y="383341"/>
                  </a:lnTo>
                  <a:lnTo>
                    <a:pt x="73433" y="403307"/>
                  </a:lnTo>
                  <a:lnTo>
                    <a:pt x="117855" y="422528"/>
                  </a:lnTo>
                  <a:lnTo>
                    <a:pt x="134261" y="42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031"/>
            <p:cNvSpPr/>
            <p:nvPr>
              <p:custDataLst>
                <p:tags r:id="rId111"/>
              </p:custDataLst>
            </p:nvPr>
          </p:nvSpPr>
          <p:spPr>
            <a:xfrm>
              <a:off x="6325483" y="4307992"/>
              <a:ext cx="170568" cy="156059"/>
            </a:xfrm>
            <a:custGeom>
              <a:avLst/>
              <a:gdLst/>
              <a:ahLst/>
              <a:cxnLst/>
              <a:rect l="0" t="0" r="0" b="0"/>
              <a:pathLst>
                <a:path w="170568" h="1560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6120" y="13150"/>
                  </a:lnTo>
                  <a:lnTo>
                    <a:pt x="49367" y="55987"/>
                  </a:lnTo>
                  <a:lnTo>
                    <a:pt x="91617" y="88542"/>
                  </a:lnTo>
                  <a:lnTo>
                    <a:pt x="134239" y="123119"/>
                  </a:lnTo>
                  <a:lnTo>
                    <a:pt x="170567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032"/>
            <p:cNvSpPr/>
            <p:nvPr>
              <p:custDataLst>
                <p:tags r:id="rId112"/>
              </p:custDataLst>
            </p:nvPr>
          </p:nvSpPr>
          <p:spPr>
            <a:xfrm>
              <a:off x="6497555" y="4288015"/>
              <a:ext cx="119146" cy="404636"/>
            </a:xfrm>
            <a:custGeom>
              <a:avLst/>
              <a:gdLst/>
              <a:ahLst/>
              <a:cxnLst/>
              <a:rect l="0" t="0" r="0" b="0"/>
              <a:pathLst>
                <a:path w="119146" h="404636">
                  <a:moveTo>
                    <a:pt x="119145" y="10935"/>
                  </a:moveTo>
                  <a:lnTo>
                    <a:pt x="119145" y="10935"/>
                  </a:lnTo>
                  <a:lnTo>
                    <a:pt x="119145" y="4193"/>
                  </a:lnTo>
                  <a:lnTo>
                    <a:pt x="117733" y="2207"/>
                  </a:lnTo>
                  <a:lnTo>
                    <a:pt x="115382" y="883"/>
                  </a:lnTo>
                  <a:lnTo>
                    <a:pt x="112403" y="0"/>
                  </a:lnTo>
                  <a:lnTo>
                    <a:pt x="94726" y="5500"/>
                  </a:lnTo>
                  <a:lnTo>
                    <a:pt x="63469" y="30845"/>
                  </a:lnTo>
                  <a:lnTo>
                    <a:pt x="32000" y="69091"/>
                  </a:lnTo>
                  <a:lnTo>
                    <a:pt x="11934" y="107247"/>
                  </a:lnTo>
                  <a:lnTo>
                    <a:pt x="0" y="146800"/>
                  </a:lnTo>
                  <a:lnTo>
                    <a:pt x="909" y="151606"/>
                  </a:lnTo>
                  <a:lnTo>
                    <a:pt x="22403" y="198015"/>
                  </a:lnTo>
                  <a:lnTo>
                    <a:pt x="28695" y="244739"/>
                  </a:lnTo>
                  <a:lnTo>
                    <a:pt x="29786" y="287016"/>
                  </a:lnTo>
                  <a:lnTo>
                    <a:pt x="26737" y="330823"/>
                  </a:lnTo>
                  <a:lnTo>
                    <a:pt x="24456" y="377616"/>
                  </a:lnTo>
                  <a:lnTo>
                    <a:pt x="23895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033"/>
            <p:cNvSpPr/>
            <p:nvPr>
              <p:custDataLst>
                <p:tags r:id="rId113"/>
              </p:custDataLst>
            </p:nvPr>
          </p:nvSpPr>
          <p:spPr>
            <a:xfrm>
              <a:off x="6642100" y="46291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5731" y="47530"/>
                  </a:lnTo>
                  <a:lnTo>
                    <a:pt x="23640" y="92171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034"/>
            <p:cNvSpPr/>
            <p:nvPr>
              <p:custDataLst>
                <p:tags r:id="rId114"/>
              </p:custDataLst>
            </p:nvPr>
          </p:nvSpPr>
          <p:spPr>
            <a:xfrm>
              <a:off x="6639967" y="4491958"/>
              <a:ext cx="68652" cy="40368"/>
            </a:xfrm>
            <a:custGeom>
              <a:avLst/>
              <a:gdLst/>
              <a:ahLst/>
              <a:cxnLst/>
              <a:rect l="0" t="0" r="0" b="0"/>
              <a:pathLst>
                <a:path w="68652" h="40368">
                  <a:moveTo>
                    <a:pt x="27533" y="16542"/>
                  </a:moveTo>
                  <a:lnTo>
                    <a:pt x="27533" y="16542"/>
                  </a:lnTo>
                  <a:lnTo>
                    <a:pt x="9857" y="7703"/>
                  </a:lnTo>
                  <a:lnTo>
                    <a:pt x="6576" y="7122"/>
                  </a:lnTo>
                  <a:lnTo>
                    <a:pt x="3685" y="7439"/>
                  </a:lnTo>
                  <a:lnTo>
                    <a:pt x="1050" y="8357"/>
                  </a:lnTo>
                  <a:lnTo>
                    <a:pt x="0" y="10380"/>
                  </a:lnTo>
                  <a:lnTo>
                    <a:pt x="714" y="16390"/>
                  </a:lnTo>
                  <a:lnTo>
                    <a:pt x="5083" y="27708"/>
                  </a:lnTo>
                  <a:lnTo>
                    <a:pt x="12616" y="33969"/>
                  </a:lnTo>
                  <a:lnTo>
                    <a:pt x="17589" y="36626"/>
                  </a:lnTo>
                  <a:lnTo>
                    <a:pt x="41441" y="40367"/>
                  </a:lnTo>
                  <a:lnTo>
                    <a:pt x="48799" y="38775"/>
                  </a:lnTo>
                  <a:lnTo>
                    <a:pt x="60738" y="31362"/>
                  </a:lnTo>
                  <a:lnTo>
                    <a:pt x="66985" y="22894"/>
                  </a:lnTo>
                  <a:lnTo>
                    <a:pt x="68651" y="18660"/>
                  </a:lnTo>
                  <a:lnTo>
                    <a:pt x="67645" y="14426"/>
                  </a:lnTo>
                  <a:lnTo>
                    <a:pt x="60881" y="5959"/>
                  </a:lnTo>
                  <a:lnTo>
                    <a:pt x="50822" y="1255"/>
                  </a:lnTo>
                  <a:lnTo>
                    <a:pt x="45176" y="0"/>
                  </a:lnTo>
                  <a:lnTo>
                    <a:pt x="40706" y="576"/>
                  </a:lnTo>
                  <a:lnTo>
                    <a:pt x="37021" y="2370"/>
                  </a:lnTo>
                  <a:lnTo>
                    <a:pt x="27533" y="10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035"/>
            <p:cNvSpPr/>
            <p:nvPr>
              <p:custDataLst>
                <p:tags r:id="rId115"/>
              </p:custDataLst>
            </p:nvPr>
          </p:nvSpPr>
          <p:spPr>
            <a:xfrm>
              <a:off x="6902450" y="4535368"/>
              <a:ext cx="190501" cy="11233"/>
            </a:xfrm>
            <a:custGeom>
              <a:avLst/>
              <a:gdLst/>
              <a:ahLst/>
              <a:cxnLst/>
              <a:rect l="0" t="0" r="0" b="0"/>
              <a:pathLst>
                <a:path w="190501" h="11233">
                  <a:moveTo>
                    <a:pt x="0" y="11232"/>
                  </a:moveTo>
                  <a:lnTo>
                    <a:pt x="0" y="11232"/>
                  </a:lnTo>
                  <a:lnTo>
                    <a:pt x="36628" y="2393"/>
                  </a:lnTo>
                  <a:lnTo>
                    <a:pt x="68725" y="248"/>
                  </a:lnTo>
                  <a:lnTo>
                    <a:pt x="108155" y="0"/>
                  </a:lnTo>
                  <a:lnTo>
                    <a:pt x="149199" y="2242"/>
                  </a:lnTo>
                  <a:lnTo>
                    <a:pt x="1905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900"/>
          <p:cNvGrpSpPr/>
          <p:nvPr/>
        </p:nvGrpSpPr>
        <p:grpSpPr>
          <a:xfrm>
            <a:off x="7370256" y="4099249"/>
            <a:ext cx="2135695" cy="640283"/>
            <a:chOff x="7370256" y="4099249"/>
            <a:chExt cx="2135695" cy="640283"/>
          </a:xfrm>
        </p:grpSpPr>
        <p:sp>
          <p:nvSpPr>
            <p:cNvPr id="539" name="SMARTInkShape-5036"/>
            <p:cNvSpPr/>
            <p:nvPr>
              <p:custDataLst>
                <p:tags r:id="rId94"/>
              </p:custDataLst>
            </p:nvPr>
          </p:nvSpPr>
          <p:spPr>
            <a:xfrm>
              <a:off x="9061450" y="4267200"/>
              <a:ext cx="93281" cy="336551"/>
            </a:xfrm>
            <a:custGeom>
              <a:avLst/>
              <a:gdLst/>
              <a:ahLst/>
              <a:cxnLst/>
              <a:rect l="0" t="0" r="0" b="0"/>
              <a:pathLst>
                <a:path w="93281" h="336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32920" y="49832"/>
                  </a:lnTo>
                  <a:lnTo>
                    <a:pt x="51083" y="87529"/>
                  </a:lnTo>
                  <a:lnTo>
                    <a:pt x="67155" y="130154"/>
                  </a:lnTo>
                  <a:lnTo>
                    <a:pt x="80646" y="174263"/>
                  </a:lnTo>
                  <a:lnTo>
                    <a:pt x="91346" y="217386"/>
                  </a:lnTo>
                  <a:lnTo>
                    <a:pt x="93280" y="256306"/>
                  </a:lnTo>
                  <a:lnTo>
                    <a:pt x="86435" y="302426"/>
                  </a:lnTo>
                  <a:lnTo>
                    <a:pt x="762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037"/>
            <p:cNvSpPr/>
            <p:nvPr>
              <p:custDataLst>
                <p:tags r:id="rId95"/>
              </p:custDataLst>
            </p:nvPr>
          </p:nvSpPr>
          <p:spPr>
            <a:xfrm>
              <a:off x="8248650" y="4256302"/>
              <a:ext cx="167735" cy="435889"/>
            </a:xfrm>
            <a:custGeom>
              <a:avLst/>
              <a:gdLst/>
              <a:ahLst/>
              <a:cxnLst/>
              <a:rect l="0" t="0" r="0" b="0"/>
              <a:pathLst>
                <a:path w="167735" h="435889">
                  <a:moveTo>
                    <a:pt x="0" y="252198"/>
                  </a:moveTo>
                  <a:lnTo>
                    <a:pt x="0" y="252198"/>
                  </a:lnTo>
                  <a:lnTo>
                    <a:pt x="5069" y="289774"/>
                  </a:lnTo>
                  <a:lnTo>
                    <a:pt x="12865" y="335899"/>
                  </a:lnTo>
                  <a:lnTo>
                    <a:pt x="17218" y="375070"/>
                  </a:lnTo>
                  <a:lnTo>
                    <a:pt x="15317" y="419070"/>
                  </a:lnTo>
                  <a:lnTo>
                    <a:pt x="10104" y="434600"/>
                  </a:lnTo>
                  <a:lnTo>
                    <a:pt x="8852" y="435888"/>
                  </a:lnTo>
                  <a:lnTo>
                    <a:pt x="8018" y="435336"/>
                  </a:lnTo>
                  <a:lnTo>
                    <a:pt x="3308" y="407455"/>
                  </a:lnTo>
                  <a:lnTo>
                    <a:pt x="1470" y="376470"/>
                  </a:lnTo>
                  <a:lnTo>
                    <a:pt x="1360" y="335652"/>
                  </a:lnTo>
                  <a:lnTo>
                    <a:pt x="2318" y="309951"/>
                  </a:lnTo>
                  <a:lnTo>
                    <a:pt x="3661" y="282233"/>
                  </a:lnTo>
                  <a:lnTo>
                    <a:pt x="6674" y="251760"/>
                  </a:lnTo>
                  <a:lnTo>
                    <a:pt x="10799" y="219450"/>
                  </a:lnTo>
                  <a:lnTo>
                    <a:pt x="15666" y="185916"/>
                  </a:lnTo>
                  <a:lnTo>
                    <a:pt x="21732" y="155093"/>
                  </a:lnTo>
                  <a:lnTo>
                    <a:pt x="28598" y="126078"/>
                  </a:lnTo>
                  <a:lnTo>
                    <a:pt x="36000" y="98268"/>
                  </a:lnTo>
                  <a:lnTo>
                    <a:pt x="53629" y="56079"/>
                  </a:lnTo>
                  <a:lnTo>
                    <a:pt x="79625" y="16053"/>
                  </a:lnTo>
                  <a:lnTo>
                    <a:pt x="86950" y="7985"/>
                  </a:lnTo>
                  <a:lnTo>
                    <a:pt x="93950" y="3311"/>
                  </a:lnTo>
                  <a:lnTo>
                    <a:pt x="107373" y="0"/>
                  </a:lnTo>
                  <a:lnTo>
                    <a:pt x="113914" y="3633"/>
                  </a:lnTo>
                  <a:lnTo>
                    <a:pt x="126829" y="18958"/>
                  </a:lnTo>
                  <a:lnTo>
                    <a:pt x="142629" y="51386"/>
                  </a:lnTo>
                  <a:lnTo>
                    <a:pt x="143770" y="62584"/>
                  </a:lnTo>
                  <a:lnTo>
                    <a:pt x="139391" y="84433"/>
                  </a:lnTo>
                  <a:lnTo>
                    <a:pt x="115675" y="120726"/>
                  </a:lnTo>
                  <a:lnTo>
                    <a:pt x="101929" y="135946"/>
                  </a:lnTo>
                  <a:lnTo>
                    <a:pt x="99701" y="137302"/>
                  </a:lnTo>
                  <a:lnTo>
                    <a:pt x="98218" y="137501"/>
                  </a:lnTo>
                  <a:lnTo>
                    <a:pt x="97934" y="136928"/>
                  </a:lnTo>
                  <a:lnTo>
                    <a:pt x="99500" y="134409"/>
                  </a:lnTo>
                  <a:lnTo>
                    <a:pt x="107719" y="129025"/>
                  </a:lnTo>
                  <a:lnTo>
                    <a:pt x="117019" y="128780"/>
                  </a:lnTo>
                  <a:lnTo>
                    <a:pt x="122463" y="129702"/>
                  </a:lnTo>
                  <a:lnTo>
                    <a:pt x="140237" y="141114"/>
                  </a:lnTo>
                  <a:lnTo>
                    <a:pt x="158909" y="161272"/>
                  </a:lnTo>
                  <a:lnTo>
                    <a:pt x="165876" y="178861"/>
                  </a:lnTo>
                  <a:lnTo>
                    <a:pt x="167734" y="188489"/>
                  </a:lnTo>
                  <a:lnTo>
                    <a:pt x="166150" y="197731"/>
                  </a:lnTo>
                  <a:lnTo>
                    <a:pt x="156865" y="215526"/>
                  </a:lnTo>
                  <a:lnTo>
                    <a:pt x="135771" y="238040"/>
                  </a:lnTo>
                  <a:lnTo>
                    <a:pt x="115016" y="251374"/>
                  </a:lnTo>
                  <a:lnTo>
                    <a:pt x="110544" y="252354"/>
                  </a:lnTo>
                  <a:lnTo>
                    <a:pt x="107563" y="251596"/>
                  </a:lnTo>
                  <a:lnTo>
                    <a:pt x="101600" y="245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038"/>
            <p:cNvSpPr/>
            <p:nvPr>
              <p:custDataLst>
                <p:tags r:id="rId96"/>
              </p:custDataLst>
            </p:nvPr>
          </p:nvSpPr>
          <p:spPr>
            <a:xfrm>
              <a:off x="8464550" y="4451350"/>
              <a:ext cx="18168" cy="95251"/>
            </a:xfrm>
            <a:custGeom>
              <a:avLst/>
              <a:gdLst/>
              <a:ahLst/>
              <a:cxnLst/>
              <a:rect l="0" t="0" r="0" b="0"/>
              <a:pathLst>
                <a:path w="18168" h="95251">
                  <a:moveTo>
                    <a:pt x="12700" y="0"/>
                  </a:moveTo>
                  <a:lnTo>
                    <a:pt x="12700" y="0"/>
                  </a:lnTo>
                  <a:lnTo>
                    <a:pt x="16070" y="6742"/>
                  </a:lnTo>
                  <a:lnTo>
                    <a:pt x="18167" y="24418"/>
                  </a:lnTo>
                  <a:lnTo>
                    <a:pt x="13100" y="5638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039"/>
            <p:cNvSpPr/>
            <p:nvPr>
              <p:custDataLst>
                <p:tags r:id="rId97"/>
              </p:custDataLst>
            </p:nvPr>
          </p:nvSpPr>
          <p:spPr>
            <a:xfrm>
              <a:off x="8928515" y="4521200"/>
              <a:ext cx="18636" cy="69851"/>
            </a:xfrm>
            <a:custGeom>
              <a:avLst/>
              <a:gdLst/>
              <a:ahLst/>
              <a:cxnLst/>
              <a:rect l="0" t="0" r="0" b="0"/>
              <a:pathLst>
                <a:path w="18636" h="69851">
                  <a:moveTo>
                    <a:pt x="18635" y="0"/>
                  </a:moveTo>
                  <a:lnTo>
                    <a:pt x="18635" y="0"/>
                  </a:lnTo>
                  <a:lnTo>
                    <a:pt x="11892" y="3371"/>
                  </a:lnTo>
                  <a:lnTo>
                    <a:pt x="6702" y="8789"/>
                  </a:lnTo>
                  <a:lnTo>
                    <a:pt x="4330" y="12209"/>
                  </a:lnTo>
                  <a:lnTo>
                    <a:pt x="990" y="27136"/>
                  </a:lnTo>
                  <a:lnTo>
                    <a:pt x="0" y="44964"/>
                  </a:lnTo>
                  <a:lnTo>
                    <a:pt x="3533" y="55497"/>
                  </a:lnTo>
                  <a:lnTo>
                    <a:pt x="1228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040"/>
            <p:cNvSpPr/>
            <p:nvPr>
              <p:custDataLst>
                <p:tags r:id="rId98"/>
              </p:custDataLst>
            </p:nvPr>
          </p:nvSpPr>
          <p:spPr>
            <a:xfrm>
              <a:off x="9474200" y="45910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041"/>
            <p:cNvSpPr/>
            <p:nvPr>
              <p:custDataLst>
                <p:tags r:id="rId99"/>
              </p:custDataLst>
            </p:nvPr>
          </p:nvSpPr>
          <p:spPr>
            <a:xfrm>
              <a:off x="9245600" y="4166483"/>
              <a:ext cx="66738" cy="462668"/>
            </a:xfrm>
            <a:custGeom>
              <a:avLst/>
              <a:gdLst/>
              <a:ahLst/>
              <a:cxnLst/>
              <a:rect l="0" t="0" r="0" b="0"/>
              <a:pathLst>
                <a:path w="66738" h="46266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3405" y="1103"/>
                  </a:lnTo>
                  <a:lnTo>
                    <a:pt x="14581" y="441"/>
                  </a:lnTo>
                  <a:lnTo>
                    <a:pt x="16070" y="0"/>
                  </a:lnTo>
                  <a:lnTo>
                    <a:pt x="21489" y="7035"/>
                  </a:lnTo>
                  <a:lnTo>
                    <a:pt x="34352" y="38152"/>
                  </a:lnTo>
                  <a:lnTo>
                    <a:pt x="45607" y="75027"/>
                  </a:lnTo>
                  <a:lnTo>
                    <a:pt x="57665" y="121990"/>
                  </a:lnTo>
                  <a:lnTo>
                    <a:pt x="61724" y="145943"/>
                  </a:lnTo>
                  <a:lnTo>
                    <a:pt x="66239" y="193254"/>
                  </a:lnTo>
                  <a:lnTo>
                    <a:pt x="66737" y="217442"/>
                  </a:lnTo>
                  <a:lnTo>
                    <a:pt x="66363" y="242034"/>
                  </a:lnTo>
                  <a:lnTo>
                    <a:pt x="65408" y="266895"/>
                  </a:lnTo>
                  <a:lnTo>
                    <a:pt x="58704" y="313333"/>
                  </a:lnTo>
                  <a:lnTo>
                    <a:pt x="48669" y="356079"/>
                  </a:lnTo>
                  <a:lnTo>
                    <a:pt x="37152" y="393893"/>
                  </a:lnTo>
                  <a:lnTo>
                    <a:pt x="15398" y="436802"/>
                  </a:lnTo>
                  <a:lnTo>
                    <a:pt x="0" y="46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042"/>
            <p:cNvSpPr/>
            <p:nvPr>
              <p:custDataLst>
                <p:tags r:id="rId100"/>
              </p:custDataLst>
            </p:nvPr>
          </p:nvSpPr>
          <p:spPr>
            <a:xfrm>
              <a:off x="8750300" y="4275315"/>
              <a:ext cx="165101" cy="290336"/>
            </a:xfrm>
            <a:custGeom>
              <a:avLst/>
              <a:gdLst/>
              <a:ahLst/>
              <a:cxnLst/>
              <a:rect l="0" t="0" r="0" b="0"/>
              <a:pathLst>
                <a:path w="165101" h="290336">
                  <a:moveTo>
                    <a:pt x="165100" y="10935"/>
                  </a:moveTo>
                  <a:lnTo>
                    <a:pt x="165100" y="10935"/>
                  </a:lnTo>
                  <a:lnTo>
                    <a:pt x="161729" y="4193"/>
                  </a:lnTo>
                  <a:lnTo>
                    <a:pt x="160031" y="2207"/>
                  </a:lnTo>
                  <a:lnTo>
                    <a:pt x="156261" y="0"/>
                  </a:lnTo>
                  <a:lnTo>
                    <a:pt x="148471" y="6546"/>
                  </a:lnTo>
                  <a:lnTo>
                    <a:pt x="119482" y="43856"/>
                  </a:lnTo>
                  <a:lnTo>
                    <a:pt x="98258" y="76131"/>
                  </a:lnTo>
                  <a:lnTo>
                    <a:pt x="75421" y="113995"/>
                  </a:lnTo>
                  <a:lnTo>
                    <a:pt x="53511" y="154341"/>
                  </a:lnTo>
                  <a:lnTo>
                    <a:pt x="35778" y="190147"/>
                  </a:lnTo>
                  <a:lnTo>
                    <a:pt x="15773" y="236190"/>
                  </a:lnTo>
                  <a:lnTo>
                    <a:pt x="2077" y="280905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043"/>
            <p:cNvSpPr/>
            <p:nvPr>
              <p:custDataLst>
                <p:tags r:id="rId101"/>
              </p:custDataLst>
            </p:nvPr>
          </p:nvSpPr>
          <p:spPr>
            <a:xfrm>
              <a:off x="7880350" y="4445960"/>
              <a:ext cx="222251" cy="24441"/>
            </a:xfrm>
            <a:custGeom>
              <a:avLst/>
              <a:gdLst/>
              <a:ahLst/>
              <a:cxnLst/>
              <a:rect l="0" t="0" r="0" b="0"/>
              <a:pathLst>
                <a:path w="222251" h="24441">
                  <a:moveTo>
                    <a:pt x="0" y="11740"/>
                  </a:moveTo>
                  <a:lnTo>
                    <a:pt x="0" y="11740"/>
                  </a:lnTo>
                  <a:lnTo>
                    <a:pt x="6741" y="8369"/>
                  </a:lnTo>
                  <a:lnTo>
                    <a:pt x="45434" y="2280"/>
                  </a:lnTo>
                  <a:lnTo>
                    <a:pt x="81742" y="0"/>
                  </a:lnTo>
                  <a:lnTo>
                    <a:pt x="123782" y="2694"/>
                  </a:lnTo>
                  <a:lnTo>
                    <a:pt x="167517" y="11334"/>
                  </a:lnTo>
                  <a:lnTo>
                    <a:pt x="222250" y="2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044"/>
            <p:cNvSpPr/>
            <p:nvPr>
              <p:custDataLst>
                <p:tags r:id="rId102"/>
              </p:custDataLst>
            </p:nvPr>
          </p:nvSpPr>
          <p:spPr>
            <a:xfrm>
              <a:off x="8008346" y="4340029"/>
              <a:ext cx="30755" cy="257372"/>
            </a:xfrm>
            <a:custGeom>
              <a:avLst/>
              <a:gdLst/>
              <a:ahLst/>
              <a:cxnLst/>
              <a:rect l="0" t="0" r="0" b="0"/>
              <a:pathLst>
                <a:path w="30755" h="257372">
                  <a:moveTo>
                    <a:pt x="30754" y="3371"/>
                  </a:moveTo>
                  <a:lnTo>
                    <a:pt x="30754" y="3371"/>
                  </a:lnTo>
                  <a:lnTo>
                    <a:pt x="24012" y="0"/>
                  </a:lnTo>
                  <a:lnTo>
                    <a:pt x="21320" y="418"/>
                  </a:lnTo>
                  <a:lnTo>
                    <a:pt x="18821" y="2108"/>
                  </a:lnTo>
                  <a:lnTo>
                    <a:pt x="16448" y="4645"/>
                  </a:lnTo>
                  <a:lnTo>
                    <a:pt x="9739" y="28444"/>
                  </a:lnTo>
                  <a:lnTo>
                    <a:pt x="6653" y="69046"/>
                  </a:lnTo>
                  <a:lnTo>
                    <a:pt x="4050" y="102410"/>
                  </a:lnTo>
                  <a:lnTo>
                    <a:pt x="1246" y="138405"/>
                  </a:lnTo>
                  <a:lnTo>
                    <a:pt x="0" y="175569"/>
                  </a:lnTo>
                  <a:lnTo>
                    <a:pt x="1328" y="209491"/>
                  </a:lnTo>
                  <a:lnTo>
                    <a:pt x="5354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045"/>
            <p:cNvSpPr/>
            <p:nvPr>
              <p:custDataLst>
                <p:tags r:id="rId103"/>
              </p:custDataLst>
            </p:nvPr>
          </p:nvSpPr>
          <p:spPr>
            <a:xfrm>
              <a:off x="8332414" y="4099249"/>
              <a:ext cx="138487" cy="82442"/>
            </a:xfrm>
            <a:custGeom>
              <a:avLst/>
              <a:gdLst/>
              <a:ahLst/>
              <a:cxnLst/>
              <a:rect l="0" t="0" r="0" b="0"/>
              <a:pathLst>
                <a:path w="138487" h="82442">
                  <a:moveTo>
                    <a:pt x="11486" y="40951"/>
                  </a:moveTo>
                  <a:lnTo>
                    <a:pt x="11486" y="40951"/>
                  </a:lnTo>
                  <a:lnTo>
                    <a:pt x="16953" y="35484"/>
                  </a:lnTo>
                  <a:lnTo>
                    <a:pt x="0" y="82441"/>
                  </a:lnTo>
                  <a:lnTo>
                    <a:pt x="1711" y="82016"/>
                  </a:lnTo>
                  <a:lnTo>
                    <a:pt x="9258" y="77782"/>
                  </a:lnTo>
                  <a:lnTo>
                    <a:pt x="42455" y="38833"/>
                  </a:lnTo>
                  <a:lnTo>
                    <a:pt x="62054" y="14217"/>
                  </a:lnTo>
                  <a:lnTo>
                    <a:pt x="74178" y="4375"/>
                  </a:lnTo>
                  <a:lnTo>
                    <a:pt x="84269" y="0"/>
                  </a:lnTo>
                  <a:lnTo>
                    <a:pt x="88935" y="245"/>
                  </a:lnTo>
                  <a:lnTo>
                    <a:pt x="97883" y="4280"/>
                  </a:lnTo>
                  <a:lnTo>
                    <a:pt x="121267" y="38064"/>
                  </a:lnTo>
                  <a:lnTo>
                    <a:pt x="138486" y="6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046"/>
            <p:cNvSpPr/>
            <p:nvPr>
              <p:custDataLst>
                <p:tags r:id="rId104"/>
              </p:custDataLst>
            </p:nvPr>
          </p:nvSpPr>
          <p:spPr>
            <a:xfrm>
              <a:off x="8695841" y="4319765"/>
              <a:ext cx="200510" cy="214136"/>
            </a:xfrm>
            <a:custGeom>
              <a:avLst/>
              <a:gdLst/>
              <a:ahLst/>
              <a:cxnLst/>
              <a:rect l="0" t="0" r="0" b="0"/>
              <a:pathLst>
                <a:path w="200510" h="21413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3" y="0"/>
                  </a:lnTo>
                  <a:lnTo>
                    <a:pt x="6491" y="901"/>
                  </a:lnTo>
                  <a:lnTo>
                    <a:pt x="9780" y="2129"/>
                  </a:lnTo>
                  <a:lnTo>
                    <a:pt x="46885" y="37536"/>
                  </a:lnTo>
                  <a:lnTo>
                    <a:pt x="83260" y="78554"/>
                  </a:lnTo>
                  <a:lnTo>
                    <a:pt x="125316" y="124574"/>
                  </a:lnTo>
                  <a:lnTo>
                    <a:pt x="163416" y="165726"/>
                  </a:lnTo>
                  <a:lnTo>
                    <a:pt x="200509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047"/>
            <p:cNvSpPr/>
            <p:nvPr>
              <p:custDataLst>
                <p:tags r:id="rId105"/>
              </p:custDataLst>
            </p:nvPr>
          </p:nvSpPr>
          <p:spPr>
            <a:xfrm>
              <a:off x="7626350" y="4125778"/>
              <a:ext cx="120651" cy="93024"/>
            </a:xfrm>
            <a:custGeom>
              <a:avLst/>
              <a:gdLst/>
              <a:ahLst/>
              <a:cxnLst/>
              <a:rect l="0" t="0" r="0" b="0"/>
              <a:pathLst>
                <a:path w="120651" h="93024">
                  <a:moveTo>
                    <a:pt x="0" y="27122"/>
                  </a:moveTo>
                  <a:lnTo>
                    <a:pt x="0" y="27122"/>
                  </a:lnTo>
                  <a:lnTo>
                    <a:pt x="3370" y="30493"/>
                  </a:lnTo>
                  <a:lnTo>
                    <a:pt x="8838" y="42702"/>
                  </a:lnTo>
                  <a:lnTo>
                    <a:pt x="12474" y="88085"/>
                  </a:lnTo>
                  <a:lnTo>
                    <a:pt x="12599" y="93023"/>
                  </a:lnTo>
                  <a:lnTo>
                    <a:pt x="14044" y="92928"/>
                  </a:lnTo>
                  <a:lnTo>
                    <a:pt x="19412" y="89060"/>
                  </a:lnTo>
                  <a:lnTo>
                    <a:pt x="42189" y="51628"/>
                  </a:lnTo>
                  <a:lnTo>
                    <a:pt x="70127" y="6229"/>
                  </a:lnTo>
                  <a:lnTo>
                    <a:pt x="76558" y="197"/>
                  </a:lnTo>
                  <a:lnTo>
                    <a:pt x="79261" y="0"/>
                  </a:lnTo>
                  <a:lnTo>
                    <a:pt x="81767" y="1280"/>
                  </a:lnTo>
                  <a:lnTo>
                    <a:pt x="84145" y="3544"/>
                  </a:lnTo>
                  <a:lnTo>
                    <a:pt x="103970" y="42013"/>
                  </a:lnTo>
                  <a:lnTo>
                    <a:pt x="120650" y="71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048"/>
            <p:cNvSpPr/>
            <p:nvPr>
              <p:custDataLst>
                <p:tags r:id="rId106"/>
              </p:custDataLst>
            </p:nvPr>
          </p:nvSpPr>
          <p:spPr>
            <a:xfrm>
              <a:off x="8942205" y="4425950"/>
              <a:ext cx="52711" cy="46384"/>
            </a:xfrm>
            <a:custGeom>
              <a:avLst/>
              <a:gdLst/>
              <a:ahLst/>
              <a:cxnLst/>
              <a:rect l="0" t="0" r="0" b="0"/>
              <a:pathLst>
                <a:path w="52711" h="46384">
                  <a:moveTo>
                    <a:pt x="17645" y="6350"/>
                  </a:moveTo>
                  <a:lnTo>
                    <a:pt x="17645" y="6350"/>
                  </a:lnTo>
                  <a:lnTo>
                    <a:pt x="3340" y="20655"/>
                  </a:lnTo>
                  <a:lnTo>
                    <a:pt x="701" y="27054"/>
                  </a:lnTo>
                  <a:lnTo>
                    <a:pt x="0" y="30736"/>
                  </a:lnTo>
                  <a:lnTo>
                    <a:pt x="1648" y="33896"/>
                  </a:lnTo>
                  <a:lnTo>
                    <a:pt x="9127" y="39289"/>
                  </a:lnTo>
                  <a:lnTo>
                    <a:pt x="28605" y="46293"/>
                  </a:lnTo>
                  <a:lnTo>
                    <a:pt x="34828" y="46383"/>
                  </a:lnTo>
                  <a:lnTo>
                    <a:pt x="45508" y="42722"/>
                  </a:lnTo>
                  <a:lnTo>
                    <a:pt x="48921" y="39770"/>
                  </a:lnTo>
                  <a:lnTo>
                    <a:pt x="52710" y="32727"/>
                  </a:lnTo>
                  <a:lnTo>
                    <a:pt x="52312" y="28168"/>
                  </a:lnTo>
                  <a:lnTo>
                    <a:pt x="48104" y="17458"/>
                  </a:lnTo>
                  <a:lnTo>
                    <a:pt x="41530" y="9406"/>
                  </a:lnTo>
                  <a:lnTo>
                    <a:pt x="303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049"/>
            <p:cNvSpPr/>
            <p:nvPr>
              <p:custDataLst>
                <p:tags r:id="rId107"/>
              </p:custDataLst>
            </p:nvPr>
          </p:nvSpPr>
          <p:spPr>
            <a:xfrm>
              <a:off x="7729456" y="4521200"/>
              <a:ext cx="46895" cy="84325"/>
            </a:xfrm>
            <a:custGeom>
              <a:avLst/>
              <a:gdLst/>
              <a:ahLst/>
              <a:cxnLst/>
              <a:rect l="0" t="0" r="0" b="0"/>
              <a:pathLst>
                <a:path w="46895" h="84325">
                  <a:moveTo>
                    <a:pt x="30244" y="25400"/>
                  </a:moveTo>
                  <a:lnTo>
                    <a:pt x="30244" y="25400"/>
                  </a:lnTo>
                  <a:lnTo>
                    <a:pt x="26873" y="22029"/>
                  </a:lnTo>
                  <a:lnTo>
                    <a:pt x="23336" y="20374"/>
                  </a:lnTo>
                  <a:lnTo>
                    <a:pt x="21405" y="19933"/>
                  </a:lnTo>
                  <a:lnTo>
                    <a:pt x="15496" y="23206"/>
                  </a:lnTo>
                  <a:lnTo>
                    <a:pt x="11946" y="26053"/>
                  </a:lnTo>
                  <a:lnTo>
                    <a:pt x="3577" y="40175"/>
                  </a:lnTo>
                  <a:lnTo>
                    <a:pt x="0" y="57765"/>
                  </a:lnTo>
                  <a:lnTo>
                    <a:pt x="2311" y="73011"/>
                  </a:lnTo>
                  <a:lnTo>
                    <a:pt x="5272" y="76896"/>
                  </a:lnTo>
                  <a:lnTo>
                    <a:pt x="14206" y="83095"/>
                  </a:lnTo>
                  <a:lnTo>
                    <a:pt x="18846" y="84324"/>
                  </a:lnTo>
                  <a:lnTo>
                    <a:pt x="27766" y="83808"/>
                  </a:lnTo>
                  <a:lnTo>
                    <a:pt x="36433" y="77465"/>
                  </a:lnTo>
                  <a:lnTo>
                    <a:pt x="40719" y="72810"/>
                  </a:lnTo>
                  <a:lnTo>
                    <a:pt x="45483" y="60112"/>
                  </a:lnTo>
                  <a:lnTo>
                    <a:pt x="46894" y="45767"/>
                  </a:lnTo>
                  <a:lnTo>
                    <a:pt x="45169" y="32335"/>
                  </a:lnTo>
                  <a:lnTo>
                    <a:pt x="30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050"/>
            <p:cNvSpPr/>
            <p:nvPr>
              <p:custDataLst>
                <p:tags r:id="rId108"/>
              </p:custDataLst>
            </p:nvPr>
          </p:nvSpPr>
          <p:spPr>
            <a:xfrm>
              <a:off x="7563034" y="4312609"/>
              <a:ext cx="141222" cy="426923"/>
            </a:xfrm>
            <a:custGeom>
              <a:avLst/>
              <a:gdLst/>
              <a:ahLst/>
              <a:cxnLst/>
              <a:rect l="0" t="0" r="0" b="0"/>
              <a:pathLst>
                <a:path w="141222" h="426923">
                  <a:moveTo>
                    <a:pt x="18866" y="145091"/>
                  </a:moveTo>
                  <a:lnTo>
                    <a:pt x="18866" y="145091"/>
                  </a:lnTo>
                  <a:lnTo>
                    <a:pt x="12124" y="148462"/>
                  </a:lnTo>
                  <a:lnTo>
                    <a:pt x="6933" y="155761"/>
                  </a:lnTo>
                  <a:lnTo>
                    <a:pt x="4560" y="160671"/>
                  </a:lnTo>
                  <a:lnTo>
                    <a:pt x="753" y="201085"/>
                  </a:lnTo>
                  <a:lnTo>
                    <a:pt x="232" y="232772"/>
                  </a:lnTo>
                  <a:lnTo>
                    <a:pt x="0" y="269902"/>
                  </a:lnTo>
                  <a:lnTo>
                    <a:pt x="604" y="309219"/>
                  </a:lnTo>
                  <a:lnTo>
                    <a:pt x="3224" y="347858"/>
                  </a:lnTo>
                  <a:lnTo>
                    <a:pt x="5294" y="395200"/>
                  </a:lnTo>
                  <a:lnTo>
                    <a:pt x="6051" y="426922"/>
                  </a:lnTo>
                  <a:lnTo>
                    <a:pt x="2492" y="385796"/>
                  </a:lnTo>
                  <a:lnTo>
                    <a:pt x="4062" y="345911"/>
                  </a:lnTo>
                  <a:lnTo>
                    <a:pt x="4763" y="319187"/>
                  </a:lnTo>
                  <a:lnTo>
                    <a:pt x="5231" y="288671"/>
                  </a:lnTo>
                  <a:lnTo>
                    <a:pt x="5543" y="255628"/>
                  </a:lnTo>
                  <a:lnTo>
                    <a:pt x="6456" y="220898"/>
                  </a:lnTo>
                  <a:lnTo>
                    <a:pt x="7771" y="185046"/>
                  </a:lnTo>
                  <a:lnTo>
                    <a:pt x="9352" y="148444"/>
                  </a:lnTo>
                  <a:lnTo>
                    <a:pt x="11818" y="117693"/>
                  </a:lnTo>
                  <a:lnTo>
                    <a:pt x="14874" y="90842"/>
                  </a:lnTo>
                  <a:lnTo>
                    <a:pt x="22737" y="47604"/>
                  </a:lnTo>
                  <a:lnTo>
                    <a:pt x="33286" y="18979"/>
                  </a:lnTo>
                  <a:lnTo>
                    <a:pt x="39768" y="10216"/>
                  </a:lnTo>
                  <a:lnTo>
                    <a:pt x="54496" y="480"/>
                  </a:lnTo>
                  <a:lnTo>
                    <a:pt x="62375" y="0"/>
                  </a:lnTo>
                  <a:lnTo>
                    <a:pt x="78655" y="5112"/>
                  </a:lnTo>
                  <a:lnTo>
                    <a:pt x="91534" y="18202"/>
                  </a:lnTo>
                  <a:lnTo>
                    <a:pt x="96945" y="26632"/>
                  </a:lnTo>
                  <a:lnTo>
                    <a:pt x="101075" y="47287"/>
                  </a:lnTo>
                  <a:lnTo>
                    <a:pt x="97552" y="80834"/>
                  </a:lnTo>
                  <a:lnTo>
                    <a:pt x="80446" y="127221"/>
                  </a:lnTo>
                  <a:lnTo>
                    <a:pt x="71224" y="142598"/>
                  </a:lnTo>
                  <a:lnTo>
                    <a:pt x="71410" y="144134"/>
                  </a:lnTo>
                  <a:lnTo>
                    <a:pt x="73498" y="147723"/>
                  </a:lnTo>
                  <a:lnTo>
                    <a:pt x="114828" y="172193"/>
                  </a:lnTo>
                  <a:lnTo>
                    <a:pt x="130188" y="183948"/>
                  </a:lnTo>
                  <a:lnTo>
                    <a:pt x="138898" y="199990"/>
                  </a:lnTo>
                  <a:lnTo>
                    <a:pt x="141221" y="209207"/>
                  </a:lnTo>
                  <a:lnTo>
                    <a:pt x="138156" y="226974"/>
                  </a:lnTo>
                  <a:lnTo>
                    <a:pt x="129034" y="243572"/>
                  </a:lnTo>
                  <a:lnTo>
                    <a:pt x="107326" y="264111"/>
                  </a:lnTo>
                  <a:lnTo>
                    <a:pt x="80981" y="277331"/>
                  </a:lnTo>
                  <a:lnTo>
                    <a:pt x="68579" y="278418"/>
                  </a:lnTo>
                  <a:lnTo>
                    <a:pt x="64708" y="276309"/>
                  </a:lnTo>
                  <a:lnTo>
                    <a:pt x="62128" y="272787"/>
                  </a:lnTo>
                  <a:lnTo>
                    <a:pt x="56966" y="259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051"/>
            <p:cNvSpPr/>
            <p:nvPr>
              <p:custDataLst>
                <p:tags r:id="rId109"/>
              </p:custDataLst>
            </p:nvPr>
          </p:nvSpPr>
          <p:spPr>
            <a:xfrm>
              <a:off x="7370256" y="4319765"/>
              <a:ext cx="84645" cy="328436"/>
            </a:xfrm>
            <a:custGeom>
              <a:avLst/>
              <a:gdLst/>
              <a:ahLst/>
              <a:cxnLst/>
              <a:rect l="0" t="0" r="0" b="0"/>
              <a:pathLst>
                <a:path w="84645" h="328436">
                  <a:moveTo>
                    <a:pt x="84644" y="10935"/>
                  </a:moveTo>
                  <a:lnTo>
                    <a:pt x="84644" y="10935"/>
                  </a:lnTo>
                  <a:lnTo>
                    <a:pt x="84644" y="4193"/>
                  </a:lnTo>
                  <a:lnTo>
                    <a:pt x="82527" y="2207"/>
                  </a:lnTo>
                  <a:lnTo>
                    <a:pt x="74531" y="0"/>
                  </a:lnTo>
                  <a:lnTo>
                    <a:pt x="69435" y="1528"/>
                  </a:lnTo>
                  <a:lnTo>
                    <a:pt x="58129" y="8871"/>
                  </a:lnTo>
                  <a:lnTo>
                    <a:pt x="33122" y="45131"/>
                  </a:lnTo>
                  <a:lnTo>
                    <a:pt x="17295" y="80226"/>
                  </a:lnTo>
                  <a:lnTo>
                    <a:pt x="5322" y="120048"/>
                  </a:lnTo>
                  <a:lnTo>
                    <a:pt x="0" y="163616"/>
                  </a:lnTo>
                  <a:lnTo>
                    <a:pt x="1398" y="205087"/>
                  </a:lnTo>
                  <a:lnTo>
                    <a:pt x="8839" y="242569"/>
                  </a:lnTo>
                  <a:lnTo>
                    <a:pt x="23907" y="273339"/>
                  </a:lnTo>
                  <a:lnTo>
                    <a:pt x="67525" y="314625"/>
                  </a:lnTo>
                  <a:lnTo>
                    <a:pt x="84644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901"/>
          <p:cNvGrpSpPr/>
          <p:nvPr/>
        </p:nvGrpSpPr>
        <p:grpSpPr>
          <a:xfrm>
            <a:off x="9779000" y="4305300"/>
            <a:ext cx="304801" cy="279401"/>
            <a:chOff x="9779000" y="4305300"/>
            <a:chExt cx="304801" cy="279401"/>
          </a:xfrm>
        </p:grpSpPr>
        <p:sp>
          <p:nvSpPr>
            <p:cNvPr id="556" name="SMARTInkShape-5052"/>
            <p:cNvSpPr/>
            <p:nvPr>
              <p:custDataLst>
                <p:tags r:id="rId92"/>
              </p:custDataLst>
            </p:nvPr>
          </p:nvSpPr>
          <p:spPr>
            <a:xfrm>
              <a:off x="10066155" y="4305300"/>
              <a:ext cx="17646" cy="279401"/>
            </a:xfrm>
            <a:custGeom>
              <a:avLst/>
              <a:gdLst/>
              <a:ahLst/>
              <a:cxnLst/>
              <a:rect l="0" t="0" r="0" b="0"/>
              <a:pathLst>
                <a:path w="17646" h="279401">
                  <a:moveTo>
                    <a:pt x="17645" y="0"/>
                  </a:moveTo>
                  <a:lnTo>
                    <a:pt x="17645" y="0"/>
                  </a:lnTo>
                  <a:lnTo>
                    <a:pt x="17643" y="45618"/>
                  </a:lnTo>
                  <a:lnTo>
                    <a:pt x="10902" y="88540"/>
                  </a:lnTo>
                  <a:lnTo>
                    <a:pt x="5712" y="121431"/>
                  </a:lnTo>
                  <a:lnTo>
                    <a:pt x="1760" y="155570"/>
                  </a:lnTo>
                  <a:lnTo>
                    <a:pt x="0" y="191908"/>
                  </a:lnTo>
                  <a:lnTo>
                    <a:pt x="2382" y="234583"/>
                  </a:lnTo>
                  <a:lnTo>
                    <a:pt x="1129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053"/>
            <p:cNvSpPr/>
            <p:nvPr>
              <p:custDataLst>
                <p:tags r:id="rId93"/>
              </p:custDataLst>
            </p:nvPr>
          </p:nvSpPr>
          <p:spPr>
            <a:xfrm>
              <a:off x="9779000" y="4457874"/>
              <a:ext cx="114301" cy="6177"/>
            </a:xfrm>
            <a:custGeom>
              <a:avLst/>
              <a:gdLst/>
              <a:ahLst/>
              <a:cxnLst/>
              <a:rect l="0" t="0" r="0" b="0"/>
              <a:pathLst>
                <a:path w="114301" h="6177">
                  <a:moveTo>
                    <a:pt x="0" y="6176"/>
                  </a:moveTo>
                  <a:lnTo>
                    <a:pt x="0" y="6176"/>
                  </a:lnTo>
                  <a:lnTo>
                    <a:pt x="6743" y="2805"/>
                  </a:lnTo>
                  <a:lnTo>
                    <a:pt x="54264" y="0"/>
                  </a:lnTo>
                  <a:lnTo>
                    <a:pt x="77095" y="1741"/>
                  </a:lnTo>
                  <a:lnTo>
                    <a:pt x="114300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902"/>
          <p:cNvGrpSpPr/>
          <p:nvPr/>
        </p:nvGrpSpPr>
        <p:grpSpPr>
          <a:xfrm>
            <a:off x="10629900" y="4432300"/>
            <a:ext cx="547816" cy="182124"/>
            <a:chOff x="10629900" y="4432300"/>
            <a:chExt cx="547816" cy="182124"/>
          </a:xfrm>
        </p:grpSpPr>
        <p:sp>
          <p:nvSpPr>
            <p:cNvPr id="559" name="SMARTInkShape-5054"/>
            <p:cNvSpPr/>
            <p:nvPr>
              <p:custDataLst>
                <p:tags r:id="rId89"/>
              </p:custDataLst>
            </p:nvPr>
          </p:nvSpPr>
          <p:spPr>
            <a:xfrm>
              <a:off x="10992076" y="4432300"/>
              <a:ext cx="185640" cy="166299"/>
            </a:xfrm>
            <a:custGeom>
              <a:avLst/>
              <a:gdLst/>
              <a:ahLst/>
              <a:cxnLst/>
              <a:rect l="0" t="0" r="0" b="0"/>
              <a:pathLst>
                <a:path w="185640" h="166299">
                  <a:moveTo>
                    <a:pt x="95024" y="25400"/>
                  </a:moveTo>
                  <a:lnTo>
                    <a:pt x="95024" y="25400"/>
                  </a:lnTo>
                  <a:lnTo>
                    <a:pt x="95024" y="18658"/>
                  </a:lnTo>
                  <a:lnTo>
                    <a:pt x="93143" y="13466"/>
                  </a:lnTo>
                  <a:lnTo>
                    <a:pt x="91653" y="11094"/>
                  </a:lnTo>
                  <a:lnTo>
                    <a:pt x="89248" y="9513"/>
                  </a:lnTo>
                  <a:lnTo>
                    <a:pt x="82814" y="7756"/>
                  </a:lnTo>
                  <a:lnTo>
                    <a:pt x="73372" y="10738"/>
                  </a:lnTo>
                  <a:lnTo>
                    <a:pt x="67885" y="13508"/>
                  </a:lnTo>
                  <a:lnTo>
                    <a:pt x="30737" y="52858"/>
                  </a:lnTo>
                  <a:lnTo>
                    <a:pt x="9655" y="85041"/>
                  </a:lnTo>
                  <a:lnTo>
                    <a:pt x="1344" y="108351"/>
                  </a:lnTo>
                  <a:lnTo>
                    <a:pt x="0" y="130471"/>
                  </a:lnTo>
                  <a:lnTo>
                    <a:pt x="3637" y="146417"/>
                  </a:lnTo>
                  <a:lnTo>
                    <a:pt x="6583" y="152645"/>
                  </a:lnTo>
                  <a:lnTo>
                    <a:pt x="23025" y="161446"/>
                  </a:lnTo>
                  <a:lnTo>
                    <a:pt x="46797" y="166298"/>
                  </a:lnTo>
                  <a:lnTo>
                    <a:pt x="87241" y="163652"/>
                  </a:lnTo>
                  <a:lnTo>
                    <a:pt x="125643" y="149384"/>
                  </a:lnTo>
                  <a:lnTo>
                    <a:pt x="158267" y="126890"/>
                  </a:lnTo>
                  <a:lnTo>
                    <a:pt x="174638" y="108136"/>
                  </a:lnTo>
                  <a:lnTo>
                    <a:pt x="183323" y="86160"/>
                  </a:lnTo>
                  <a:lnTo>
                    <a:pt x="185639" y="74374"/>
                  </a:lnTo>
                  <a:lnTo>
                    <a:pt x="180689" y="51870"/>
                  </a:lnTo>
                  <a:lnTo>
                    <a:pt x="175418" y="40930"/>
                  </a:lnTo>
                  <a:lnTo>
                    <a:pt x="154509" y="23130"/>
                  </a:lnTo>
                  <a:lnTo>
                    <a:pt x="114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055"/>
            <p:cNvSpPr/>
            <p:nvPr>
              <p:custDataLst>
                <p:tags r:id="rId90"/>
              </p:custDataLst>
            </p:nvPr>
          </p:nvSpPr>
          <p:spPr>
            <a:xfrm>
              <a:off x="10642600" y="4591050"/>
              <a:ext cx="196851" cy="23374"/>
            </a:xfrm>
            <a:custGeom>
              <a:avLst/>
              <a:gdLst/>
              <a:ahLst/>
              <a:cxnLst/>
              <a:rect l="0" t="0" r="0" b="0"/>
              <a:pathLst>
                <a:path w="196851" h="23374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3484" y="18559"/>
                  </a:lnTo>
                  <a:lnTo>
                    <a:pt x="45465" y="23373"/>
                  </a:lnTo>
                  <a:lnTo>
                    <a:pt x="77827" y="22618"/>
                  </a:lnTo>
                  <a:lnTo>
                    <a:pt x="115729" y="18519"/>
                  </a:lnTo>
                  <a:lnTo>
                    <a:pt x="156092" y="964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056"/>
            <p:cNvSpPr/>
            <p:nvPr>
              <p:custDataLst>
                <p:tags r:id="rId91"/>
              </p:custDataLst>
            </p:nvPr>
          </p:nvSpPr>
          <p:spPr>
            <a:xfrm>
              <a:off x="10629900" y="447675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35157" y="31192"/>
                  </a:lnTo>
                  <a:lnTo>
                    <a:pt x="80972" y="23352"/>
                  </a:lnTo>
                  <a:lnTo>
                    <a:pt x="117125" y="16023"/>
                  </a:lnTo>
                  <a:lnTo>
                    <a:pt x="156714" y="806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903"/>
          <p:cNvGrpSpPr/>
          <p:nvPr/>
        </p:nvGrpSpPr>
        <p:grpSpPr>
          <a:xfrm>
            <a:off x="3473450" y="5310365"/>
            <a:ext cx="485011" cy="379236"/>
            <a:chOff x="3473450" y="5310365"/>
            <a:chExt cx="485011" cy="379236"/>
          </a:xfrm>
        </p:grpSpPr>
        <p:sp>
          <p:nvSpPr>
            <p:cNvPr id="563" name="SMARTInkShape-5057"/>
            <p:cNvSpPr/>
            <p:nvPr>
              <p:custDataLst>
                <p:tags r:id="rId86"/>
              </p:custDataLst>
            </p:nvPr>
          </p:nvSpPr>
          <p:spPr>
            <a:xfrm>
              <a:off x="3810000" y="5310365"/>
              <a:ext cx="148461" cy="379236"/>
            </a:xfrm>
            <a:custGeom>
              <a:avLst/>
              <a:gdLst/>
              <a:ahLst/>
              <a:cxnLst/>
              <a:rect l="0" t="0" r="0" b="0"/>
              <a:pathLst>
                <a:path w="148461" h="379236">
                  <a:moveTo>
                    <a:pt x="19050" y="10935"/>
                  </a:moveTo>
                  <a:lnTo>
                    <a:pt x="19050" y="10935"/>
                  </a:lnTo>
                  <a:lnTo>
                    <a:pt x="8115" y="0"/>
                  </a:lnTo>
                  <a:lnTo>
                    <a:pt x="20357" y="2129"/>
                  </a:lnTo>
                  <a:lnTo>
                    <a:pt x="66668" y="21839"/>
                  </a:lnTo>
                  <a:lnTo>
                    <a:pt x="102539" y="45915"/>
                  </a:lnTo>
                  <a:lnTo>
                    <a:pt x="124595" y="65287"/>
                  </a:lnTo>
                  <a:lnTo>
                    <a:pt x="139101" y="85656"/>
                  </a:lnTo>
                  <a:lnTo>
                    <a:pt x="148460" y="120328"/>
                  </a:lnTo>
                  <a:lnTo>
                    <a:pt x="144490" y="157413"/>
                  </a:lnTo>
                  <a:lnTo>
                    <a:pt x="127635" y="201954"/>
                  </a:lnTo>
                  <a:lnTo>
                    <a:pt x="104767" y="247528"/>
                  </a:lnTo>
                  <a:lnTo>
                    <a:pt x="76746" y="292311"/>
                  </a:lnTo>
                  <a:lnTo>
                    <a:pt x="46101" y="330117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058"/>
            <p:cNvSpPr/>
            <p:nvPr>
              <p:custDataLst>
                <p:tags r:id="rId87"/>
              </p:custDataLst>
            </p:nvPr>
          </p:nvSpPr>
          <p:spPr>
            <a:xfrm>
              <a:off x="3561751" y="5492750"/>
              <a:ext cx="362550" cy="68505"/>
            </a:xfrm>
            <a:custGeom>
              <a:avLst/>
              <a:gdLst/>
              <a:ahLst/>
              <a:cxnLst/>
              <a:rect l="0" t="0" r="0" b="0"/>
              <a:pathLst>
                <a:path w="362550" h="68505">
                  <a:moveTo>
                    <a:pt x="25999" y="57150"/>
                  </a:moveTo>
                  <a:lnTo>
                    <a:pt x="25999" y="57150"/>
                  </a:lnTo>
                  <a:lnTo>
                    <a:pt x="759" y="62617"/>
                  </a:lnTo>
                  <a:lnTo>
                    <a:pt x="0" y="63617"/>
                  </a:lnTo>
                  <a:lnTo>
                    <a:pt x="905" y="64989"/>
                  </a:lnTo>
                  <a:lnTo>
                    <a:pt x="2919" y="66610"/>
                  </a:lnTo>
                  <a:lnTo>
                    <a:pt x="40804" y="68504"/>
                  </a:lnTo>
                  <a:lnTo>
                    <a:pt x="79851" y="66194"/>
                  </a:lnTo>
                  <a:lnTo>
                    <a:pt x="104939" y="63884"/>
                  </a:lnTo>
                  <a:lnTo>
                    <a:pt x="132954" y="60934"/>
                  </a:lnTo>
                  <a:lnTo>
                    <a:pt x="162919" y="57556"/>
                  </a:lnTo>
                  <a:lnTo>
                    <a:pt x="191362" y="53187"/>
                  </a:lnTo>
                  <a:lnTo>
                    <a:pt x="218791" y="48158"/>
                  </a:lnTo>
                  <a:lnTo>
                    <a:pt x="245544" y="42689"/>
                  </a:lnTo>
                  <a:lnTo>
                    <a:pt x="288440" y="32849"/>
                  </a:lnTo>
                  <a:lnTo>
                    <a:pt x="332829" y="17494"/>
                  </a:lnTo>
                  <a:lnTo>
                    <a:pt x="362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059"/>
            <p:cNvSpPr/>
            <p:nvPr>
              <p:custDataLst>
                <p:tags r:id="rId88"/>
              </p:custDataLst>
            </p:nvPr>
          </p:nvSpPr>
          <p:spPr>
            <a:xfrm>
              <a:off x="3473450" y="5451046"/>
              <a:ext cx="425451" cy="41705"/>
            </a:xfrm>
            <a:custGeom>
              <a:avLst/>
              <a:gdLst/>
              <a:ahLst/>
              <a:cxnLst/>
              <a:rect l="0" t="0" r="0" b="0"/>
              <a:pathLst>
                <a:path w="425451" h="41705">
                  <a:moveTo>
                    <a:pt x="0" y="41704"/>
                  </a:moveTo>
                  <a:lnTo>
                    <a:pt x="0" y="41704"/>
                  </a:lnTo>
                  <a:lnTo>
                    <a:pt x="0" y="36237"/>
                  </a:lnTo>
                  <a:lnTo>
                    <a:pt x="3371" y="32244"/>
                  </a:lnTo>
                  <a:lnTo>
                    <a:pt x="44776" y="28939"/>
                  </a:lnTo>
                  <a:lnTo>
                    <a:pt x="84811" y="25917"/>
                  </a:lnTo>
                  <a:lnTo>
                    <a:pt x="110163" y="23418"/>
                  </a:lnTo>
                  <a:lnTo>
                    <a:pt x="138353" y="20341"/>
                  </a:lnTo>
                  <a:lnTo>
                    <a:pt x="168435" y="16879"/>
                  </a:lnTo>
                  <a:lnTo>
                    <a:pt x="198368" y="14570"/>
                  </a:lnTo>
                  <a:lnTo>
                    <a:pt x="228201" y="13032"/>
                  </a:lnTo>
                  <a:lnTo>
                    <a:pt x="257967" y="12005"/>
                  </a:lnTo>
                  <a:lnTo>
                    <a:pt x="286278" y="9911"/>
                  </a:lnTo>
                  <a:lnTo>
                    <a:pt x="313619" y="7103"/>
                  </a:lnTo>
                  <a:lnTo>
                    <a:pt x="340313" y="3820"/>
                  </a:lnTo>
                  <a:lnTo>
                    <a:pt x="381261" y="172"/>
                  </a:lnTo>
                  <a:lnTo>
                    <a:pt x="414944" y="0"/>
                  </a:lnTo>
                  <a:lnTo>
                    <a:pt x="425450" y="3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904"/>
          <p:cNvGrpSpPr/>
          <p:nvPr/>
        </p:nvGrpSpPr>
        <p:grpSpPr>
          <a:xfrm>
            <a:off x="4561201" y="5048496"/>
            <a:ext cx="3251572" cy="586428"/>
            <a:chOff x="4561201" y="5048496"/>
            <a:chExt cx="3251572" cy="586428"/>
          </a:xfrm>
        </p:grpSpPr>
        <p:sp>
          <p:nvSpPr>
            <p:cNvPr id="567" name="SMARTInkShape-5060"/>
            <p:cNvSpPr/>
            <p:nvPr>
              <p:custDataLst>
                <p:tags r:id="rId64"/>
              </p:custDataLst>
            </p:nvPr>
          </p:nvSpPr>
          <p:spPr>
            <a:xfrm>
              <a:off x="7715250" y="5114442"/>
              <a:ext cx="97523" cy="391009"/>
            </a:xfrm>
            <a:custGeom>
              <a:avLst/>
              <a:gdLst/>
              <a:ahLst/>
              <a:cxnLst/>
              <a:rect l="0" t="0" r="0" b="0"/>
              <a:pathLst>
                <a:path w="97523" h="391009">
                  <a:moveTo>
                    <a:pt x="38100" y="3658"/>
                  </a:moveTo>
                  <a:lnTo>
                    <a:pt x="38100" y="3658"/>
                  </a:lnTo>
                  <a:lnTo>
                    <a:pt x="38100" y="0"/>
                  </a:lnTo>
                  <a:lnTo>
                    <a:pt x="38100" y="1561"/>
                  </a:lnTo>
                  <a:lnTo>
                    <a:pt x="53796" y="40419"/>
                  </a:lnTo>
                  <a:lnTo>
                    <a:pt x="65538" y="73618"/>
                  </a:lnTo>
                  <a:lnTo>
                    <a:pt x="80163" y="114244"/>
                  </a:lnTo>
                  <a:lnTo>
                    <a:pt x="86603" y="138060"/>
                  </a:lnTo>
                  <a:lnTo>
                    <a:pt x="92308" y="163815"/>
                  </a:lnTo>
                  <a:lnTo>
                    <a:pt x="97522" y="190862"/>
                  </a:lnTo>
                  <a:lnTo>
                    <a:pt x="97468" y="216655"/>
                  </a:lnTo>
                  <a:lnTo>
                    <a:pt x="93907" y="241611"/>
                  </a:lnTo>
                  <a:lnTo>
                    <a:pt x="79836" y="287215"/>
                  </a:lnTo>
                  <a:lnTo>
                    <a:pt x="59472" y="323946"/>
                  </a:lnTo>
                  <a:lnTo>
                    <a:pt x="24206" y="365650"/>
                  </a:lnTo>
                  <a:lnTo>
                    <a:pt x="0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061"/>
            <p:cNvSpPr/>
            <p:nvPr>
              <p:custDataLst>
                <p:tags r:id="rId65"/>
              </p:custDataLst>
            </p:nvPr>
          </p:nvSpPr>
          <p:spPr>
            <a:xfrm>
              <a:off x="5238750" y="5290956"/>
              <a:ext cx="152401" cy="125595"/>
            </a:xfrm>
            <a:custGeom>
              <a:avLst/>
              <a:gdLst/>
              <a:ahLst/>
              <a:cxnLst/>
              <a:rect l="0" t="0" r="0" b="0"/>
              <a:pathLst>
                <a:path w="152401" h="125595">
                  <a:moveTo>
                    <a:pt x="0" y="17644"/>
                  </a:moveTo>
                  <a:lnTo>
                    <a:pt x="0" y="17644"/>
                  </a:lnTo>
                  <a:lnTo>
                    <a:pt x="0" y="3339"/>
                  </a:lnTo>
                  <a:lnTo>
                    <a:pt x="1411" y="1757"/>
                  </a:lnTo>
                  <a:lnTo>
                    <a:pt x="6742" y="0"/>
                  </a:lnTo>
                  <a:lnTo>
                    <a:pt x="27789" y="9122"/>
                  </a:lnTo>
                  <a:lnTo>
                    <a:pt x="66507" y="36945"/>
                  </a:lnTo>
                  <a:lnTo>
                    <a:pt x="106244" y="75680"/>
                  </a:lnTo>
                  <a:lnTo>
                    <a:pt x="15240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062"/>
            <p:cNvSpPr/>
            <p:nvPr>
              <p:custDataLst>
                <p:tags r:id="rId66"/>
              </p:custDataLst>
            </p:nvPr>
          </p:nvSpPr>
          <p:spPr>
            <a:xfrm>
              <a:off x="5020687" y="5190392"/>
              <a:ext cx="173614" cy="410345"/>
            </a:xfrm>
            <a:custGeom>
              <a:avLst/>
              <a:gdLst/>
              <a:ahLst/>
              <a:cxnLst/>
              <a:rect l="0" t="0" r="0" b="0"/>
              <a:pathLst>
                <a:path w="173614" h="410345">
                  <a:moveTo>
                    <a:pt x="167263" y="35658"/>
                  </a:moveTo>
                  <a:lnTo>
                    <a:pt x="167263" y="35658"/>
                  </a:lnTo>
                  <a:lnTo>
                    <a:pt x="167263" y="17981"/>
                  </a:lnTo>
                  <a:lnTo>
                    <a:pt x="163500" y="9928"/>
                  </a:lnTo>
                  <a:lnTo>
                    <a:pt x="160521" y="5805"/>
                  </a:lnTo>
                  <a:lnTo>
                    <a:pt x="156418" y="3055"/>
                  </a:lnTo>
                  <a:lnTo>
                    <a:pt x="146215" y="0"/>
                  </a:lnTo>
                  <a:lnTo>
                    <a:pt x="132744" y="4289"/>
                  </a:lnTo>
                  <a:lnTo>
                    <a:pt x="94357" y="31029"/>
                  </a:lnTo>
                  <a:lnTo>
                    <a:pt x="61779" y="73562"/>
                  </a:lnTo>
                  <a:lnTo>
                    <a:pt x="40418" y="113888"/>
                  </a:lnTo>
                  <a:lnTo>
                    <a:pt x="29783" y="136494"/>
                  </a:lnTo>
                  <a:lnTo>
                    <a:pt x="20576" y="162149"/>
                  </a:lnTo>
                  <a:lnTo>
                    <a:pt x="12322" y="189835"/>
                  </a:lnTo>
                  <a:lnTo>
                    <a:pt x="4702" y="218876"/>
                  </a:lnTo>
                  <a:lnTo>
                    <a:pt x="1034" y="247409"/>
                  </a:lnTo>
                  <a:lnTo>
                    <a:pt x="0" y="275603"/>
                  </a:lnTo>
                  <a:lnTo>
                    <a:pt x="720" y="303571"/>
                  </a:lnTo>
                  <a:lnTo>
                    <a:pt x="9048" y="347817"/>
                  </a:lnTo>
                  <a:lnTo>
                    <a:pt x="15220" y="366531"/>
                  </a:lnTo>
                  <a:lnTo>
                    <a:pt x="37129" y="392968"/>
                  </a:lnTo>
                  <a:lnTo>
                    <a:pt x="50874" y="402981"/>
                  </a:lnTo>
                  <a:lnTo>
                    <a:pt x="83079" y="410344"/>
                  </a:lnTo>
                  <a:lnTo>
                    <a:pt x="116442" y="407502"/>
                  </a:lnTo>
                  <a:lnTo>
                    <a:pt x="173613" y="384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063"/>
            <p:cNvSpPr/>
            <p:nvPr>
              <p:custDataLst>
                <p:tags r:id="rId67"/>
              </p:custDataLst>
            </p:nvPr>
          </p:nvSpPr>
          <p:spPr>
            <a:xfrm>
              <a:off x="4561201" y="5245178"/>
              <a:ext cx="283850" cy="389746"/>
            </a:xfrm>
            <a:custGeom>
              <a:avLst/>
              <a:gdLst/>
              <a:ahLst/>
              <a:cxnLst/>
              <a:rect l="0" t="0" r="0" b="0"/>
              <a:pathLst>
                <a:path w="283850" h="389746">
                  <a:moveTo>
                    <a:pt x="182249" y="6272"/>
                  </a:moveTo>
                  <a:lnTo>
                    <a:pt x="182249" y="6272"/>
                  </a:lnTo>
                  <a:lnTo>
                    <a:pt x="185620" y="2901"/>
                  </a:lnTo>
                  <a:lnTo>
                    <a:pt x="189157" y="1246"/>
                  </a:lnTo>
                  <a:lnTo>
                    <a:pt x="193805" y="183"/>
                  </a:lnTo>
                  <a:lnTo>
                    <a:pt x="192559" y="38"/>
                  </a:lnTo>
                  <a:lnTo>
                    <a:pt x="191239" y="0"/>
                  </a:lnTo>
                  <a:lnTo>
                    <a:pt x="163773" y="11487"/>
                  </a:lnTo>
                  <a:lnTo>
                    <a:pt x="122495" y="39470"/>
                  </a:lnTo>
                  <a:lnTo>
                    <a:pt x="86227" y="65733"/>
                  </a:lnTo>
                  <a:lnTo>
                    <a:pt x="39419" y="102841"/>
                  </a:lnTo>
                  <a:lnTo>
                    <a:pt x="8456" y="131572"/>
                  </a:lnTo>
                  <a:lnTo>
                    <a:pt x="2702" y="142159"/>
                  </a:lnTo>
                  <a:lnTo>
                    <a:pt x="3284" y="146958"/>
                  </a:lnTo>
                  <a:lnTo>
                    <a:pt x="9575" y="156053"/>
                  </a:lnTo>
                  <a:lnTo>
                    <a:pt x="41873" y="165735"/>
                  </a:lnTo>
                  <a:lnTo>
                    <a:pt x="73293" y="168868"/>
                  </a:lnTo>
                  <a:lnTo>
                    <a:pt x="107013" y="170258"/>
                  </a:lnTo>
                  <a:lnTo>
                    <a:pt x="151647" y="171748"/>
                  </a:lnTo>
                  <a:lnTo>
                    <a:pt x="180864" y="176344"/>
                  </a:lnTo>
                  <a:lnTo>
                    <a:pt x="188689" y="180167"/>
                  </a:lnTo>
                  <a:lnTo>
                    <a:pt x="185838" y="184291"/>
                  </a:lnTo>
                  <a:lnTo>
                    <a:pt x="143890" y="214950"/>
                  </a:lnTo>
                  <a:lnTo>
                    <a:pt x="112990" y="236601"/>
                  </a:lnTo>
                  <a:lnTo>
                    <a:pt x="78089" y="257983"/>
                  </a:lnTo>
                  <a:lnTo>
                    <a:pt x="36225" y="286483"/>
                  </a:lnTo>
                  <a:lnTo>
                    <a:pt x="8220" y="312802"/>
                  </a:lnTo>
                  <a:lnTo>
                    <a:pt x="3434" y="321398"/>
                  </a:lnTo>
                  <a:lnTo>
                    <a:pt x="0" y="338474"/>
                  </a:lnTo>
                  <a:lnTo>
                    <a:pt x="4589" y="353590"/>
                  </a:lnTo>
                  <a:lnTo>
                    <a:pt x="8775" y="360584"/>
                  </a:lnTo>
                  <a:lnTo>
                    <a:pt x="41635" y="380539"/>
                  </a:lnTo>
                  <a:lnTo>
                    <a:pt x="87120" y="389745"/>
                  </a:lnTo>
                  <a:lnTo>
                    <a:pt x="121625" y="388136"/>
                  </a:lnTo>
                  <a:lnTo>
                    <a:pt x="157421" y="383423"/>
                  </a:lnTo>
                  <a:lnTo>
                    <a:pt x="192146" y="378976"/>
                  </a:lnTo>
                  <a:lnTo>
                    <a:pt x="229945" y="372506"/>
                  </a:lnTo>
                  <a:lnTo>
                    <a:pt x="283849" y="36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064"/>
            <p:cNvSpPr/>
            <p:nvPr>
              <p:custDataLst>
                <p:tags r:id="rId68"/>
              </p:custDataLst>
            </p:nvPr>
          </p:nvSpPr>
          <p:spPr>
            <a:xfrm>
              <a:off x="5349336" y="5271906"/>
              <a:ext cx="105315" cy="265295"/>
            </a:xfrm>
            <a:custGeom>
              <a:avLst/>
              <a:gdLst/>
              <a:ahLst/>
              <a:cxnLst/>
              <a:rect l="0" t="0" r="0" b="0"/>
              <a:pathLst>
                <a:path w="105315" h="265295">
                  <a:moveTo>
                    <a:pt x="105314" y="17644"/>
                  </a:moveTo>
                  <a:lnTo>
                    <a:pt x="105314" y="17644"/>
                  </a:lnTo>
                  <a:lnTo>
                    <a:pt x="96476" y="3339"/>
                  </a:lnTo>
                  <a:lnTo>
                    <a:pt x="92449" y="704"/>
                  </a:lnTo>
                  <a:lnTo>
                    <a:pt x="90387" y="0"/>
                  </a:lnTo>
                  <a:lnTo>
                    <a:pt x="82451" y="4863"/>
                  </a:lnTo>
                  <a:lnTo>
                    <a:pt x="49648" y="36945"/>
                  </a:lnTo>
                  <a:lnTo>
                    <a:pt x="19980" y="82597"/>
                  </a:lnTo>
                  <a:lnTo>
                    <a:pt x="1318" y="116717"/>
                  </a:lnTo>
                  <a:lnTo>
                    <a:pt x="0" y="121793"/>
                  </a:lnTo>
                  <a:lnTo>
                    <a:pt x="2298" y="134959"/>
                  </a:lnTo>
                  <a:lnTo>
                    <a:pt x="18171" y="181127"/>
                  </a:lnTo>
                  <a:lnTo>
                    <a:pt x="40764" y="224421"/>
                  </a:lnTo>
                  <a:lnTo>
                    <a:pt x="48164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065"/>
            <p:cNvSpPr/>
            <p:nvPr>
              <p:custDataLst>
                <p:tags r:id="rId69"/>
              </p:custDataLst>
            </p:nvPr>
          </p:nvSpPr>
          <p:spPr>
            <a:xfrm>
              <a:off x="7029450" y="5048496"/>
              <a:ext cx="127001" cy="69605"/>
            </a:xfrm>
            <a:custGeom>
              <a:avLst/>
              <a:gdLst/>
              <a:ahLst/>
              <a:cxnLst/>
              <a:rect l="0" t="0" r="0" b="0"/>
              <a:pathLst>
                <a:path w="127001" h="69605">
                  <a:moveTo>
                    <a:pt x="0" y="6104"/>
                  </a:moveTo>
                  <a:lnTo>
                    <a:pt x="0" y="6104"/>
                  </a:lnTo>
                  <a:lnTo>
                    <a:pt x="8839" y="6104"/>
                  </a:lnTo>
                  <a:lnTo>
                    <a:pt x="10831" y="7515"/>
                  </a:lnTo>
                  <a:lnTo>
                    <a:pt x="14927" y="12846"/>
                  </a:lnTo>
                  <a:lnTo>
                    <a:pt x="15336" y="23682"/>
                  </a:lnTo>
                  <a:lnTo>
                    <a:pt x="7977" y="58957"/>
                  </a:lnTo>
                  <a:lnTo>
                    <a:pt x="3382" y="66449"/>
                  </a:lnTo>
                  <a:lnTo>
                    <a:pt x="3666" y="67501"/>
                  </a:lnTo>
                  <a:lnTo>
                    <a:pt x="4561" y="68201"/>
                  </a:lnTo>
                  <a:lnTo>
                    <a:pt x="7437" y="63336"/>
                  </a:lnTo>
                  <a:lnTo>
                    <a:pt x="33439" y="15950"/>
                  </a:lnTo>
                  <a:lnTo>
                    <a:pt x="47082" y="5070"/>
                  </a:lnTo>
                  <a:lnTo>
                    <a:pt x="54671" y="1181"/>
                  </a:lnTo>
                  <a:lnTo>
                    <a:pt x="61142" y="0"/>
                  </a:lnTo>
                  <a:lnTo>
                    <a:pt x="66867" y="624"/>
                  </a:lnTo>
                  <a:lnTo>
                    <a:pt x="77696" y="5785"/>
                  </a:lnTo>
                  <a:lnTo>
                    <a:pt x="94988" y="21296"/>
                  </a:lnTo>
                  <a:lnTo>
                    <a:pt x="127000" y="69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066"/>
            <p:cNvSpPr/>
            <p:nvPr>
              <p:custDataLst>
                <p:tags r:id="rId70"/>
              </p:custDataLst>
            </p:nvPr>
          </p:nvSpPr>
          <p:spPr>
            <a:xfrm>
              <a:off x="7131050" y="53911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4468" y="257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067"/>
            <p:cNvSpPr/>
            <p:nvPr>
              <p:custDataLst>
                <p:tags r:id="rId71"/>
              </p:custDataLst>
            </p:nvPr>
          </p:nvSpPr>
          <p:spPr>
            <a:xfrm>
              <a:off x="7512050" y="53911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4352" y="5802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068"/>
            <p:cNvSpPr/>
            <p:nvPr>
              <p:custDataLst>
                <p:tags r:id="rId72"/>
              </p:custDataLst>
            </p:nvPr>
          </p:nvSpPr>
          <p:spPr>
            <a:xfrm>
              <a:off x="7327900" y="5213350"/>
              <a:ext cx="152401" cy="222251"/>
            </a:xfrm>
            <a:custGeom>
              <a:avLst/>
              <a:gdLst/>
              <a:ahLst/>
              <a:cxnLst/>
              <a:rect l="0" t="0" r="0" b="0"/>
              <a:pathLst>
                <a:path w="152401" h="222251">
                  <a:moveTo>
                    <a:pt x="152400" y="0"/>
                  </a:moveTo>
                  <a:lnTo>
                    <a:pt x="152400" y="0"/>
                  </a:lnTo>
                  <a:lnTo>
                    <a:pt x="145658" y="0"/>
                  </a:lnTo>
                  <a:lnTo>
                    <a:pt x="136703" y="7526"/>
                  </a:lnTo>
                  <a:lnTo>
                    <a:pt x="97417" y="54874"/>
                  </a:lnTo>
                  <a:lnTo>
                    <a:pt x="66416" y="99828"/>
                  </a:lnTo>
                  <a:lnTo>
                    <a:pt x="33554" y="146779"/>
                  </a:lnTo>
                  <a:lnTo>
                    <a:pt x="10259" y="19344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069"/>
            <p:cNvSpPr/>
            <p:nvPr>
              <p:custDataLst>
                <p:tags r:id="rId73"/>
              </p:custDataLst>
            </p:nvPr>
          </p:nvSpPr>
          <p:spPr>
            <a:xfrm>
              <a:off x="7283450" y="52197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48333" y="51424"/>
                  </a:lnTo>
                  <a:lnTo>
                    <a:pt x="81820" y="92848"/>
                  </a:lnTo>
                  <a:lnTo>
                    <a:pt x="112202" y="137107"/>
                  </a:lnTo>
                  <a:lnTo>
                    <a:pt x="141011" y="183246"/>
                  </a:lnTo>
                  <a:lnTo>
                    <a:pt x="152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070"/>
            <p:cNvSpPr/>
            <p:nvPr>
              <p:custDataLst>
                <p:tags r:id="rId74"/>
              </p:custDataLst>
            </p:nvPr>
          </p:nvSpPr>
          <p:spPr>
            <a:xfrm>
              <a:off x="6426539" y="5078516"/>
              <a:ext cx="88562" cy="77685"/>
            </a:xfrm>
            <a:custGeom>
              <a:avLst/>
              <a:gdLst/>
              <a:ahLst/>
              <a:cxnLst/>
              <a:rect l="0" t="0" r="0" b="0"/>
              <a:pathLst>
                <a:path w="88562" h="77685">
                  <a:moveTo>
                    <a:pt x="12361" y="14184"/>
                  </a:moveTo>
                  <a:lnTo>
                    <a:pt x="12361" y="14184"/>
                  </a:lnTo>
                  <a:lnTo>
                    <a:pt x="10480" y="26736"/>
                  </a:lnTo>
                  <a:lnTo>
                    <a:pt x="0" y="63867"/>
                  </a:lnTo>
                  <a:lnTo>
                    <a:pt x="25404" y="20387"/>
                  </a:lnTo>
                  <a:lnTo>
                    <a:pt x="33679" y="9180"/>
                  </a:lnTo>
                  <a:lnTo>
                    <a:pt x="42062" y="1847"/>
                  </a:lnTo>
                  <a:lnTo>
                    <a:pt x="45568" y="315"/>
                  </a:lnTo>
                  <a:lnTo>
                    <a:pt x="48609" y="0"/>
                  </a:lnTo>
                  <a:lnTo>
                    <a:pt x="51343" y="494"/>
                  </a:lnTo>
                  <a:lnTo>
                    <a:pt x="56263" y="8570"/>
                  </a:lnTo>
                  <a:lnTo>
                    <a:pt x="76371" y="52906"/>
                  </a:lnTo>
                  <a:lnTo>
                    <a:pt x="88561" y="7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071"/>
            <p:cNvSpPr/>
            <p:nvPr>
              <p:custDataLst>
                <p:tags r:id="rId75"/>
              </p:custDataLst>
            </p:nvPr>
          </p:nvSpPr>
          <p:spPr>
            <a:xfrm>
              <a:off x="6523427" y="5397500"/>
              <a:ext cx="62284" cy="52523"/>
            </a:xfrm>
            <a:custGeom>
              <a:avLst/>
              <a:gdLst/>
              <a:ahLst/>
              <a:cxnLst/>
              <a:rect l="0" t="0" r="0" b="0"/>
              <a:pathLst>
                <a:path w="62284" h="52523">
                  <a:moveTo>
                    <a:pt x="48823" y="6350"/>
                  </a:moveTo>
                  <a:lnTo>
                    <a:pt x="48823" y="6350"/>
                  </a:lnTo>
                  <a:lnTo>
                    <a:pt x="23074" y="8232"/>
                  </a:lnTo>
                  <a:lnTo>
                    <a:pt x="16840" y="9721"/>
                  </a:lnTo>
                  <a:lnTo>
                    <a:pt x="8032" y="15139"/>
                  </a:lnTo>
                  <a:lnTo>
                    <a:pt x="4697" y="18559"/>
                  </a:lnTo>
                  <a:lnTo>
                    <a:pt x="989" y="28004"/>
                  </a:lnTo>
                  <a:lnTo>
                    <a:pt x="0" y="33486"/>
                  </a:lnTo>
                  <a:lnTo>
                    <a:pt x="1457" y="37847"/>
                  </a:lnTo>
                  <a:lnTo>
                    <a:pt x="8722" y="44572"/>
                  </a:lnTo>
                  <a:lnTo>
                    <a:pt x="31454" y="52326"/>
                  </a:lnTo>
                  <a:lnTo>
                    <a:pt x="38655" y="52522"/>
                  </a:lnTo>
                  <a:lnTo>
                    <a:pt x="50418" y="48978"/>
                  </a:lnTo>
                  <a:lnTo>
                    <a:pt x="58469" y="42700"/>
                  </a:lnTo>
                  <a:lnTo>
                    <a:pt x="61604" y="39050"/>
                  </a:lnTo>
                  <a:lnTo>
                    <a:pt x="62283" y="35205"/>
                  </a:lnTo>
                  <a:lnTo>
                    <a:pt x="61323" y="31231"/>
                  </a:lnTo>
                  <a:lnTo>
                    <a:pt x="53232" y="18897"/>
                  </a:lnTo>
                  <a:lnTo>
                    <a:pt x="45138" y="11221"/>
                  </a:lnTo>
                  <a:lnTo>
                    <a:pt x="23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072"/>
            <p:cNvSpPr/>
            <p:nvPr>
              <p:custDataLst>
                <p:tags r:id="rId76"/>
              </p:custDataLst>
            </p:nvPr>
          </p:nvSpPr>
          <p:spPr>
            <a:xfrm>
              <a:off x="6350959" y="5225625"/>
              <a:ext cx="167587" cy="389046"/>
            </a:xfrm>
            <a:custGeom>
              <a:avLst/>
              <a:gdLst/>
              <a:ahLst/>
              <a:cxnLst/>
              <a:rect l="0" t="0" r="0" b="0"/>
              <a:pathLst>
                <a:path w="167587" h="389046">
                  <a:moveTo>
                    <a:pt x="18091" y="146475"/>
                  </a:moveTo>
                  <a:lnTo>
                    <a:pt x="18091" y="146475"/>
                  </a:lnTo>
                  <a:lnTo>
                    <a:pt x="14720" y="143104"/>
                  </a:lnTo>
                  <a:lnTo>
                    <a:pt x="13021" y="144228"/>
                  </a:lnTo>
                  <a:lnTo>
                    <a:pt x="9252" y="151120"/>
                  </a:lnTo>
                  <a:lnTo>
                    <a:pt x="6535" y="173643"/>
                  </a:lnTo>
                  <a:lnTo>
                    <a:pt x="9101" y="209401"/>
                  </a:lnTo>
                  <a:lnTo>
                    <a:pt x="10958" y="254647"/>
                  </a:lnTo>
                  <a:lnTo>
                    <a:pt x="11392" y="287214"/>
                  </a:lnTo>
                  <a:lnTo>
                    <a:pt x="11638" y="333520"/>
                  </a:lnTo>
                  <a:lnTo>
                    <a:pt x="8350" y="376980"/>
                  </a:lnTo>
                  <a:lnTo>
                    <a:pt x="6267" y="389045"/>
                  </a:lnTo>
                  <a:lnTo>
                    <a:pt x="5270" y="387916"/>
                  </a:lnTo>
                  <a:lnTo>
                    <a:pt x="2280" y="379136"/>
                  </a:lnTo>
                  <a:lnTo>
                    <a:pt x="0" y="348213"/>
                  </a:lnTo>
                  <a:lnTo>
                    <a:pt x="1349" y="310455"/>
                  </a:lnTo>
                  <a:lnTo>
                    <a:pt x="2695" y="287545"/>
                  </a:lnTo>
                  <a:lnTo>
                    <a:pt x="5005" y="260277"/>
                  </a:lnTo>
                  <a:lnTo>
                    <a:pt x="7956" y="230104"/>
                  </a:lnTo>
                  <a:lnTo>
                    <a:pt x="11334" y="197994"/>
                  </a:lnTo>
                  <a:lnTo>
                    <a:pt x="17114" y="168121"/>
                  </a:lnTo>
                  <a:lnTo>
                    <a:pt x="24495" y="139739"/>
                  </a:lnTo>
                  <a:lnTo>
                    <a:pt x="32944" y="112351"/>
                  </a:lnTo>
                  <a:lnTo>
                    <a:pt x="47975" y="70631"/>
                  </a:lnTo>
                  <a:lnTo>
                    <a:pt x="62419" y="40094"/>
                  </a:lnTo>
                  <a:lnTo>
                    <a:pt x="78244" y="19466"/>
                  </a:lnTo>
                  <a:lnTo>
                    <a:pt x="94685" y="7007"/>
                  </a:lnTo>
                  <a:lnTo>
                    <a:pt x="109988" y="528"/>
                  </a:lnTo>
                  <a:lnTo>
                    <a:pt x="121494" y="0"/>
                  </a:lnTo>
                  <a:lnTo>
                    <a:pt x="125832" y="2964"/>
                  </a:lnTo>
                  <a:lnTo>
                    <a:pt x="132533" y="13783"/>
                  </a:lnTo>
                  <a:lnTo>
                    <a:pt x="134101" y="29880"/>
                  </a:lnTo>
                  <a:lnTo>
                    <a:pt x="129357" y="65588"/>
                  </a:lnTo>
                  <a:lnTo>
                    <a:pt x="112899" y="97702"/>
                  </a:lnTo>
                  <a:lnTo>
                    <a:pt x="102394" y="112345"/>
                  </a:lnTo>
                  <a:lnTo>
                    <a:pt x="101809" y="112432"/>
                  </a:lnTo>
                  <a:lnTo>
                    <a:pt x="101420" y="111784"/>
                  </a:lnTo>
                  <a:lnTo>
                    <a:pt x="101160" y="110649"/>
                  </a:lnTo>
                  <a:lnTo>
                    <a:pt x="102398" y="109185"/>
                  </a:lnTo>
                  <a:lnTo>
                    <a:pt x="107537" y="105678"/>
                  </a:lnTo>
                  <a:lnTo>
                    <a:pt x="118288" y="105530"/>
                  </a:lnTo>
                  <a:lnTo>
                    <a:pt x="131767" y="108522"/>
                  </a:lnTo>
                  <a:lnTo>
                    <a:pt x="144814" y="114555"/>
                  </a:lnTo>
                  <a:lnTo>
                    <a:pt x="155786" y="125703"/>
                  </a:lnTo>
                  <a:lnTo>
                    <a:pt x="163955" y="140065"/>
                  </a:lnTo>
                  <a:lnTo>
                    <a:pt x="167586" y="155856"/>
                  </a:lnTo>
                  <a:lnTo>
                    <a:pt x="163555" y="172282"/>
                  </a:lnTo>
                  <a:lnTo>
                    <a:pt x="154003" y="187578"/>
                  </a:lnTo>
                  <a:lnTo>
                    <a:pt x="132053" y="204123"/>
                  </a:lnTo>
                  <a:lnTo>
                    <a:pt x="104931" y="216551"/>
                  </a:lnTo>
                  <a:lnTo>
                    <a:pt x="89848" y="219953"/>
                  </a:lnTo>
                  <a:lnTo>
                    <a:pt x="77970" y="217702"/>
                  </a:lnTo>
                  <a:lnTo>
                    <a:pt x="62541" y="20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073"/>
            <p:cNvSpPr/>
            <p:nvPr>
              <p:custDataLst>
                <p:tags r:id="rId77"/>
              </p:custDataLst>
            </p:nvPr>
          </p:nvSpPr>
          <p:spPr>
            <a:xfrm>
              <a:off x="6135025" y="5196991"/>
              <a:ext cx="119726" cy="327510"/>
            </a:xfrm>
            <a:custGeom>
              <a:avLst/>
              <a:gdLst/>
              <a:ahLst/>
              <a:cxnLst/>
              <a:rect l="0" t="0" r="0" b="0"/>
              <a:pathLst>
                <a:path w="119726" h="327510">
                  <a:moveTo>
                    <a:pt x="119725" y="3659"/>
                  </a:moveTo>
                  <a:lnTo>
                    <a:pt x="119725" y="3659"/>
                  </a:lnTo>
                  <a:lnTo>
                    <a:pt x="119725" y="288"/>
                  </a:lnTo>
                  <a:lnTo>
                    <a:pt x="119020" y="0"/>
                  </a:lnTo>
                  <a:lnTo>
                    <a:pt x="116354" y="1563"/>
                  </a:lnTo>
                  <a:lnTo>
                    <a:pt x="77009" y="48941"/>
                  </a:lnTo>
                  <a:lnTo>
                    <a:pt x="54173" y="83286"/>
                  </a:lnTo>
                  <a:lnTo>
                    <a:pt x="32030" y="123716"/>
                  </a:lnTo>
                  <a:lnTo>
                    <a:pt x="15133" y="165203"/>
                  </a:lnTo>
                  <a:lnTo>
                    <a:pt x="4331" y="205278"/>
                  </a:lnTo>
                  <a:lnTo>
                    <a:pt x="0" y="242140"/>
                  </a:lnTo>
                  <a:lnTo>
                    <a:pt x="5129" y="272634"/>
                  </a:lnTo>
                  <a:lnTo>
                    <a:pt x="20111" y="294653"/>
                  </a:lnTo>
                  <a:lnTo>
                    <a:pt x="30033" y="303489"/>
                  </a:lnTo>
                  <a:lnTo>
                    <a:pt x="70963" y="319294"/>
                  </a:lnTo>
                  <a:lnTo>
                    <a:pt x="100675" y="32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074"/>
            <p:cNvSpPr/>
            <p:nvPr>
              <p:custDataLst>
                <p:tags r:id="rId78"/>
              </p:custDataLst>
            </p:nvPr>
          </p:nvSpPr>
          <p:spPr>
            <a:xfrm>
              <a:off x="5740400" y="54356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0" y="12700"/>
                  </a:lnTo>
                  <a:lnTo>
                    <a:pt x="47089" y="10819"/>
                  </a:lnTo>
                  <a:lnTo>
                    <a:pt x="80195" y="8336"/>
                  </a:lnTo>
                  <a:lnTo>
                    <a:pt x="116075" y="7233"/>
                  </a:lnTo>
                  <a:lnTo>
                    <a:pt x="149425" y="4861"/>
                  </a:lnTo>
                  <a:lnTo>
                    <a:pt x="192206" y="144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075"/>
            <p:cNvSpPr/>
            <p:nvPr>
              <p:custDataLst>
                <p:tags r:id="rId79"/>
              </p:custDataLst>
            </p:nvPr>
          </p:nvSpPr>
          <p:spPr>
            <a:xfrm>
              <a:off x="5480389" y="5410200"/>
              <a:ext cx="45779" cy="46547"/>
            </a:xfrm>
            <a:custGeom>
              <a:avLst/>
              <a:gdLst/>
              <a:ahLst/>
              <a:cxnLst/>
              <a:rect l="0" t="0" r="0" b="0"/>
              <a:pathLst>
                <a:path w="45779" h="46547">
                  <a:moveTo>
                    <a:pt x="12361" y="19050"/>
                  </a:moveTo>
                  <a:lnTo>
                    <a:pt x="12361" y="19050"/>
                  </a:lnTo>
                  <a:lnTo>
                    <a:pt x="8990" y="15679"/>
                  </a:lnTo>
                  <a:lnTo>
                    <a:pt x="5453" y="14024"/>
                  </a:lnTo>
                  <a:lnTo>
                    <a:pt x="3523" y="13583"/>
                  </a:lnTo>
                  <a:lnTo>
                    <a:pt x="2235" y="13994"/>
                  </a:lnTo>
                  <a:lnTo>
                    <a:pt x="1377" y="14974"/>
                  </a:lnTo>
                  <a:lnTo>
                    <a:pt x="805" y="16332"/>
                  </a:lnTo>
                  <a:lnTo>
                    <a:pt x="0" y="24986"/>
                  </a:lnTo>
                  <a:lnTo>
                    <a:pt x="3574" y="32507"/>
                  </a:lnTo>
                  <a:lnTo>
                    <a:pt x="9867" y="39848"/>
                  </a:lnTo>
                  <a:lnTo>
                    <a:pt x="17367" y="45462"/>
                  </a:lnTo>
                  <a:lnTo>
                    <a:pt x="27286" y="46546"/>
                  </a:lnTo>
                  <a:lnTo>
                    <a:pt x="32894" y="45847"/>
                  </a:lnTo>
                  <a:lnTo>
                    <a:pt x="37339" y="43265"/>
                  </a:lnTo>
                  <a:lnTo>
                    <a:pt x="44158" y="34751"/>
                  </a:lnTo>
                  <a:lnTo>
                    <a:pt x="45778" y="23912"/>
                  </a:lnTo>
                  <a:lnTo>
                    <a:pt x="45223" y="18057"/>
                  </a:lnTo>
                  <a:lnTo>
                    <a:pt x="42736" y="13450"/>
                  </a:lnTo>
                  <a:lnTo>
                    <a:pt x="34327" y="6448"/>
                  </a:lnTo>
                  <a:lnTo>
                    <a:pt x="23535" y="2865"/>
                  </a:lnTo>
                  <a:lnTo>
                    <a:pt x="6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076"/>
            <p:cNvSpPr/>
            <p:nvPr>
              <p:custDataLst>
                <p:tags r:id="rId80"/>
              </p:custDataLst>
            </p:nvPr>
          </p:nvSpPr>
          <p:spPr>
            <a:xfrm>
              <a:off x="5486400" y="55372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6" y="6479"/>
                  </a:lnTo>
                  <a:lnTo>
                    <a:pt x="5467" y="3260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077"/>
            <p:cNvSpPr/>
            <p:nvPr>
              <p:custDataLst>
                <p:tags r:id="rId81"/>
              </p:custDataLst>
            </p:nvPr>
          </p:nvSpPr>
          <p:spPr>
            <a:xfrm>
              <a:off x="7496868" y="5295900"/>
              <a:ext cx="56117" cy="40310"/>
            </a:xfrm>
            <a:custGeom>
              <a:avLst/>
              <a:gdLst/>
              <a:ahLst/>
              <a:cxnLst/>
              <a:rect l="0" t="0" r="0" b="0"/>
              <a:pathLst>
                <a:path w="56117" h="40310">
                  <a:moveTo>
                    <a:pt x="15182" y="12700"/>
                  </a:moveTo>
                  <a:lnTo>
                    <a:pt x="15182" y="12700"/>
                  </a:lnTo>
                  <a:lnTo>
                    <a:pt x="877" y="21538"/>
                  </a:lnTo>
                  <a:lnTo>
                    <a:pt x="0" y="24237"/>
                  </a:lnTo>
                  <a:lnTo>
                    <a:pt x="908" y="30998"/>
                  </a:lnTo>
                  <a:lnTo>
                    <a:pt x="3550" y="34070"/>
                  </a:lnTo>
                  <a:lnTo>
                    <a:pt x="12128" y="39366"/>
                  </a:lnTo>
                  <a:lnTo>
                    <a:pt x="22997" y="40309"/>
                  </a:lnTo>
                  <a:lnTo>
                    <a:pt x="47221" y="35165"/>
                  </a:lnTo>
                  <a:lnTo>
                    <a:pt x="51358" y="31910"/>
                  </a:lnTo>
                  <a:lnTo>
                    <a:pt x="55955" y="22649"/>
                  </a:lnTo>
                  <a:lnTo>
                    <a:pt x="56116" y="13359"/>
                  </a:lnTo>
                  <a:lnTo>
                    <a:pt x="55171" y="8906"/>
                  </a:lnTo>
                  <a:lnTo>
                    <a:pt x="52425" y="5936"/>
                  </a:lnTo>
                  <a:lnTo>
                    <a:pt x="34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078"/>
            <p:cNvSpPr/>
            <p:nvPr>
              <p:custDataLst>
                <p:tags r:id="rId82"/>
              </p:custDataLst>
            </p:nvPr>
          </p:nvSpPr>
          <p:spPr>
            <a:xfrm>
              <a:off x="7588250" y="5177941"/>
              <a:ext cx="85142" cy="286921"/>
            </a:xfrm>
            <a:custGeom>
              <a:avLst/>
              <a:gdLst/>
              <a:ahLst/>
              <a:cxnLst/>
              <a:rect l="0" t="0" r="0" b="0"/>
              <a:pathLst>
                <a:path w="85142" h="286921">
                  <a:moveTo>
                    <a:pt x="38100" y="3659"/>
                  </a:moveTo>
                  <a:lnTo>
                    <a:pt x="38100" y="3659"/>
                  </a:lnTo>
                  <a:lnTo>
                    <a:pt x="34441" y="0"/>
                  </a:lnTo>
                  <a:lnTo>
                    <a:pt x="36002" y="1563"/>
                  </a:lnTo>
                  <a:lnTo>
                    <a:pt x="49236" y="36485"/>
                  </a:lnTo>
                  <a:lnTo>
                    <a:pt x="62334" y="69989"/>
                  </a:lnTo>
                  <a:lnTo>
                    <a:pt x="75681" y="106517"/>
                  </a:lnTo>
                  <a:lnTo>
                    <a:pt x="85141" y="143918"/>
                  </a:lnTo>
                  <a:lnTo>
                    <a:pt x="84642" y="181707"/>
                  </a:lnTo>
                  <a:lnTo>
                    <a:pt x="75954" y="215907"/>
                  </a:lnTo>
                  <a:lnTo>
                    <a:pt x="61979" y="244747"/>
                  </a:lnTo>
                  <a:lnTo>
                    <a:pt x="20800" y="284338"/>
                  </a:lnTo>
                  <a:lnTo>
                    <a:pt x="15278" y="286734"/>
                  </a:lnTo>
                  <a:lnTo>
                    <a:pt x="10891" y="286920"/>
                  </a:lnTo>
                  <a:lnTo>
                    <a:pt x="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079"/>
            <p:cNvSpPr/>
            <p:nvPr>
              <p:custDataLst>
                <p:tags r:id="rId83"/>
              </p:custDataLst>
            </p:nvPr>
          </p:nvSpPr>
          <p:spPr>
            <a:xfrm>
              <a:off x="6705600" y="53340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5774" y="26681"/>
                  </a:lnTo>
                  <a:lnTo>
                    <a:pt x="12209" y="22911"/>
                  </a:lnTo>
                  <a:lnTo>
                    <a:pt x="48821" y="14743"/>
                  </a:lnTo>
                  <a:lnTo>
                    <a:pt x="88705" y="8445"/>
                  </a:lnTo>
                  <a:lnTo>
                    <a:pt x="129686" y="281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080"/>
            <p:cNvSpPr/>
            <p:nvPr>
              <p:custDataLst>
                <p:tags r:id="rId84"/>
              </p:custDataLst>
            </p:nvPr>
          </p:nvSpPr>
          <p:spPr>
            <a:xfrm>
              <a:off x="6796265" y="5276850"/>
              <a:ext cx="23636" cy="165101"/>
            </a:xfrm>
            <a:custGeom>
              <a:avLst/>
              <a:gdLst/>
              <a:ahLst/>
              <a:cxnLst/>
              <a:rect l="0" t="0" r="0" b="0"/>
              <a:pathLst>
                <a:path w="23636" h="16510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33257"/>
                  </a:lnTo>
                  <a:lnTo>
                    <a:pt x="5500" y="69199"/>
                  </a:lnTo>
                  <a:lnTo>
                    <a:pt x="12696" y="107757"/>
                  </a:lnTo>
                  <a:lnTo>
                    <a:pt x="2363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081"/>
            <p:cNvSpPr/>
            <p:nvPr>
              <p:custDataLst>
                <p:tags r:id="rId85"/>
              </p:custDataLst>
            </p:nvPr>
          </p:nvSpPr>
          <p:spPr>
            <a:xfrm>
              <a:off x="6953250" y="5178632"/>
              <a:ext cx="156845" cy="386595"/>
            </a:xfrm>
            <a:custGeom>
              <a:avLst/>
              <a:gdLst/>
              <a:ahLst/>
              <a:cxnLst/>
              <a:rect l="0" t="0" r="0" b="0"/>
              <a:pathLst>
                <a:path w="156845" h="386595">
                  <a:moveTo>
                    <a:pt x="0" y="168068"/>
                  </a:moveTo>
                  <a:lnTo>
                    <a:pt x="0" y="168068"/>
                  </a:lnTo>
                  <a:lnTo>
                    <a:pt x="0" y="204260"/>
                  </a:lnTo>
                  <a:lnTo>
                    <a:pt x="0" y="248955"/>
                  </a:lnTo>
                  <a:lnTo>
                    <a:pt x="0" y="281393"/>
                  </a:lnTo>
                  <a:lnTo>
                    <a:pt x="0" y="328019"/>
                  </a:lnTo>
                  <a:lnTo>
                    <a:pt x="0" y="375059"/>
                  </a:lnTo>
                  <a:lnTo>
                    <a:pt x="0" y="386594"/>
                  </a:lnTo>
                  <a:lnTo>
                    <a:pt x="0" y="348252"/>
                  </a:lnTo>
                  <a:lnTo>
                    <a:pt x="1411" y="313061"/>
                  </a:lnTo>
                  <a:lnTo>
                    <a:pt x="6741" y="266846"/>
                  </a:lnTo>
                  <a:lnTo>
                    <a:pt x="11550" y="238154"/>
                  </a:lnTo>
                  <a:lnTo>
                    <a:pt x="17578" y="206325"/>
                  </a:lnTo>
                  <a:lnTo>
                    <a:pt x="24419" y="172406"/>
                  </a:lnTo>
                  <a:lnTo>
                    <a:pt x="33212" y="141327"/>
                  </a:lnTo>
                  <a:lnTo>
                    <a:pt x="43307" y="112140"/>
                  </a:lnTo>
                  <a:lnTo>
                    <a:pt x="54273" y="84217"/>
                  </a:lnTo>
                  <a:lnTo>
                    <a:pt x="72099" y="45664"/>
                  </a:lnTo>
                  <a:lnTo>
                    <a:pt x="94049" y="8031"/>
                  </a:lnTo>
                  <a:lnTo>
                    <a:pt x="100093" y="4226"/>
                  </a:lnTo>
                  <a:lnTo>
                    <a:pt x="116217" y="0"/>
                  </a:lnTo>
                  <a:lnTo>
                    <a:pt x="124044" y="2399"/>
                  </a:lnTo>
                  <a:lnTo>
                    <a:pt x="138387" y="14475"/>
                  </a:lnTo>
                  <a:lnTo>
                    <a:pt x="154990" y="41106"/>
                  </a:lnTo>
                  <a:lnTo>
                    <a:pt x="156844" y="62957"/>
                  </a:lnTo>
                  <a:lnTo>
                    <a:pt x="146535" y="104737"/>
                  </a:lnTo>
                  <a:lnTo>
                    <a:pt x="141435" y="111736"/>
                  </a:lnTo>
                  <a:lnTo>
                    <a:pt x="128242" y="121395"/>
                  </a:lnTo>
                  <a:lnTo>
                    <a:pt x="108317" y="130799"/>
                  </a:lnTo>
                  <a:lnTo>
                    <a:pt x="97294" y="131983"/>
                  </a:lnTo>
                  <a:lnTo>
                    <a:pt x="89103" y="130158"/>
                  </a:lnTo>
                  <a:lnTo>
                    <a:pt x="86918" y="128684"/>
                  </a:lnTo>
                  <a:lnTo>
                    <a:pt x="85462" y="126995"/>
                  </a:lnTo>
                  <a:lnTo>
                    <a:pt x="85197" y="125870"/>
                  </a:lnTo>
                  <a:lnTo>
                    <a:pt x="85727" y="125119"/>
                  </a:lnTo>
                  <a:lnTo>
                    <a:pt x="86784" y="124619"/>
                  </a:lnTo>
                  <a:lnTo>
                    <a:pt x="91722" y="127825"/>
                  </a:lnTo>
                  <a:lnTo>
                    <a:pt x="126481" y="168228"/>
                  </a:lnTo>
                  <a:lnTo>
                    <a:pt x="133004" y="176642"/>
                  </a:lnTo>
                  <a:lnTo>
                    <a:pt x="138371" y="195397"/>
                  </a:lnTo>
                  <a:lnTo>
                    <a:pt x="137698" y="214081"/>
                  </a:lnTo>
                  <a:lnTo>
                    <a:pt x="132695" y="229440"/>
                  </a:lnTo>
                  <a:lnTo>
                    <a:pt x="122005" y="241441"/>
                  </a:lnTo>
                  <a:lnTo>
                    <a:pt x="108552" y="250067"/>
                  </a:lnTo>
                  <a:lnTo>
                    <a:pt x="82550" y="256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905"/>
          <p:cNvGrpSpPr/>
          <p:nvPr/>
        </p:nvGrpSpPr>
        <p:grpSpPr>
          <a:xfrm>
            <a:off x="8083550" y="5238750"/>
            <a:ext cx="448377" cy="193395"/>
            <a:chOff x="8083550" y="5238750"/>
            <a:chExt cx="448377" cy="193395"/>
          </a:xfrm>
        </p:grpSpPr>
        <p:sp>
          <p:nvSpPr>
            <p:cNvPr id="590" name="SMARTInkShape-5082"/>
            <p:cNvSpPr/>
            <p:nvPr>
              <p:custDataLst>
                <p:tags r:id="rId61"/>
              </p:custDataLst>
            </p:nvPr>
          </p:nvSpPr>
          <p:spPr>
            <a:xfrm>
              <a:off x="8098898" y="5397500"/>
              <a:ext cx="232303" cy="12701"/>
            </a:xfrm>
            <a:custGeom>
              <a:avLst/>
              <a:gdLst/>
              <a:ahLst/>
              <a:cxnLst/>
              <a:rect l="0" t="0" r="0" b="0"/>
              <a:pathLst>
                <a:path w="232303" h="1270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34738" y="6907"/>
                  </a:lnTo>
                  <a:lnTo>
                    <a:pt x="69000" y="10126"/>
                  </a:lnTo>
                  <a:lnTo>
                    <a:pt x="114804" y="11556"/>
                  </a:lnTo>
                  <a:lnTo>
                    <a:pt x="161971" y="12191"/>
                  </a:lnTo>
                  <a:lnTo>
                    <a:pt x="201044" y="12474"/>
                  </a:lnTo>
                  <a:lnTo>
                    <a:pt x="2323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083"/>
            <p:cNvSpPr/>
            <p:nvPr>
              <p:custDataLst>
                <p:tags r:id="rId62"/>
              </p:custDataLst>
            </p:nvPr>
          </p:nvSpPr>
          <p:spPr>
            <a:xfrm>
              <a:off x="8395629" y="5238750"/>
              <a:ext cx="136298" cy="193395"/>
            </a:xfrm>
            <a:custGeom>
              <a:avLst/>
              <a:gdLst/>
              <a:ahLst/>
              <a:cxnLst/>
              <a:rect l="0" t="0" r="0" b="0"/>
              <a:pathLst>
                <a:path w="136298" h="193395">
                  <a:moveTo>
                    <a:pt x="100671" y="50800"/>
                  </a:moveTo>
                  <a:lnTo>
                    <a:pt x="100671" y="50800"/>
                  </a:lnTo>
                  <a:lnTo>
                    <a:pt x="74156" y="36495"/>
                  </a:lnTo>
                  <a:lnTo>
                    <a:pt x="58312" y="39503"/>
                  </a:lnTo>
                  <a:lnTo>
                    <a:pt x="40923" y="48602"/>
                  </a:lnTo>
                  <a:lnTo>
                    <a:pt x="26138" y="62052"/>
                  </a:lnTo>
                  <a:lnTo>
                    <a:pt x="5915" y="95605"/>
                  </a:lnTo>
                  <a:lnTo>
                    <a:pt x="465" y="120808"/>
                  </a:lnTo>
                  <a:lnTo>
                    <a:pt x="0" y="133455"/>
                  </a:lnTo>
                  <a:lnTo>
                    <a:pt x="7010" y="156915"/>
                  </a:lnTo>
                  <a:lnTo>
                    <a:pt x="19533" y="176984"/>
                  </a:lnTo>
                  <a:lnTo>
                    <a:pt x="34506" y="190607"/>
                  </a:lnTo>
                  <a:lnTo>
                    <a:pt x="44566" y="193394"/>
                  </a:lnTo>
                  <a:lnTo>
                    <a:pt x="68915" y="192727"/>
                  </a:lnTo>
                  <a:lnTo>
                    <a:pt x="96199" y="178319"/>
                  </a:lnTo>
                  <a:lnTo>
                    <a:pt x="120556" y="155453"/>
                  </a:lnTo>
                  <a:lnTo>
                    <a:pt x="133733" y="128827"/>
                  </a:lnTo>
                  <a:lnTo>
                    <a:pt x="136297" y="100531"/>
                  </a:lnTo>
                  <a:lnTo>
                    <a:pt x="131321" y="72197"/>
                  </a:lnTo>
                  <a:lnTo>
                    <a:pt x="119702" y="45493"/>
                  </a:lnTo>
                  <a:lnTo>
                    <a:pt x="75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084"/>
            <p:cNvSpPr/>
            <p:nvPr>
              <p:custDataLst>
                <p:tags r:id="rId63"/>
              </p:custDataLst>
            </p:nvPr>
          </p:nvSpPr>
          <p:spPr>
            <a:xfrm>
              <a:off x="8083550" y="5293588"/>
              <a:ext cx="203201" cy="15013"/>
            </a:xfrm>
            <a:custGeom>
              <a:avLst/>
              <a:gdLst/>
              <a:ahLst/>
              <a:cxnLst/>
              <a:rect l="0" t="0" r="0" b="0"/>
              <a:pathLst>
                <a:path w="203201" h="15013">
                  <a:moveTo>
                    <a:pt x="0" y="15012"/>
                  </a:moveTo>
                  <a:lnTo>
                    <a:pt x="0" y="15012"/>
                  </a:lnTo>
                  <a:lnTo>
                    <a:pt x="3370" y="11641"/>
                  </a:lnTo>
                  <a:lnTo>
                    <a:pt x="42716" y="5552"/>
                  </a:lnTo>
                  <a:lnTo>
                    <a:pt x="74958" y="1871"/>
                  </a:lnTo>
                  <a:lnTo>
                    <a:pt x="115160" y="0"/>
                  </a:lnTo>
                  <a:lnTo>
                    <a:pt x="158897" y="3870"/>
                  </a:lnTo>
                  <a:lnTo>
                    <a:pt x="203200" y="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906"/>
          <p:cNvGrpSpPr/>
          <p:nvPr/>
        </p:nvGrpSpPr>
        <p:grpSpPr>
          <a:xfrm>
            <a:off x="3882542" y="5964317"/>
            <a:ext cx="377954" cy="303134"/>
            <a:chOff x="3882542" y="5964317"/>
            <a:chExt cx="377954" cy="303134"/>
          </a:xfrm>
        </p:grpSpPr>
        <p:sp>
          <p:nvSpPr>
            <p:cNvPr id="594" name="SMARTInkShape-5085"/>
            <p:cNvSpPr/>
            <p:nvPr>
              <p:custDataLst>
                <p:tags r:id="rId58"/>
              </p:custDataLst>
            </p:nvPr>
          </p:nvSpPr>
          <p:spPr>
            <a:xfrm>
              <a:off x="4083050" y="5964317"/>
              <a:ext cx="177446" cy="303134"/>
            </a:xfrm>
            <a:custGeom>
              <a:avLst/>
              <a:gdLst/>
              <a:ahLst/>
              <a:cxnLst/>
              <a:rect l="0" t="0" r="0" b="0"/>
              <a:pathLst>
                <a:path w="177446" h="303134">
                  <a:moveTo>
                    <a:pt x="0" y="23733"/>
                  </a:moveTo>
                  <a:lnTo>
                    <a:pt x="0" y="23733"/>
                  </a:lnTo>
                  <a:lnTo>
                    <a:pt x="0" y="13620"/>
                  </a:lnTo>
                  <a:lnTo>
                    <a:pt x="2822" y="9935"/>
                  </a:lnTo>
                  <a:lnTo>
                    <a:pt x="13484" y="3959"/>
                  </a:lnTo>
                  <a:lnTo>
                    <a:pt x="28611" y="0"/>
                  </a:lnTo>
                  <a:lnTo>
                    <a:pt x="52143" y="8940"/>
                  </a:lnTo>
                  <a:lnTo>
                    <a:pt x="88200" y="28365"/>
                  </a:lnTo>
                  <a:lnTo>
                    <a:pt x="126793" y="58737"/>
                  </a:lnTo>
                  <a:lnTo>
                    <a:pt x="161845" y="101857"/>
                  </a:lnTo>
                  <a:lnTo>
                    <a:pt x="173296" y="123130"/>
                  </a:lnTo>
                  <a:lnTo>
                    <a:pt x="177445" y="146226"/>
                  </a:lnTo>
                  <a:lnTo>
                    <a:pt x="174820" y="171308"/>
                  </a:lnTo>
                  <a:lnTo>
                    <a:pt x="156769" y="211784"/>
                  </a:lnTo>
                  <a:lnTo>
                    <a:pt x="121304" y="255899"/>
                  </a:lnTo>
                  <a:lnTo>
                    <a:pt x="76200" y="30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086"/>
            <p:cNvSpPr/>
            <p:nvPr>
              <p:custDataLst>
                <p:tags r:id="rId59"/>
              </p:custDataLst>
            </p:nvPr>
          </p:nvSpPr>
          <p:spPr>
            <a:xfrm>
              <a:off x="3943350" y="6165850"/>
              <a:ext cx="254001" cy="54172"/>
            </a:xfrm>
            <a:custGeom>
              <a:avLst/>
              <a:gdLst/>
              <a:ahLst/>
              <a:cxnLst/>
              <a:rect l="0" t="0" r="0" b="0"/>
              <a:pathLst>
                <a:path w="254001" h="54172">
                  <a:moveTo>
                    <a:pt x="0" y="50800"/>
                  </a:moveTo>
                  <a:lnTo>
                    <a:pt x="0" y="50800"/>
                  </a:lnTo>
                  <a:lnTo>
                    <a:pt x="6742" y="54171"/>
                  </a:lnTo>
                  <a:lnTo>
                    <a:pt x="48421" y="50786"/>
                  </a:lnTo>
                  <a:lnTo>
                    <a:pt x="80787" y="44678"/>
                  </a:lnTo>
                  <a:lnTo>
                    <a:pt x="123865" y="35378"/>
                  </a:lnTo>
                  <a:lnTo>
                    <a:pt x="170762" y="24192"/>
                  </a:lnTo>
                  <a:lnTo>
                    <a:pt x="212772" y="12162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087"/>
            <p:cNvSpPr/>
            <p:nvPr>
              <p:custDataLst>
                <p:tags r:id="rId60"/>
              </p:custDataLst>
            </p:nvPr>
          </p:nvSpPr>
          <p:spPr>
            <a:xfrm>
              <a:off x="3882542" y="6127748"/>
              <a:ext cx="308459" cy="5059"/>
            </a:xfrm>
            <a:custGeom>
              <a:avLst/>
              <a:gdLst/>
              <a:ahLst/>
              <a:cxnLst/>
              <a:rect l="0" t="0" r="0" b="0"/>
              <a:pathLst>
                <a:path w="308459" h="5059">
                  <a:moveTo>
                    <a:pt x="3658" y="2"/>
                  </a:moveTo>
                  <a:lnTo>
                    <a:pt x="3658" y="2"/>
                  </a:lnTo>
                  <a:lnTo>
                    <a:pt x="0" y="0"/>
                  </a:lnTo>
                  <a:lnTo>
                    <a:pt x="45445" y="5028"/>
                  </a:lnTo>
                  <a:lnTo>
                    <a:pt x="80086" y="5058"/>
                  </a:lnTo>
                  <a:lnTo>
                    <a:pt x="123704" y="2720"/>
                  </a:lnTo>
                  <a:lnTo>
                    <a:pt x="171312" y="1210"/>
                  </a:lnTo>
                  <a:lnTo>
                    <a:pt x="195860" y="807"/>
                  </a:lnTo>
                  <a:lnTo>
                    <a:pt x="241952" y="360"/>
                  </a:lnTo>
                  <a:lnTo>
                    <a:pt x="308458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907"/>
          <p:cNvGrpSpPr/>
          <p:nvPr/>
        </p:nvGrpSpPr>
        <p:grpSpPr>
          <a:xfrm>
            <a:off x="4692424" y="5922061"/>
            <a:ext cx="561616" cy="312004"/>
            <a:chOff x="4692424" y="5922061"/>
            <a:chExt cx="561616" cy="312004"/>
          </a:xfrm>
        </p:grpSpPr>
        <p:sp>
          <p:nvSpPr>
            <p:cNvPr id="598" name="SMARTInkShape-5088"/>
            <p:cNvSpPr/>
            <p:nvPr>
              <p:custDataLst>
                <p:tags r:id="rId53"/>
              </p:custDataLst>
            </p:nvPr>
          </p:nvSpPr>
          <p:spPr>
            <a:xfrm>
              <a:off x="4692424" y="5962682"/>
              <a:ext cx="216127" cy="271383"/>
            </a:xfrm>
            <a:custGeom>
              <a:avLst/>
              <a:gdLst/>
              <a:ahLst/>
              <a:cxnLst/>
              <a:rect l="0" t="0" r="0" b="0"/>
              <a:pathLst>
                <a:path w="216127" h="271383">
                  <a:moveTo>
                    <a:pt x="165326" y="19018"/>
                  </a:moveTo>
                  <a:lnTo>
                    <a:pt x="165326" y="19018"/>
                  </a:lnTo>
                  <a:lnTo>
                    <a:pt x="180074" y="6153"/>
                  </a:lnTo>
                  <a:lnTo>
                    <a:pt x="189450" y="1801"/>
                  </a:lnTo>
                  <a:lnTo>
                    <a:pt x="196630" y="75"/>
                  </a:lnTo>
                  <a:lnTo>
                    <a:pt x="193572" y="0"/>
                  </a:lnTo>
                  <a:lnTo>
                    <a:pt x="190110" y="1864"/>
                  </a:lnTo>
                  <a:lnTo>
                    <a:pt x="146331" y="32876"/>
                  </a:lnTo>
                  <a:lnTo>
                    <a:pt x="105469" y="57346"/>
                  </a:lnTo>
                  <a:lnTo>
                    <a:pt x="63583" y="82563"/>
                  </a:lnTo>
                  <a:lnTo>
                    <a:pt x="17725" y="117252"/>
                  </a:lnTo>
                  <a:lnTo>
                    <a:pt x="11532" y="124530"/>
                  </a:lnTo>
                  <a:lnTo>
                    <a:pt x="9879" y="127460"/>
                  </a:lnTo>
                  <a:lnTo>
                    <a:pt x="10895" y="130117"/>
                  </a:lnTo>
                  <a:lnTo>
                    <a:pt x="17668" y="134954"/>
                  </a:lnTo>
                  <a:lnTo>
                    <a:pt x="49402" y="143102"/>
                  </a:lnTo>
                  <a:lnTo>
                    <a:pt x="96681" y="145634"/>
                  </a:lnTo>
                  <a:lnTo>
                    <a:pt x="127265" y="151452"/>
                  </a:lnTo>
                  <a:lnTo>
                    <a:pt x="128663" y="152463"/>
                  </a:lnTo>
                  <a:lnTo>
                    <a:pt x="128890" y="153842"/>
                  </a:lnTo>
                  <a:lnTo>
                    <a:pt x="128335" y="155467"/>
                  </a:lnTo>
                  <a:lnTo>
                    <a:pt x="120812" y="164497"/>
                  </a:lnTo>
                  <a:lnTo>
                    <a:pt x="80816" y="191229"/>
                  </a:lnTo>
                  <a:lnTo>
                    <a:pt x="40055" y="216018"/>
                  </a:lnTo>
                  <a:lnTo>
                    <a:pt x="3423" y="245143"/>
                  </a:lnTo>
                  <a:lnTo>
                    <a:pt x="946" y="249495"/>
                  </a:lnTo>
                  <a:lnTo>
                    <a:pt x="0" y="253809"/>
                  </a:lnTo>
                  <a:lnTo>
                    <a:pt x="76" y="258095"/>
                  </a:lnTo>
                  <a:lnTo>
                    <a:pt x="1537" y="261658"/>
                  </a:lnTo>
                  <a:lnTo>
                    <a:pt x="6924" y="267497"/>
                  </a:lnTo>
                  <a:lnTo>
                    <a:pt x="28002" y="271382"/>
                  </a:lnTo>
                  <a:lnTo>
                    <a:pt x="72505" y="267625"/>
                  </a:lnTo>
                  <a:lnTo>
                    <a:pt x="113051" y="262091"/>
                  </a:lnTo>
                  <a:lnTo>
                    <a:pt x="151483" y="256688"/>
                  </a:lnTo>
                  <a:lnTo>
                    <a:pt x="197117" y="254326"/>
                  </a:lnTo>
                  <a:lnTo>
                    <a:pt x="216126" y="253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089"/>
            <p:cNvSpPr/>
            <p:nvPr>
              <p:custDataLst>
                <p:tags r:id="rId54"/>
              </p:custDataLst>
            </p:nvPr>
          </p:nvSpPr>
          <p:spPr>
            <a:xfrm>
              <a:off x="5035550" y="594995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0" y="0"/>
                  </a:moveTo>
                  <a:lnTo>
                    <a:pt x="0" y="0"/>
                  </a:lnTo>
                  <a:lnTo>
                    <a:pt x="39345" y="32603"/>
                  </a:lnTo>
                  <a:lnTo>
                    <a:pt x="85580" y="63612"/>
                  </a:lnTo>
                  <a:lnTo>
                    <a:pt x="1206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090"/>
            <p:cNvSpPr/>
            <p:nvPr>
              <p:custDataLst>
                <p:tags r:id="rId55"/>
              </p:custDataLst>
            </p:nvPr>
          </p:nvSpPr>
          <p:spPr>
            <a:xfrm>
              <a:off x="5125851" y="5922061"/>
              <a:ext cx="93850" cy="269190"/>
            </a:xfrm>
            <a:custGeom>
              <a:avLst/>
              <a:gdLst/>
              <a:ahLst/>
              <a:cxnLst/>
              <a:rect l="0" t="0" r="0" b="0"/>
              <a:pathLst>
                <a:path w="93850" h="269190">
                  <a:moveTo>
                    <a:pt x="93849" y="8839"/>
                  </a:moveTo>
                  <a:lnTo>
                    <a:pt x="93849" y="8839"/>
                  </a:lnTo>
                  <a:lnTo>
                    <a:pt x="93849" y="5468"/>
                  </a:lnTo>
                  <a:lnTo>
                    <a:pt x="91968" y="1932"/>
                  </a:lnTo>
                  <a:lnTo>
                    <a:pt x="90478" y="0"/>
                  </a:lnTo>
                  <a:lnTo>
                    <a:pt x="87368" y="124"/>
                  </a:lnTo>
                  <a:lnTo>
                    <a:pt x="57874" y="14155"/>
                  </a:lnTo>
                  <a:lnTo>
                    <a:pt x="31474" y="35289"/>
                  </a:lnTo>
                  <a:lnTo>
                    <a:pt x="5696" y="71843"/>
                  </a:lnTo>
                  <a:lnTo>
                    <a:pt x="1753" y="80585"/>
                  </a:lnTo>
                  <a:lnTo>
                    <a:pt x="0" y="89174"/>
                  </a:lnTo>
                  <a:lnTo>
                    <a:pt x="1103" y="95814"/>
                  </a:lnTo>
                  <a:lnTo>
                    <a:pt x="11518" y="115296"/>
                  </a:lnTo>
                  <a:lnTo>
                    <a:pt x="13562" y="117910"/>
                  </a:lnTo>
                  <a:lnTo>
                    <a:pt x="15833" y="124578"/>
                  </a:lnTo>
                  <a:lnTo>
                    <a:pt x="26381" y="170533"/>
                  </a:lnTo>
                  <a:lnTo>
                    <a:pt x="30001" y="217207"/>
                  </a:lnTo>
                  <a:lnTo>
                    <a:pt x="30340" y="263299"/>
                  </a:lnTo>
                  <a:lnTo>
                    <a:pt x="30349" y="269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091"/>
            <p:cNvSpPr/>
            <p:nvPr>
              <p:custDataLst>
                <p:tags r:id="rId56"/>
              </p:custDataLst>
            </p:nvPr>
          </p:nvSpPr>
          <p:spPr>
            <a:xfrm>
              <a:off x="5226050" y="6165848"/>
              <a:ext cx="12701" cy="63503"/>
            </a:xfrm>
            <a:custGeom>
              <a:avLst/>
              <a:gdLst/>
              <a:ahLst/>
              <a:cxnLst/>
              <a:rect l="0" t="0" r="0" b="0"/>
              <a:pathLst>
                <a:path w="12701" h="6350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4364" y="2119"/>
                  </a:lnTo>
                  <a:lnTo>
                    <a:pt x="6316" y="47579"/>
                  </a:lnTo>
                  <a:lnTo>
                    <a:pt x="6327" y="50769"/>
                  </a:lnTo>
                  <a:lnTo>
                    <a:pt x="8222" y="56195"/>
                  </a:lnTo>
                  <a:lnTo>
                    <a:pt x="12700" y="63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092"/>
            <p:cNvSpPr/>
            <p:nvPr>
              <p:custDataLst>
                <p:tags r:id="rId57"/>
              </p:custDataLst>
            </p:nvPr>
          </p:nvSpPr>
          <p:spPr>
            <a:xfrm>
              <a:off x="5220844" y="6042780"/>
              <a:ext cx="33196" cy="48953"/>
            </a:xfrm>
            <a:custGeom>
              <a:avLst/>
              <a:gdLst/>
              <a:ahLst/>
              <a:cxnLst/>
              <a:rect l="0" t="0" r="0" b="0"/>
              <a:pathLst>
                <a:path w="33196" h="48953">
                  <a:moveTo>
                    <a:pt x="11556" y="15120"/>
                  </a:moveTo>
                  <a:lnTo>
                    <a:pt x="11556" y="15120"/>
                  </a:lnTo>
                  <a:lnTo>
                    <a:pt x="8185" y="18491"/>
                  </a:lnTo>
                  <a:lnTo>
                    <a:pt x="4649" y="20146"/>
                  </a:lnTo>
                  <a:lnTo>
                    <a:pt x="2717" y="20587"/>
                  </a:lnTo>
                  <a:lnTo>
                    <a:pt x="1430" y="22293"/>
                  </a:lnTo>
                  <a:lnTo>
                    <a:pt x="0" y="27951"/>
                  </a:lnTo>
                  <a:lnTo>
                    <a:pt x="324" y="30730"/>
                  </a:lnTo>
                  <a:lnTo>
                    <a:pt x="2566" y="35697"/>
                  </a:lnTo>
                  <a:lnTo>
                    <a:pt x="13812" y="48936"/>
                  </a:lnTo>
                  <a:lnTo>
                    <a:pt x="15882" y="48952"/>
                  </a:lnTo>
                  <a:lnTo>
                    <a:pt x="17968" y="47554"/>
                  </a:lnTo>
                  <a:lnTo>
                    <a:pt x="26385" y="35167"/>
                  </a:lnTo>
                  <a:lnTo>
                    <a:pt x="32726" y="19884"/>
                  </a:lnTo>
                  <a:lnTo>
                    <a:pt x="33195" y="11829"/>
                  </a:lnTo>
                  <a:lnTo>
                    <a:pt x="31051" y="5896"/>
                  </a:lnTo>
                  <a:lnTo>
                    <a:pt x="27746" y="908"/>
                  </a:lnTo>
                  <a:lnTo>
                    <a:pt x="25172" y="0"/>
                  </a:lnTo>
                  <a:lnTo>
                    <a:pt x="18548" y="874"/>
                  </a:lnTo>
                  <a:lnTo>
                    <a:pt x="10257" y="5333"/>
                  </a:lnTo>
                  <a:lnTo>
                    <a:pt x="7451" y="9124"/>
                  </a:lnTo>
                  <a:lnTo>
                    <a:pt x="5206" y="1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4" name="SMARTInkShape-5093"/>
          <p:cNvSpPr/>
          <p:nvPr>
            <p:custDataLst>
              <p:tags r:id="rId7"/>
            </p:custDataLst>
          </p:nvPr>
        </p:nvSpPr>
        <p:spPr>
          <a:xfrm>
            <a:off x="5568950" y="6070600"/>
            <a:ext cx="152401" cy="11741"/>
          </a:xfrm>
          <a:custGeom>
            <a:avLst/>
            <a:gdLst/>
            <a:ahLst/>
            <a:cxnLst/>
            <a:rect l="0" t="0" r="0" b="0"/>
            <a:pathLst>
              <a:path w="152401" h="1174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6907" y="5026"/>
                </a:lnTo>
                <a:lnTo>
                  <a:pt x="36779" y="11740"/>
                </a:lnTo>
                <a:lnTo>
                  <a:pt x="83517" y="8146"/>
                </a:lnTo>
                <a:lnTo>
                  <a:pt x="130902" y="6705"/>
                </a:lnTo>
                <a:lnTo>
                  <a:pt x="1524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9" name="SMARTInkShape-Group909"/>
          <p:cNvGrpSpPr/>
          <p:nvPr/>
        </p:nvGrpSpPr>
        <p:grpSpPr>
          <a:xfrm>
            <a:off x="5949950" y="5767327"/>
            <a:ext cx="465253" cy="503880"/>
            <a:chOff x="5949950" y="5767327"/>
            <a:chExt cx="465253" cy="503880"/>
          </a:xfrm>
        </p:grpSpPr>
        <p:sp>
          <p:nvSpPr>
            <p:cNvPr id="605" name="SMARTInkShape-5094"/>
            <p:cNvSpPr/>
            <p:nvPr>
              <p:custDataLst>
                <p:tags r:id="rId49"/>
              </p:custDataLst>
            </p:nvPr>
          </p:nvSpPr>
          <p:spPr>
            <a:xfrm>
              <a:off x="6217793" y="5767327"/>
              <a:ext cx="106808" cy="93724"/>
            </a:xfrm>
            <a:custGeom>
              <a:avLst/>
              <a:gdLst/>
              <a:ahLst/>
              <a:cxnLst/>
              <a:rect l="0" t="0" r="0" b="0"/>
              <a:pathLst>
                <a:path w="106808" h="93724">
                  <a:moveTo>
                    <a:pt x="5207" y="49273"/>
                  </a:moveTo>
                  <a:lnTo>
                    <a:pt x="5207" y="49273"/>
                  </a:lnTo>
                  <a:lnTo>
                    <a:pt x="8578" y="49273"/>
                  </a:lnTo>
                  <a:lnTo>
                    <a:pt x="9571" y="49978"/>
                  </a:lnTo>
                  <a:lnTo>
                    <a:pt x="10233" y="51154"/>
                  </a:lnTo>
                  <a:lnTo>
                    <a:pt x="11295" y="58112"/>
                  </a:lnTo>
                  <a:lnTo>
                    <a:pt x="11480" y="64200"/>
                  </a:lnTo>
                  <a:lnTo>
                    <a:pt x="8163" y="73844"/>
                  </a:lnTo>
                  <a:lnTo>
                    <a:pt x="6470" y="76236"/>
                  </a:lnTo>
                  <a:lnTo>
                    <a:pt x="0" y="80392"/>
                  </a:lnTo>
                  <a:lnTo>
                    <a:pt x="2567" y="74094"/>
                  </a:lnTo>
                  <a:lnTo>
                    <a:pt x="33753" y="33283"/>
                  </a:lnTo>
                  <a:lnTo>
                    <a:pt x="44705" y="20293"/>
                  </a:lnTo>
                  <a:lnTo>
                    <a:pt x="71870" y="3628"/>
                  </a:lnTo>
                  <a:lnTo>
                    <a:pt x="85323" y="0"/>
                  </a:lnTo>
                  <a:lnTo>
                    <a:pt x="88957" y="1608"/>
                  </a:lnTo>
                  <a:lnTo>
                    <a:pt x="94874" y="9038"/>
                  </a:lnTo>
                  <a:lnTo>
                    <a:pt x="102174" y="28493"/>
                  </a:lnTo>
                  <a:lnTo>
                    <a:pt x="103053" y="71797"/>
                  </a:lnTo>
                  <a:lnTo>
                    <a:pt x="106807" y="93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095"/>
            <p:cNvSpPr/>
            <p:nvPr>
              <p:custDataLst>
                <p:tags r:id="rId50"/>
              </p:custDataLst>
            </p:nvPr>
          </p:nvSpPr>
          <p:spPr>
            <a:xfrm>
              <a:off x="6375762" y="6057900"/>
              <a:ext cx="39441" cy="59053"/>
            </a:xfrm>
            <a:custGeom>
              <a:avLst/>
              <a:gdLst/>
              <a:ahLst/>
              <a:cxnLst/>
              <a:rect l="0" t="0" r="0" b="0"/>
              <a:pathLst>
                <a:path w="39441" h="59053">
                  <a:moveTo>
                    <a:pt x="18688" y="25400"/>
                  </a:moveTo>
                  <a:lnTo>
                    <a:pt x="18688" y="25400"/>
                  </a:lnTo>
                  <a:lnTo>
                    <a:pt x="15317" y="25400"/>
                  </a:lnTo>
                  <a:lnTo>
                    <a:pt x="11781" y="23518"/>
                  </a:lnTo>
                  <a:lnTo>
                    <a:pt x="9849" y="22029"/>
                  </a:lnTo>
                  <a:lnTo>
                    <a:pt x="7856" y="21743"/>
                  </a:lnTo>
                  <a:lnTo>
                    <a:pt x="3760" y="23302"/>
                  </a:lnTo>
                  <a:lnTo>
                    <a:pt x="2387" y="25414"/>
                  </a:lnTo>
                  <a:lnTo>
                    <a:pt x="452" y="35125"/>
                  </a:lnTo>
                  <a:lnTo>
                    <a:pt x="0" y="42893"/>
                  </a:lnTo>
                  <a:lnTo>
                    <a:pt x="1680" y="49167"/>
                  </a:lnTo>
                  <a:lnTo>
                    <a:pt x="3116" y="51828"/>
                  </a:lnTo>
                  <a:lnTo>
                    <a:pt x="11878" y="58944"/>
                  </a:lnTo>
                  <a:lnTo>
                    <a:pt x="16265" y="59052"/>
                  </a:lnTo>
                  <a:lnTo>
                    <a:pt x="26784" y="55408"/>
                  </a:lnTo>
                  <a:lnTo>
                    <a:pt x="34751" y="47205"/>
                  </a:lnTo>
                  <a:lnTo>
                    <a:pt x="37864" y="42052"/>
                  </a:lnTo>
                  <a:lnTo>
                    <a:pt x="39440" y="30685"/>
                  </a:lnTo>
                  <a:lnTo>
                    <a:pt x="38872" y="24690"/>
                  </a:lnTo>
                  <a:lnTo>
                    <a:pt x="37083" y="19988"/>
                  </a:lnTo>
                  <a:lnTo>
                    <a:pt x="31333" y="12881"/>
                  </a:lnTo>
                  <a:lnTo>
                    <a:pt x="12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096"/>
            <p:cNvSpPr/>
            <p:nvPr>
              <p:custDataLst>
                <p:tags r:id="rId51"/>
              </p:custDataLst>
            </p:nvPr>
          </p:nvSpPr>
          <p:spPr>
            <a:xfrm>
              <a:off x="6197600" y="5922812"/>
              <a:ext cx="152753" cy="348395"/>
            </a:xfrm>
            <a:custGeom>
              <a:avLst/>
              <a:gdLst/>
              <a:ahLst/>
              <a:cxnLst/>
              <a:rect l="0" t="0" r="0" b="0"/>
              <a:pathLst>
                <a:path w="152753" h="348395">
                  <a:moveTo>
                    <a:pt x="0" y="77938"/>
                  </a:moveTo>
                  <a:lnTo>
                    <a:pt x="0" y="77938"/>
                  </a:lnTo>
                  <a:lnTo>
                    <a:pt x="1411" y="111150"/>
                  </a:lnTo>
                  <a:lnTo>
                    <a:pt x="10139" y="145870"/>
                  </a:lnTo>
                  <a:lnTo>
                    <a:pt x="17675" y="177980"/>
                  </a:lnTo>
                  <a:lnTo>
                    <a:pt x="21966" y="213417"/>
                  </a:lnTo>
                  <a:lnTo>
                    <a:pt x="23874" y="249628"/>
                  </a:lnTo>
                  <a:lnTo>
                    <a:pt x="24722" y="284538"/>
                  </a:lnTo>
                  <a:lnTo>
                    <a:pt x="25266" y="330545"/>
                  </a:lnTo>
                  <a:lnTo>
                    <a:pt x="25382" y="348158"/>
                  </a:lnTo>
                  <a:lnTo>
                    <a:pt x="24682" y="348394"/>
                  </a:lnTo>
                  <a:lnTo>
                    <a:pt x="22024" y="346778"/>
                  </a:lnTo>
                  <a:lnTo>
                    <a:pt x="16559" y="328417"/>
                  </a:lnTo>
                  <a:lnTo>
                    <a:pt x="13843" y="283778"/>
                  </a:lnTo>
                  <a:lnTo>
                    <a:pt x="13208" y="236451"/>
                  </a:lnTo>
                  <a:lnTo>
                    <a:pt x="13039" y="209013"/>
                  </a:lnTo>
                  <a:lnTo>
                    <a:pt x="14732" y="163475"/>
                  </a:lnTo>
                  <a:lnTo>
                    <a:pt x="18542" y="125832"/>
                  </a:lnTo>
                  <a:lnTo>
                    <a:pt x="27915" y="81546"/>
                  </a:lnTo>
                  <a:lnTo>
                    <a:pt x="39642" y="38381"/>
                  </a:lnTo>
                  <a:lnTo>
                    <a:pt x="47958" y="23668"/>
                  </a:lnTo>
                  <a:lnTo>
                    <a:pt x="64539" y="8158"/>
                  </a:lnTo>
                  <a:lnTo>
                    <a:pt x="76662" y="1534"/>
                  </a:lnTo>
                  <a:lnTo>
                    <a:pt x="87224" y="0"/>
                  </a:lnTo>
                  <a:lnTo>
                    <a:pt x="92015" y="580"/>
                  </a:lnTo>
                  <a:lnTo>
                    <a:pt x="101102" y="6868"/>
                  </a:lnTo>
                  <a:lnTo>
                    <a:pt x="109141" y="16718"/>
                  </a:lnTo>
                  <a:lnTo>
                    <a:pt x="115065" y="28152"/>
                  </a:lnTo>
                  <a:lnTo>
                    <a:pt x="115624" y="56602"/>
                  </a:lnTo>
                  <a:lnTo>
                    <a:pt x="109244" y="74099"/>
                  </a:lnTo>
                  <a:lnTo>
                    <a:pt x="79667" y="112050"/>
                  </a:lnTo>
                  <a:lnTo>
                    <a:pt x="75860" y="114265"/>
                  </a:lnTo>
                  <a:lnTo>
                    <a:pt x="73856" y="114856"/>
                  </a:lnTo>
                  <a:lnTo>
                    <a:pt x="73225" y="114544"/>
                  </a:lnTo>
                  <a:lnTo>
                    <a:pt x="73511" y="113630"/>
                  </a:lnTo>
                  <a:lnTo>
                    <a:pt x="74408" y="112317"/>
                  </a:lnTo>
                  <a:lnTo>
                    <a:pt x="79167" y="110856"/>
                  </a:lnTo>
                  <a:lnTo>
                    <a:pt x="100461" y="109919"/>
                  </a:lnTo>
                  <a:lnTo>
                    <a:pt x="113793" y="113553"/>
                  </a:lnTo>
                  <a:lnTo>
                    <a:pt x="126068" y="120579"/>
                  </a:lnTo>
                  <a:lnTo>
                    <a:pt x="149882" y="145015"/>
                  </a:lnTo>
                  <a:lnTo>
                    <a:pt x="152133" y="149467"/>
                  </a:lnTo>
                  <a:lnTo>
                    <a:pt x="152752" y="158177"/>
                  </a:lnTo>
                  <a:lnTo>
                    <a:pt x="146912" y="166753"/>
                  </a:lnTo>
                  <a:lnTo>
                    <a:pt x="142391" y="171013"/>
                  </a:lnTo>
                  <a:lnTo>
                    <a:pt x="131723" y="175748"/>
                  </a:lnTo>
                  <a:lnTo>
                    <a:pt x="107629" y="178790"/>
                  </a:lnTo>
                  <a:lnTo>
                    <a:pt x="98870" y="177324"/>
                  </a:lnTo>
                  <a:lnTo>
                    <a:pt x="88900" y="17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097"/>
            <p:cNvSpPr/>
            <p:nvPr>
              <p:custDataLst>
                <p:tags r:id="rId52"/>
              </p:custDataLst>
            </p:nvPr>
          </p:nvSpPr>
          <p:spPr>
            <a:xfrm>
              <a:off x="5949950" y="5983819"/>
              <a:ext cx="146051" cy="150282"/>
            </a:xfrm>
            <a:custGeom>
              <a:avLst/>
              <a:gdLst/>
              <a:ahLst/>
              <a:cxnLst/>
              <a:rect l="0" t="0" r="0" b="0"/>
              <a:pathLst>
                <a:path w="146051" h="150282">
                  <a:moveTo>
                    <a:pt x="0" y="29631"/>
                  </a:moveTo>
                  <a:lnTo>
                    <a:pt x="0" y="29631"/>
                  </a:lnTo>
                  <a:lnTo>
                    <a:pt x="0" y="25974"/>
                  </a:lnTo>
                  <a:lnTo>
                    <a:pt x="0" y="29009"/>
                  </a:lnTo>
                  <a:lnTo>
                    <a:pt x="16009" y="69153"/>
                  </a:lnTo>
                  <a:lnTo>
                    <a:pt x="18783" y="116774"/>
                  </a:lnTo>
                  <a:lnTo>
                    <a:pt x="17089" y="135179"/>
                  </a:lnTo>
                  <a:lnTo>
                    <a:pt x="13567" y="147297"/>
                  </a:lnTo>
                  <a:lnTo>
                    <a:pt x="13277" y="146881"/>
                  </a:lnTo>
                  <a:lnTo>
                    <a:pt x="12734" y="106856"/>
                  </a:lnTo>
                  <a:lnTo>
                    <a:pt x="14831" y="85824"/>
                  </a:lnTo>
                  <a:lnTo>
                    <a:pt x="35845" y="40646"/>
                  </a:lnTo>
                  <a:lnTo>
                    <a:pt x="48642" y="18312"/>
                  </a:lnTo>
                  <a:lnTo>
                    <a:pt x="59012" y="8607"/>
                  </a:lnTo>
                  <a:lnTo>
                    <a:pt x="70678" y="2648"/>
                  </a:lnTo>
                  <a:lnTo>
                    <a:pt x="82918" y="0"/>
                  </a:lnTo>
                  <a:lnTo>
                    <a:pt x="105080" y="1880"/>
                  </a:lnTo>
                  <a:lnTo>
                    <a:pt x="119374" y="8831"/>
                  </a:lnTo>
                  <a:lnTo>
                    <a:pt x="126149" y="13646"/>
                  </a:lnTo>
                  <a:lnTo>
                    <a:pt x="135559" y="28407"/>
                  </a:lnTo>
                  <a:lnTo>
                    <a:pt x="142941" y="56550"/>
                  </a:lnTo>
                  <a:lnTo>
                    <a:pt x="145639" y="102372"/>
                  </a:lnTo>
                  <a:lnTo>
                    <a:pt x="146048" y="149929"/>
                  </a:lnTo>
                  <a:lnTo>
                    <a:pt x="146050" y="15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0" name="SMARTInkShape-5098"/>
          <p:cNvSpPr/>
          <p:nvPr>
            <p:custDataLst>
              <p:tags r:id="rId8"/>
            </p:custDataLst>
          </p:nvPr>
        </p:nvSpPr>
        <p:spPr>
          <a:xfrm>
            <a:off x="4512932" y="5849957"/>
            <a:ext cx="147969" cy="519094"/>
          </a:xfrm>
          <a:custGeom>
            <a:avLst/>
            <a:gdLst/>
            <a:ahLst/>
            <a:cxnLst/>
            <a:rect l="0" t="0" r="0" b="0"/>
            <a:pathLst>
              <a:path w="147969" h="519094">
                <a:moveTo>
                  <a:pt x="147968" y="42843"/>
                </a:moveTo>
                <a:lnTo>
                  <a:pt x="147968" y="42843"/>
                </a:lnTo>
                <a:lnTo>
                  <a:pt x="147262" y="32703"/>
                </a:lnTo>
                <a:lnTo>
                  <a:pt x="140129" y="6526"/>
                </a:lnTo>
                <a:lnTo>
                  <a:pt x="138508" y="3815"/>
                </a:lnTo>
                <a:lnTo>
                  <a:pt x="136017" y="2008"/>
                </a:lnTo>
                <a:lnTo>
                  <a:pt x="129487" y="0"/>
                </a:lnTo>
                <a:lnTo>
                  <a:pt x="121879" y="989"/>
                </a:lnTo>
                <a:lnTo>
                  <a:pt x="117876" y="2240"/>
                </a:lnTo>
                <a:lnTo>
                  <a:pt x="98757" y="17485"/>
                </a:lnTo>
                <a:lnTo>
                  <a:pt x="68476" y="53359"/>
                </a:lnTo>
                <a:lnTo>
                  <a:pt x="46786" y="93143"/>
                </a:lnTo>
                <a:lnTo>
                  <a:pt x="36063" y="116593"/>
                </a:lnTo>
                <a:lnTo>
                  <a:pt x="26798" y="144221"/>
                </a:lnTo>
                <a:lnTo>
                  <a:pt x="18504" y="174635"/>
                </a:lnTo>
                <a:lnTo>
                  <a:pt x="10859" y="206904"/>
                </a:lnTo>
                <a:lnTo>
                  <a:pt x="5762" y="238293"/>
                </a:lnTo>
                <a:lnTo>
                  <a:pt x="2364" y="269101"/>
                </a:lnTo>
                <a:lnTo>
                  <a:pt x="98" y="299514"/>
                </a:lnTo>
                <a:lnTo>
                  <a:pt x="0" y="328257"/>
                </a:lnTo>
                <a:lnTo>
                  <a:pt x="1346" y="355885"/>
                </a:lnTo>
                <a:lnTo>
                  <a:pt x="3652" y="382771"/>
                </a:lnTo>
                <a:lnTo>
                  <a:pt x="15624" y="427696"/>
                </a:lnTo>
                <a:lnTo>
                  <a:pt x="34115" y="464361"/>
                </a:lnTo>
                <a:lnTo>
                  <a:pt x="84468" y="5190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SMARTInkShape-5099"/>
          <p:cNvSpPr/>
          <p:nvPr>
            <p:custDataLst>
              <p:tags r:id="rId9"/>
            </p:custDataLst>
          </p:nvPr>
        </p:nvSpPr>
        <p:spPr>
          <a:xfrm>
            <a:off x="5308600" y="5835650"/>
            <a:ext cx="121506" cy="488951"/>
          </a:xfrm>
          <a:custGeom>
            <a:avLst/>
            <a:gdLst/>
            <a:ahLst/>
            <a:cxnLst/>
            <a:rect l="0" t="0" r="0" b="0"/>
            <a:pathLst>
              <a:path w="121506" h="4889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6907" y="3763"/>
                </a:lnTo>
                <a:lnTo>
                  <a:pt x="46729" y="50216"/>
                </a:lnTo>
                <a:lnTo>
                  <a:pt x="74993" y="96253"/>
                </a:lnTo>
                <a:lnTo>
                  <a:pt x="91891" y="135206"/>
                </a:lnTo>
                <a:lnTo>
                  <a:pt x="106457" y="178390"/>
                </a:lnTo>
                <a:lnTo>
                  <a:pt x="116224" y="223451"/>
                </a:lnTo>
                <a:lnTo>
                  <a:pt x="121505" y="268646"/>
                </a:lnTo>
                <a:lnTo>
                  <a:pt x="121500" y="312250"/>
                </a:lnTo>
                <a:lnTo>
                  <a:pt x="115383" y="355148"/>
                </a:lnTo>
                <a:lnTo>
                  <a:pt x="104904" y="394910"/>
                </a:lnTo>
                <a:lnTo>
                  <a:pt x="82431" y="440389"/>
                </a:lnTo>
                <a:lnTo>
                  <a:pt x="44450" y="488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4" name="SMARTInkShape-Group912"/>
          <p:cNvGrpSpPr/>
          <p:nvPr/>
        </p:nvGrpSpPr>
        <p:grpSpPr>
          <a:xfrm>
            <a:off x="6655682" y="5750949"/>
            <a:ext cx="1481432" cy="537910"/>
            <a:chOff x="6655682" y="5750949"/>
            <a:chExt cx="1481432" cy="537910"/>
          </a:xfrm>
        </p:grpSpPr>
        <p:sp>
          <p:nvSpPr>
            <p:cNvPr id="612" name="SMARTInkShape-5100"/>
            <p:cNvSpPr/>
            <p:nvPr>
              <p:custDataLst>
                <p:tags r:id="rId37"/>
              </p:custDataLst>
            </p:nvPr>
          </p:nvSpPr>
          <p:spPr>
            <a:xfrm>
              <a:off x="7169150" y="6102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6741"/>
                  </a:lnTo>
                  <a:lnTo>
                    <a:pt x="174" y="4990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101"/>
            <p:cNvSpPr/>
            <p:nvPr>
              <p:custDataLst>
                <p:tags r:id="rId38"/>
              </p:custDataLst>
            </p:nvPr>
          </p:nvSpPr>
          <p:spPr>
            <a:xfrm>
              <a:off x="6984998" y="5957526"/>
              <a:ext cx="140354" cy="331333"/>
            </a:xfrm>
            <a:custGeom>
              <a:avLst/>
              <a:gdLst/>
              <a:ahLst/>
              <a:cxnLst/>
              <a:rect l="0" t="0" r="0" b="0"/>
              <a:pathLst>
                <a:path w="140354" h="331333">
                  <a:moveTo>
                    <a:pt x="2" y="62274"/>
                  </a:moveTo>
                  <a:lnTo>
                    <a:pt x="2" y="62274"/>
                  </a:lnTo>
                  <a:lnTo>
                    <a:pt x="0" y="56807"/>
                  </a:lnTo>
                  <a:lnTo>
                    <a:pt x="1883" y="68592"/>
                  </a:lnTo>
                  <a:lnTo>
                    <a:pt x="5469" y="104130"/>
                  </a:lnTo>
                  <a:lnTo>
                    <a:pt x="6090" y="146329"/>
                  </a:lnTo>
                  <a:lnTo>
                    <a:pt x="6236" y="181946"/>
                  </a:lnTo>
                  <a:lnTo>
                    <a:pt x="6301" y="219885"/>
                  </a:lnTo>
                  <a:lnTo>
                    <a:pt x="6329" y="255560"/>
                  </a:lnTo>
                  <a:lnTo>
                    <a:pt x="9716" y="297265"/>
                  </a:lnTo>
                  <a:lnTo>
                    <a:pt x="6972" y="331332"/>
                  </a:lnTo>
                  <a:lnTo>
                    <a:pt x="6765" y="331252"/>
                  </a:lnTo>
                  <a:lnTo>
                    <a:pt x="2025" y="284553"/>
                  </a:lnTo>
                  <a:lnTo>
                    <a:pt x="900" y="244320"/>
                  </a:lnTo>
                  <a:lnTo>
                    <a:pt x="2282" y="198218"/>
                  </a:lnTo>
                  <a:lnTo>
                    <a:pt x="5954" y="151621"/>
                  </a:lnTo>
                  <a:lnTo>
                    <a:pt x="12290" y="109745"/>
                  </a:lnTo>
                  <a:lnTo>
                    <a:pt x="20419" y="63953"/>
                  </a:lnTo>
                  <a:lnTo>
                    <a:pt x="34556" y="27013"/>
                  </a:lnTo>
                  <a:lnTo>
                    <a:pt x="42640" y="12736"/>
                  </a:lnTo>
                  <a:lnTo>
                    <a:pt x="47477" y="8082"/>
                  </a:lnTo>
                  <a:lnTo>
                    <a:pt x="58497" y="2911"/>
                  </a:lnTo>
                  <a:lnTo>
                    <a:pt x="79971" y="0"/>
                  </a:lnTo>
                  <a:lnTo>
                    <a:pt x="94105" y="4964"/>
                  </a:lnTo>
                  <a:lnTo>
                    <a:pt x="106738" y="14225"/>
                  </a:lnTo>
                  <a:lnTo>
                    <a:pt x="117054" y="25396"/>
                  </a:lnTo>
                  <a:lnTo>
                    <a:pt x="122580" y="37418"/>
                  </a:lnTo>
                  <a:lnTo>
                    <a:pt x="124331" y="49815"/>
                  </a:lnTo>
                  <a:lnTo>
                    <a:pt x="122757" y="62381"/>
                  </a:lnTo>
                  <a:lnTo>
                    <a:pt x="117824" y="73140"/>
                  </a:lnTo>
                  <a:lnTo>
                    <a:pt x="114534" y="77985"/>
                  </a:lnTo>
                  <a:lnTo>
                    <a:pt x="107114" y="83368"/>
                  </a:lnTo>
                  <a:lnTo>
                    <a:pt x="96109" y="87108"/>
                  </a:lnTo>
                  <a:lnTo>
                    <a:pt x="92056" y="87505"/>
                  </a:lnTo>
                  <a:lnTo>
                    <a:pt x="101434" y="87652"/>
                  </a:lnTo>
                  <a:lnTo>
                    <a:pt x="110699" y="93309"/>
                  </a:lnTo>
                  <a:lnTo>
                    <a:pt x="130523" y="114187"/>
                  </a:lnTo>
                  <a:lnTo>
                    <a:pt x="140353" y="139196"/>
                  </a:lnTo>
                  <a:lnTo>
                    <a:pt x="140136" y="147422"/>
                  </a:lnTo>
                  <a:lnTo>
                    <a:pt x="134250" y="162207"/>
                  </a:lnTo>
                  <a:lnTo>
                    <a:pt x="113931" y="187533"/>
                  </a:lnTo>
                  <a:lnTo>
                    <a:pt x="104494" y="195086"/>
                  </a:lnTo>
                  <a:lnTo>
                    <a:pt x="99297" y="196676"/>
                  </a:lnTo>
                  <a:lnTo>
                    <a:pt x="87877" y="196562"/>
                  </a:lnTo>
                  <a:lnTo>
                    <a:pt x="77627" y="192277"/>
                  </a:lnTo>
                  <a:lnTo>
                    <a:pt x="63502" y="182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102"/>
            <p:cNvSpPr/>
            <p:nvPr>
              <p:custDataLst>
                <p:tags r:id="rId39"/>
              </p:custDataLst>
            </p:nvPr>
          </p:nvSpPr>
          <p:spPr>
            <a:xfrm>
              <a:off x="6655682" y="6051550"/>
              <a:ext cx="170569" cy="19051"/>
            </a:xfrm>
            <a:custGeom>
              <a:avLst/>
              <a:gdLst/>
              <a:ahLst/>
              <a:cxnLst/>
              <a:rect l="0" t="0" r="0" b="0"/>
              <a:pathLst>
                <a:path w="1705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48"/>
                  </a:lnTo>
                  <a:lnTo>
                    <a:pt x="2750" y="15679"/>
                  </a:lnTo>
                  <a:lnTo>
                    <a:pt x="25209" y="13288"/>
                  </a:lnTo>
                  <a:lnTo>
                    <a:pt x="71847" y="12776"/>
                  </a:lnTo>
                  <a:lnTo>
                    <a:pt x="118925" y="7645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103"/>
            <p:cNvSpPr/>
            <p:nvPr>
              <p:custDataLst>
                <p:tags r:id="rId40"/>
              </p:custDataLst>
            </p:nvPr>
          </p:nvSpPr>
          <p:spPr>
            <a:xfrm>
              <a:off x="7035830" y="5750949"/>
              <a:ext cx="107921" cy="97402"/>
            </a:xfrm>
            <a:custGeom>
              <a:avLst/>
              <a:gdLst/>
              <a:ahLst/>
              <a:cxnLst/>
              <a:rect l="0" t="0" r="0" b="0"/>
              <a:pathLst>
                <a:path w="107921" h="97402">
                  <a:moveTo>
                    <a:pt x="12670" y="27551"/>
                  </a:moveTo>
                  <a:lnTo>
                    <a:pt x="12670" y="27551"/>
                  </a:lnTo>
                  <a:lnTo>
                    <a:pt x="477" y="74177"/>
                  </a:lnTo>
                  <a:lnTo>
                    <a:pt x="309" y="75569"/>
                  </a:lnTo>
                  <a:lnTo>
                    <a:pt x="196" y="75791"/>
                  </a:lnTo>
                  <a:lnTo>
                    <a:pt x="0" y="62527"/>
                  </a:lnTo>
                  <a:lnTo>
                    <a:pt x="17649" y="23905"/>
                  </a:lnTo>
                  <a:lnTo>
                    <a:pt x="27583" y="13466"/>
                  </a:lnTo>
                  <a:lnTo>
                    <a:pt x="51206" y="1015"/>
                  </a:lnTo>
                  <a:lnTo>
                    <a:pt x="61783" y="0"/>
                  </a:lnTo>
                  <a:lnTo>
                    <a:pt x="66578" y="717"/>
                  </a:lnTo>
                  <a:lnTo>
                    <a:pt x="83441" y="11839"/>
                  </a:lnTo>
                  <a:lnTo>
                    <a:pt x="91866" y="24566"/>
                  </a:lnTo>
                  <a:lnTo>
                    <a:pt x="104656" y="58908"/>
                  </a:lnTo>
                  <a:lnTo>
                    <a:pt x="107920" y="97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104"/>
            <p:cNvSpPr/>
            <p:nvPr>
              <p:custDataLst>
                <p:tags r:id="rId41"/>
              </p:custDataLst>
            </p:nvPr>
          </p:nvSpPr>
          <p:spPr>
            <a:xfrm>
              <a:off x="7353300" y="6066943"/>
              <a:ext cx="19051" cy="3658"/>
            </a:xfrm>
            <a:custGeom>
              <a:avLst/>
              <a:gdLst/>
              <a:ahLst/>
              <a:cxnLst/>
              <a:rect l="0" t="0" r="0" b="0"/>
              <a:pathLst>
                <a:path w="19051" h="3658">
                  <a:moveTo>
                    <a:pt x="0" y="3657"/>
                  </a:moveTo>
                  <a:lnTo>
                    <a:pt x="0" y="3657"/>
                  </a:lnTo>
                  <a:lnTo>
                    <a:pt x="3370" y="286"/>
                  </a:lnTo>
                  <a:lnTo>
                    <a:pt x="5069" y="0"/>
                  </a:lnTo>
                  <a:lnTo>
                    <a:pt x="6907" y="512"/>
                  </a:lnTo>
                  <a:lnTo>
                    <a:pt x="10831" y="2260"/>
                  </a:lnTo>
                  <a:lnTo>
                    <a:pt x="1905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105"/>
            <p:cNvSpPr/>
            <p:nvPr>
              <p:custDataLst>
                <p:tags r:id="rId42"/>
              </p:custDataLst>
            </p:nvPr>
          </p:nvSpPr>
          <p:spPr>
            <a:xfrm>
              <a:off x="7492536" y="5919344"/>
              <a:ext cx="208638" cy="248467"/>
            </a:xfrm>
            <a:custGeom>
              <a:avLst/>
              <a:gdLst/>
              <a:ahLst/>
              <a:cxnLst/>
              <a:rect l="0" t="0" r="0" b="0"/>
              <a:pathLst>
                <a:path w="208638" h="248467">
                  <a:moveTo>
                    <a:pt x="178264" y="11556"/>
                  </a:moveTo>
                  <a:lnTo>
                    <a:pt x="178264" y="11556"/>
                  </a:lnTo>
                  <a:lnTo>
                    <a:pt x="195223" y="4649"/>
                  </a:lnTo>
                  <a:lnTo>
                    <a:pt x="200618" y="1430"/>
                  </a:lnTo>
                  <a:lnTo>
                    <a:pt x="205368" y="0"/>
                  </a:lnTo>
                  <a:lnTo>
                    <a:pt x="206917" y="324"/>
                  </a:lnTo>
                  <a:lnTo>
                    <a:pt x="207949" y="1245"/>
                  </a:lnTo>
                  <a:lnTo>
                    <a:pt x="208637" y="2566"/>
                  </a:lnTo>
                  <a:lnTo>
                    <a:pt x="206979" y="4150"/>
                  </a:lnTo>
                  <a:lnTo>
                    <a:pt x="161525" y="26021"/>
                  </a:lnTo>
                  <a:lnTo>
                    <a:pt x="121406" y="43829"/>
                  </a:lnTo>
                  <a:lnTo>
                    <a:pt x="79651" y="61806"/>
                  </a:lnTo>
                  <a:lnTo>
                    <a:pt x="35104" y="82761"/>
                  </a:lnTo>
                  <a:lnTo>
                    <a:pt x="19387" y="94003"/>
                  </a:lnTo>
                  <a:lnTo>
                    <a:pt x="12401" y="103703"/>
                  </a:lnTo>
                  <a:lnTo>
                    <a:pt x="11950" y="107559"/>
                  </a:lnTo>
                  <a:lnTo>
                    <a:pt x="13060" y="110835"/>
                  </a:lnTo>
                  <a:lnTo>
                    <a:pt x="15212" y="113727"/>
                  </a:lnTo>
                  <a:lnTo>
                    <a:pt x="35094" y="124536"/>
                  </a:lnTo>
                  <a:lnTo>
                    <a:pt x="77782" y="136465"/>
                  </a:lnTo>
                  <a:lnTo>
                    <a:pt x="118082" y="152401"/>
                  </a:lnTo>
                  <a:lnTo>
                    <a:pt x="123294" y="157173"/>
                  </a:lnTo>
                  <a:lnTo>
                    <a:pt x="124684" y="159435"/>
                  </a:lnTo>
                  <a:lnTo>
                    <a:pt x="122083" y="163058"/>
                  </a:lnTo>
                  <a:lnTo>
                    <a:pt x="100861" y="177566"/>
                  </a:lnTo>
                  <a:lnTo>
                    <a:pt x="59884" y="199230"/>
                  </a:lnTo>
                  <a:lnTo>
                    <a:pt x="13332" y="227659"/>
                  </a:lnTo>
                  <a:lnTo>
                    <a:pt x="3126" y="234130"/>
                  </a:lnTo>
                  <a:lnTo>
                    <a:pt x="828" y="236845"/>
                  </a:lnTo>
                  <a:lnTo>
                    <a:pt x="0" y="239360"/>
                  </a:lnTo>
                  <a:lnTo>
                    <a:pt x="155" y="241742"/>
                  </a:lnTo>
                  <a:lnTo>
                    <a:pt x="3079" y="244036"/>
                  </a:lnTo>
                  <a:lnTo>
                    <a:pt x="13856" y="248466"/>
                  </a:lnTo>
                  <a:lnTo>
                    <a:pt x="59684" y="247625"/>
                  </a:lnTo>
                  <a:lnTo>
                    <a:pt x="105342" y="246132"/>
                  </a:lnTo>
                  <a:lnTo>
                    <a:pt x="148347" y="241535"/>
                  </a:lnTo>
                  <a:lnTo>
                    <a:pt x="190964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106"/>
            <p:cNvSpPr/>
            <p:nvPr>
              <p:custDataLst>
                <p:tags r:id="rId43"/>
              </p:custDataLst>
            </p:nvPr>
          </p:nvSpPr>
          <p:spPr>
            <a:xfrm>
              <a:off x="7759700" y="5939941"/>
              <a:ext cx="177801" cy="206860"/>
            </a:xfrm>
            <a:custGeom>
              <a:avLst/>
              <a:gdLst/>
              <a:ahLst/>
              <a:cxnLst/>
              <a:rect l="0" t="0" r="0" b="0"/>
              <a:pathLst>
                <a:path w="177801" h="2068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7186" y="4378"/>
                  </a:lnTo>
                  <a:lnTo>
                    <a:pt x="26039" y="20570"/>
                  </a:lnTo>
                  <a:lnTo>
                    <a:pt x="61457" y="64776"/>
                  </a:lnTo>
                  <a:lnTo>
                    <a:pt x="96526" y="104554"/>
                  </a:lnTo>
                  <a:lnTo>
                    <a:pt x="128084" y="141268"/>
                  </a:lnTo>
                  <a:lnTo>
                    <a:pt x="159337" y="188814"/>
                  </a:lnTo>
                  <a:lnTo>
                    <a:pt x="17780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107"/>
            <p:cNvSpPr/>
            <p:nvPr>
              <p:custDataLst>
                <p:tags r:id="rId44"/>
              </p:custDataLst>
            </p:nvPr>
          </p:nvSpPr>
          <p:spPr>
            <a:xfrm>
              <a:off x="7791450" y="5940878"/>
              <a:ext cx="139701" cy="237673"/>
            </a:xfrm>
            <a:custGeom>
              <a:avLst/>
              <a:gdLst/>
              <a:ahLst/>
              <a:cxnLst/>
              <a:rect l="0" t="0" r="0" b="0"/>
              <a:pathLst>
                <a:path w="139701" h="237673">
                  <a:moveTo>
                    <a:pt x="139700" y="21772"/>
                  </a:moveTo>
                  <a:lnTo>
                    <a:pt x="139700" y="21772"/>
                  </a:lnTo>
                  <a:lnTo>
                    <a:pt x="139700" y="757"/>
                  </a:lnTo>
                  <a:lnTo>
                    <a:pt x="138288" y="0"/>
                  </a:lnTo>
                  <a:lnTo>
                    <a:pt x="132958" y="1042"/>
                  </a:lnTo>
                  <a:lnTo>
                    <a:pt x="118652" y="15709"/>
                  </a:lnTo>
                  <a:lnTo>
                    <a:pt x="89080" y="57499"/>
                  </a:lnTo>
                  <a:lnTo>
                    <a:pt x="60182" y="101111"/>
                  </a:lnTo>
                  <a:lnTo>
                    <a:pt x="31394" y="141471"/>
                  </a:lnTo>
                  <a:lnTo>
                    <a:pt x="12987" y="178828"/>
                  </a:lnTo>
                  <a:lnTo>
                    <a:pt x="712" y="207694"/>
                  </a:lnTo>
                  <a:lnTo>
                    <a:pt x="0" y="237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108"/>
            <p:cNvSpPr/>
            <p:nvPr>
              <p:custDataLst>
                <p:tags r:id="rId45"/>
              </p:custDataLst>
            </p:nvPr>
          </p:nvSpPr>
          <p:spPr>
            <a:xfrm>
              <a:off x="7962900" y="61150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2117"/>
                  </a:lnTo>
                  <a:lnTo>
                    <a:pt x="77" y="468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109"/>
            <p:cNvSpPr/>
            <p:nvPr>
              <p:custDataLst>
                <p:tags r:id="rId46"/>
              </p:custDataLst>
            </p:nvPr>
          </p:nvSpPr>
          <p:spPr>
            <a:xfrm>
              <a:off x="8020050" y="5900033"/>
              <a:ext cx="117064" cy="329318"/>
            </a:xfrm>
            <a:custGeom>
              <a:avLst/>
              <a:gdLst/>
              <a:ahLst/>
              <a:cxnLst/>
              <a:rect l="0" t="0" r="0" b="0"/>
              <a:pathLst>
                <a:path w="117064" h="329318">
                  <a:moveTo>
                    <a:pt x="69850" y="5467"/>
                  </a:moveTo>
                  <a:lnTo>
                    <a:pt x="69850" y="5467"/>
                  </a:lnTo>
                  <a:lnTo>
                    <a:pt x="69848" y="0"/>
                  </a:lnTo>
                  <a:lnTo>
                    <a:pt x="76591" y="6120"/>
                  </a:lnTo>
                  <a:lnTo>
                    <a:pt x="96582" y="42520"/>
                  </a:lnTo>
                  <a:lnTo>
                    <a:pt x="112578" y="88726"/>
                  </a:lnTo>
                  <a:lnTo>
                    <a:pt x="117063" y="129019"/>
                  </a:lnTo>
                  <a:lnTo>
                    <a:pt x="111530" y="174679"/>
                  </a:lnTo>
                  <a:lnTo>
                    <a:pt x="97547" y="221077"/>
                  </a:lnTo>
                  <a:lnTo>
                    <a:pt x="74868" y="262867"/>
                  </a:lnTo>
                  <a:lnTo>
                    <a:pt x="30963" y="305237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110"/>
            <p:cNvSpPr/>
            <p:nvPr>
              <p:custDataLst>
                <p:tags r:id="rId47"/>
              </p:custDataLst>
            </p:nvPr>
          </p:nvSpPr>
          <p:spPr>
            <a:xfrm>
              <a:off x="7976483" y="6000750"/>
              <a:ext cx="23041" cy="42890"/>
            </a:xfrm>
            <a:custGeom>
              <a:avLst/>
              <a:gdLst/>
              <a:ahLst/>
              <a:cxnLst/>
              <a:rect l="0" t="0" r="0" b="0"/>
              <a:pathLst>
                <a:path w="23041" h="42890">
                  <a:moveTo>
                    <a:pt x="5467" y="12700"/>
                  </a:moveTo>
                  <a:lnTo>
                    <a:pt x="5467" y="12700"/>
                  </a:lnTo>
                  <a:lnTo>
                    <a:pt x="1103" y="22840"/>
                  </a:lnTo>
                  <a:lnTo>
                    <a:pt x="0" y="30376"/>
                  </a:lnTo>
                  <a:lnTo>
                    <a:pt x="1391" y="36548"/>
                  </a:lnTo>
                  <a:lnTo>
                    <a:pt x="2749" y="39182"/>
                  </a:lnTo>
                  <a:lnTo>
                    <a:pt x="5066" y="40938"/>
                  </a:lnTo>
                  <a:lnTo>
                    <a:pt x="11404" y="42889"/>
                  </a:lnTo>
                  <a:lnTo>
                    <a:pt x="14363" y="42703"/>
                  </a:lnTo>
                  <a:lnTo>
                    <a:pt x="19534" y="40616"/>
                  </a:lnTo>
                  <a:lnTo>
                    <a:pt x="21195" y="37660"/>
                  </a:lnTo>
                  <a:lnTo>
                    <a:pt x="23040" y="28732"/>
                  </a:lnTo>
                  <a:lnTo>
                    <a:pt x="21979" y="21471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111"/>
            <p:cNvSpPr/>
            <p:nvPr>
              <p:custDataLst>
                <p:tags r:id="rId48"/>
              </p:custDataLst>
            </p:nvPr>
          </p:nvSpPr>
          <p:spPr>
            <a:xfrm>
              <a:off x="7335997" y="5886450"/>
              <a:ext cx="195104" cy="342901"/>
            </a:xfrm>
            <a:custGeom>
              <a:avLst/>
              <a:gdLst/>
              <a:ahLst/>
              <a:cxnLst/>
              <a:rect l="0" t="0" r="0" b="0"/>
              <a:pathLst>
                <a:path w="195104" h="342901">
                  <a:moveTo>
                    <a:pt x="118903" y="0"/>
                  </a:moveTo>
                  <a:lnTo>
                    <a:pt x="118903" y="0"/>
                  </a:lnTo>
                  <a:lnTo>
                    <a:pt x="115532" y="0"/>
                  </a:lnTo>
                  <a:lnTo>
                    <a:pt x="96580" y="6741"/>
                  </a:lnTo>
                  <a:lnTo>
                    <a:pt x="68622" y="31160"/>
                  </a:lnTo>
                  <a:lnTo>
                    <a:pt x="34626" y="75319"/>
                  </a:lnTo>
                  <a:lnTo>
                    <a:pt x="15830" y="114144"/>
                  </a:lnTo>
                  <a:lnTo>
                    <a:pt x="3243" y="156564"/>
                  </a:lnTo>
                  <a:lnTo>
                    <a:pt x="0" y="198936"/>
                  </a:lnTo>
                  <a:lnTo>
                    <a:pt x="8437" y="237523"/>
                  </a:lnTo>
                  <a:lnTo>
                    <a:pt x="15626" y="255716"/>
                  </a:lnTo>
                  <a:lnTo>
                    <a:pt x="44309" y="287218"/>
                  </a:lnTo>
                  <a:lnTo>
                    <a:pt x="85750" y="312507"/>
                  </a:lnTo>
                  <a:lnTo>
                    <a:pt x="111617" y="321228"/>
                  </a:lnTo>
                  <a:lnTo>
                    <a:pt x="157998" y="333268"/>
                  </a:lnTo>
                  <a:lnTo>
                    <a:pt x="19510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913"/>
          <p:cNvGrpSpPr/>
          <p:nvPr/>
        </p:nvGrpSpPr>
        <p:grpSpPr>
          <a:xfrm>
            <a:off x="8382000" y="5949950"/>
            <a:ext cx="421001" cy="206963"/>
            <a:chOff x="8382000" y="5949950"/>
            <a:chExt cx="421001" cy="206963"/>
          </a:xfrm>
        </p:grpSpPr>
        <p:sp>
          <p:nvSpPr>
            <p:cNvPr id="625" name="SMARTInkShape-5112"/>
            <p:cNvSpPr/>
            <p:nvPr>
              <p:custDataLst>
                <p:tags r:id="rId34"/>
              </p:custDataLst>
            </p:nvPr>
          </p:nvSpPr>
          <p:spPr>
            <a:xfrm>
              <a:off x="8382000" y="60833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9329"/>
                  </a:lnTo>
                  <a:lnTo>
                    <a:pt x="82540" y="5793"/>
                  </a:lnTo>
                  <a:lnTo>
                    <a:pt x="129818" y="2574"/>
                  </a:lnTo>
                  <a:lnTo>
                    <a:pt x="154278" y="1716"/>
                  </a:lnTo>
                  <a:lnTo>
                    <a:pt x="195568" y="76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113"/>
            <p:cNvSpPr/>
            <p:nvPr>
              <p:custDataLst>
                <p:tags r:id="rId35"/>
              </p:custDataLst>
            </p:nvPr>
          </p:nvSpPr>
          <p:spPr>
            <a:xfrm>
              <a:off x="8396465" y="6007526"/>
              <a:ext cx="188736" cy="12275"/>
            </a:xfrm>
            <a:custGeom>
              <a:avLst/>
              <a:gdLst/>
              <a:ahLst/>
              <a:cxnLst/>
              <a:rect l="0" t="0" r="0" b="0"/>
              <a:pathLst>
                <a:path w="188736" h="12275">
                  <a:moveTo>
                    <a:pt x="10935" y="12274"/>
                  </a:moveTo>
                  <a:lnTo>
                    <a:pt x="10935" y="12274"/>
                  </a:lnTo>
                  <a:lnTo>
                    <a:pt x="0" y="6807"/>
                  </a:lnTo>
                  <a:lnTo>
                    <a:pt x="8871" y="2814"/>
                  </a:lnTo>
                  <a:lnTo>
                    <a:pt x="45131" y="534"/>
                  </a:lnTo>
                  <a:lnTo>
                    <a:pt x="82107" y="0"/>
                  </a:lnTo>
                  <a:lnTo>
                    <a:pt x="121589" y="469"/>
                  </a:lnTo>
                  <a:lnTo>
                    <a:pt x="166645" y="3993"/>
                  </a:lnTo>
                  <a:lnTo>
                    <a:pt x="188735" y="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114"/>
            <p:cNvSpPr/>
            <p:nvPr>
              <p:custDataLst>
                <p:tags r:id="rId36"/>
              </p:custDataLst>
            </p:nvPr>
          </p:nvSpPr>
          <p:spPr>
            <a:xfrm>
              <a:off x="8658358" y="5949950"/>
              <a:ext cx="144643" cy="206963"/>
            </a:xfrm>
            <a:custGeom>
              <a:avLst/>
              <a:gdLst/>
              <a:ahLst/>
              <a:cxnLst/>
              <a:rect l="0" t="0" r="0" b="0"/>
              <a:pathLst>
                <a:path w="144643" h="206963">
                  <a:moveTo>
                    <a:pt x="79242" y="31750"/>
                  </a:moveTo>
                  <a:lnTo>
                    <a:pt x="79242" y="31750"/>
                  </a:lnTo>
                  <a:lnTo>
                    <a:pt x="75871" y="25009"/>
                  </a:lnTo>
                  <a:lnTo>
                    <a:pt x="70453" y="19817"/>
                  </a:lnTo>
                  <a:lnTo>
                    <a:pt x="63340" y="15863"/>
                  </a:lnTo>
                  <a:lnTo>
                    <a:pt x="55477" y="14106"/>
                  </a:lnTo>
                  <a:lnTo>
                    <a:pt x="50698" y="16459"/>
                  </a:lnTo>
                  <a:lnTo>
                    <a:pt x="39744" y="26600"/>
                  </a:lnTo>
                  <a:lnTo>
                    <a:pt x="16171" y="66246"/>
                  </a:lnTo>
                  <a:lnTo>
                    <a:pt x="3090" y="103119"/>
                  </a:lnTo>
                  <a:lnTo>
                    <a:pt x="0" y="143599"/>
                  </a:lnTo>
                  <a:lnTo>
                    <a:pt x="8098" y="177858"/>
                  </a:lnTo>
                  <a:lnTo>
                    <a:pt x="17989" y="197110"/>
                  </a:lnTo>
                  <a:lnTo>
                    <a:pt x="25001" y="202668"/>
                  </a:lnTo>
                  <a:lnTo>
                    <a:pt x="42199" y="206962"/>
                  </a:lnTo>
                  <a:lnTo>
                    <a:pt x="75087" y="198670"/>
                  </a:lnTo>
                  <a:lnTo>
                    <a:pt x="108272" y="176066"/>
                  </a:lnTo>
                  <a:lnTo>
                    <a:pt x="133705" y="130171"/>
                  </a:lnTo>
                  <a:lnTo>
                    <a:pt x="142253" y="93838"/>
                  </a:lnTo>
                  <a:lnTo>
                    <a:pt x="144642" y="59344"/>
                  </a:lnTo>
                  <a:lnTo>
                    <a:pt x="140999" y="32254"/>
                  </a:lnTo>
                  <a:lnTo>
                    <a:pt x="135936" y="22208"/>
                  </a:lnTo>
                  <a:lnTo>
                    <a:pt x="120899" y="7283"/>
                  </a:lnTo>
                  <a:lnTo>
                    <a:pt x="94935" y="1589"/>
                  </a:lnTo>
                  <a:lnTo>
                    <a:pt x="47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914"/>
          <p:cNvGrpSpPr/>
          <p:nvPr/>
        </p:nvGrpSpPr>
        <p:grpSpPr>
          <a:xfrm>
            <a:off x="9080500" y="5605233"/>
            <a:ext cx="754675" cy="678411"/>
            <a:chOff x="9080500" y="5605233"/>
            <a:chExt cx="754675" cy="678411"/>
          </a:xfrm>
        </p:grpSpPr>
        <p:sp>
          <p:nvSpPr>
            <p:cNvPr id="629" name="SMARTInkShape-5115"/>
            <p:cNvSpPr/>
            <p:nvPr>
              <p:custDataLst>
                <p:tags r:id="rId27"/>
              </p:custDataLst>
            </p:nvPr>
          </p:nvSpPr>
          <p:spPr>
            <a:xfrm>
              <a:off x="9728200" y="6014333"/>
              <a:ext cx="76201" cy="18168"/>
            </a:xfrm>
            <a:custGeom>
              <a:avLst/>
              <a:gdLst/>
              <a:ahLst/>
              <a:cxnLst/>
              <a:rect l="0" t="0" r="0" b="0"/>
              <a:pathLst>
                <a:path w="76201" h="18168">
                  <a:moveTo>
                    <a:pt x="76200" y="5467"/>
                  </a:moveTo>
                  <a:lnTo>
                    <a:pt x="76200" y="5467"/>
                  </a:lnTo>
                  <a:lnTo>
                    <a:pt x="72830" y="2096"/>
                  </a:lnTo>
                  <a:lnTo>
                    <a:pt x="60620" y="0"/>
                  </a:lnTo>
                  <a:lnTo>
                    <a:pt x="32461" y="5066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116"/>
            <p:cNvSpPr/>
            <p:nvPr>
              <p:custDataLst>
                <p:tags r:id="rId28"/>
              </p:custDataLst>
            </p:nvPr>
          </p:nvSpPr>
          <p:spPr>
            <a:xfrm>
              <a:off x="9620250" y="5605233"/>
              <a:ext cx="165101" cy="151284"/>
            </a:xfrm>
            <a:custGeom>
              <a:avLst/>
              <a:gdLst/>
              <a:ahLst/>
              <a:cxnLst/>
              <a:rect l="0" t="0" r="0" b="0"/>
              <a:pathLst>
                <a:path w="165101" h="151284">
                  <a:moveTo>
                    <a:pt x="0" y="78017"/>
                  </a:moveTo>
                  <a:lnTo>
                    <a:pt x="0" y="78017"/>
                  </a:lnTo>
                  <a:lnTo>
                    <a:pt x="0" y="74359"/>
                  </a:lnTo>
                  <a:lnTo>
                    <a:pt x="0" y="121557"/>
                  </a:lnTo>
                  <a:lnTo>
                    <a:pt x="0" y="151283"/>
                  </a:lnTo>
                  <a:lnTo>
                    <a:pt x="5645" y="147269"/>
                  </a:lnTo>
                  <a:lnTo>
                    <a:pt x="20722" y="129345"/>
                  </a:lnTo>
                  <a:lnTo>
                    <a:pt x="44779" y="84942"/>
                  </a:lnTo>
                  <a:lnTo>
                    <a:pt x="66969" y="39695"/>
                  </a:lnTo>
                  <a:lnTo>
                    <a:pt x="84675" y="10766"/>
                  </a:lnTo>
                  <a:lnTo>
                    <a:pt x="96195" y="2267"/>
                  </a:lnTo>
                  <a:lnTo>
                    <a:pt x="102229" y="0"/>
                  </a:lnTo>
                  <a:lnTo>
                    <a:pt x="108369" y="1310"/>
                  </a:lnTo>
                  <a:lnTo>
                    <a:pt x="120838" y="10294"/>
                  </a:lnTo>
                  <a:lnTo>
                    <a:pt x="141724" y="49901"/>
                  </a:lnTo>
                  <a:lnTo>
                    <a:pt x="165100" y="10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117"/>
            <p:cNvSpPr/>
            <p:nvPr>
              <p:custDataLst>
                <p:tags r:id="rId29"/>
              </p:custDataLst>
            </p:nvPr>
          </p:nvSpPr>
          <p:spPr>
            <a:xfrm>
              <a:off x="9769578" y="6045200"/>
              <a:ext cx="65597" cy="83010"/>
            </a:xfrm>
            <a:custGeom>
              <a:avLst/>
              <a:gdLst/>
              <a:ahLst/>
              <a:cxnLst/>
              <a:rect l="0" t="0" r="0" b="0"/>
              <a:pathLst>
                <a:path w="65597" h="83010">
                  <a:moveTo>
                    <a:pt x="9422" y="12700"/>
                  </a:moveTo>
                  <a:lnTo>
                    <a:pt x="9422" y="12700"/>
                  </a:lnTo>
                  <a:lnTo>
                    <a:pt x="9420" y="7233"/>
                  </a:lnTo>
                  <a:lnTo>
                    <a:pt x="9420" y="9982"/>
                  </a:lnTo>
                  <a:lnTo>
                    <a:pt x="0" y="43637"/>
                  </a:lnTo>
                  <a:lnTo>
                    <a:pt x="2553" y="62554"/>
                  </a:lnTo>
                  <a:lnTo>
                    <a:pt x="5897" y="72722"/>
                  </a:lnTo>
                  <a:lnTo>
                    <a:pt x="13502" y="80063"/>
                  </a:lnTo>
                  <a:lnTo>
                    <a:pt x="18492" y="83009"/>
                  </a:lnTo>
                  <a:lnTo>
                    <a:pt x="24642" y="82856"/>
                  </a:lnTo>
                  <a:lnTo>
                    <a:pt x="38998" y="77042"/>
                  </a:lnTo>
                  <a:lnTo>
                    <a:pt x="59579" y="58496"/>
                  </a:lnTo>
                  <a:lnTo>
                    <a:pt x="63319" y="50287"/>
                  </a:lnTo>
                  <a:lnTo>
                    <a:pt x="65596" y="31757"/>
                  </a:lnTo>
                  <a:lnTo>
                    <a:pt x="60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118"/>
            <p:cNvSpPr/>
            <p:nvPr>
              <p:custDataLst>
                <p:tags r:id="rId30"/>
              </p:custDataLst>
            </p:nvPr>
          </p:nvSpPr>
          <p:spPr>
            <a:xfrm>
              <a:off x="9607550" y="5866628"/>
              <a:ext cx="136815" cy="417016"/>
            </a:xfrm>
            <a:custGeom>
              <a:avLst/>
              <a:gdLst/>
              <a:ahLst/>
              <a:cxnLst/>
              <a:rect l="0" t="0" r="0" b="0"/>
              <a:pathLst>
                <a:path w="136815" h="417016">
                  <a:moveTo>
                    <a:pt x="0" y="216672"/>
                  </a:moveTo>
                  <a:lnTo>
                    <a:pt x="0" y="216672"/>
                  </a:lnTo>
                  <a:lnTo>
                    <a:pt x="5069" y="261821"/>
                  </a:lnTo>
                  <a:lnTo>
                    <a:pt x="10985" y="308845"/>
                  </a:lnTo>
                  <a:lnTo>
                    <a:pt x="10310" y="349110"/>
                  </a:lnTo>
                  <a:lnTo>
                    <a:pt x="7134" y="390530"/>
                  </a:lnTo>
                  <a:lnTo>
                    <a:pt x="6396" y="417015"/>
                  </a:lnTo>
                  <a:lnTo>
                    <a:pt x="1326" y="369844"/>
                  </a:lnTo>
                  <a:lnTo>
                    <a:pt x="589" y="329903"/>
                  </a:lnTo>
                  <a:lnTo>
                    <a:pt x="393" y="303449"/>
                  </a:lnTo>
                  <a:lnTo>
                    <a:pt x="263" y="274524"/>
                  </a:lnTo>
                  <a:lnTo>
                    <a:pt x="878" y="246067"/>
                  </a:lnTo>
                  <a:lnTo>
                    <a:pt x="1999" y="217923"/>
                  </a:lnTo>
                  <a:lnTo>
                    <a:pt x="3449" y="189990"/>
                  </a:lnTo>
                  <a:lnTo>
                    <a:pt x="5060" y="143900"/>
                  </a:lnTo>
                  <a:lnTo>
                    <a:pt x="5776" y="106013"/>
                  </a:lnTo>
                  <a:lnTo>
                    <a:pt x="6886" y="62293"/>
                  </a:lnTo>
                  <a:lnTo>
                    <a:pt x="9645" y="40579"/>
                  </a:lnTo>
                  <a:lnTo>
                    <a:pt x="16987" y="23404"/>
                  </a:lnTo>
                  <a:lnTo>
                    <a:pt x="21908" y="15859"/>
                  </a:lnTo>
                  <a:lnTo>
                    <a:pt x="34903" y="5596"/>
                  </a:lnTo>
                  <a:lnTo>
                    <a:pt x="49378" y="94"/>
                  </a:lnTo>
                  <a:lnTo>
                    <a:pt x="62870" y="0"/>
                  </a:lnTo>
                  <a:lnTo>
                    <a:pt x="75919" y="7955"/>
                  </a:lnTo>
                  <a:lnTo>
                    <a:pt x="101542" y="36058"/>
                  </a:lnTo>
                  <a:lnTo>
                    <a:pt x="108631" y="52203"/>
                  </a:lnTo>
                  <a:lnTo>
                    <a:pt x="111073" y="68080"/>
                  </a:lnTo>
                  <a:lnTo>
                    <a:pt x="109810" y="82192"/>
                  </a:lnTo>
                  <a:lnTo>
                    <a:pt x="103132" y="93639"/>
                  </a:lnTo>
                  <a:lnTo>
                    <a:pt x="93814" y="102018"/>
                  </a:lnTo>
                  <a:lnTo>
                    <a:pt x="81341" y="106736"/>
                  </a:lnTo>
                  <a:lnTo>
                    <a:pt x="74274" y="108134"/>
                  </a:lnTo>
                  <a:lnTo>
                    <a:pt x="74210" y="108331"/>
                  </a:lnTo>
                  <a:lnTo>
                    <a:pt x="74873" y="108460"/>
                  </a:lnTo>
                  <a:lnTo>
                    <a:pt x="83124" y="113740"/>
                  </a:lnTo>
                  <a:lnTo>
                    <a:pt x="101457" y="120949"/>
                  </a:lnTo>
                  <a:lnTo>
                    <a:pt x="114236" y="130383"/>
                  </a:lnTo>
                  <a:lnTo>
                    <a:pt x="129960" y="150966"/>
                  </a:lnTo>
                  <a:lnTo>
                    <a:pt x="136814" y="178310"/>
                  </a:lnTo>
                  <a:lnTo>
                    <a:pt x="134655" y="194683"/>
                  </a:lnTo>
                  <a:lnTo>
                    <a:pt x="125505" y="213919"/>
                  </a:lnTo>
                  <a:lnTo>
                    <a:pt x="111975" y="228555"/>
                  </a:lnTo>
                  <a:lnTo>
                    <a:pt x="100567" y="236065"/>
                  </a:lnTo>
                  <a:lnTo>
                    <a:pt x="88441" y="239402"/>
                  </a:lnTo>
                  <a:lnTo>
                    <a:pt x="77877" y="239003"/>
                  </a:lnTo>
                  <a:lnTo>
                    <a:pt x="63500" y="23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119"/>
            <p:cNvSpPr/>
            <p:nvPr>
              <p:custDataLst>
                <p:tags r:id="rId31"/>
              </p:custDataLst>
            </p:nvPr>
          </p:nvSpPr>
          <p:spPr>
            <a:xfrm>
              <a:off x="9264650" y="5920891"/>
              <a:ext cx="132479" cy="219560"/>
            </a:xfrm>
            <a:custGeom>
              <a:avLst/>
              <a:gdLst/>
              <a:ahLst/>
              <a:cxnLst/>
              <a:rect l="0" t="0" r="0" b="0"/>
              <a:pathLst>
                <a:path w="132479" h="2195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42375" y="14054"/>
                  </a:lnTo>
                  <a:lnTo>
                    <a:pt x="89746" y="39579"/>
                  </a:lnTo>
                  <a:lnTo>
                    <a:pt x="117136" y="70276"/>
                  </a:lnTo>
                  <a:lnTo>
                    <a:pt x="131915" y="106182"/>
                  </a:lnTo>
                  <a:lnTo>
                    <a:pt x="132478" y="131070"/>
                  </a:lnTo>
                  <a:lnTo>
                    <a:pt x="127319" y="154830"/>
                  </a:lnTo>
                  <a:lnTo>
                    <a:pt x="117969" y="174797"/>
                  </a:lnTo>
                  <a:lnTo>
                    <a:pt x="97435" y="198535"/>
                  </a:lnTo>
                  <a:lnTo>
                    <a:pt x="6350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120"/>
            <p:cNvSpPr/>
            <p:nvPr>
              <p:custDataLst>
                <p:tags r:id="rId32"/>
              </p:custDataLst>
            </p:nvPr>
          </p:nvSpPr>
          <p:spPr>
            <a:xfrm>
              <a:off x="9080500" y="6064250"/>
              <a:ext cx="323851" cy="44451"/>
            </a:xfrm>
            <a:custGeom>
              <a:avLst/>
              <a:gdLst/>
              <a:ahLst/>
              <a:cxnLst/>
              <a:rect l="0" t="0" r="0" b="0"/>
              <a:pathLst>
                <a:path w="323851" h="44451">
                  <a:moveTo>
                    <a:pt x="0" y="44450"/>
                  </a:moveTo>
                  <a:lnTo>
                    <a:pt x="0" y="44450"/>
                  </a:lnTo>
                  <a:lnTo>
                    <a:pt x="36088" y="42568"/>
                  </a:lnTo>
                  <a:lnTo>
                    <a:pt x="66839" y="38675"/>
                  </a:lnTo>
                  <a:lnTo>
                    <a:pt x="108727" y="32241"/>
                  </a:lnTo>
                  <a:lnTo>
                    <a:pt x="153686" y="24677"/>
                  </a:lnTo>
                  <a:lnTo>
                    <a:pt x="198832" y="17317"/>
                  </a:lnTo>
                  <a:lnTo>
                    <a:pt x="242416" y="11695"/>
                  </a:lnTo>
                  <a:lnTo>
                    <a:pt x="277779" y="6843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121"/>
            <p:cNvSpPr/>
            <p:nvPr>
              <p:custDataLst>
                <p:tags r:id="rId33"/>
              </p:custDataLst>
            </p:nvPr>
          </p:nvSpPr>
          <p:spPr>
            <a:xfrm>
              <a:off x="9086850" y="601980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28863" y="10539"/>
                  </a:lnTo>
                  <a:lnTo>
                    <a:pt x="71894" y="12061"/>
                  </a:lnTo>
                  <a:lnTo>
                    <a:pt x="111445" y="12416"/>
                  </a:lnTo>
                  <a:lnTo>
                    <a:pt x="149247" y="10692"/>
                  </a:lnTo>
                  <a:lnTo>
                    <a:pt x="184160" y="8985"/>
                  </a:lnTo>
                  <a:lnTo>
                    <a:pt x="226643" y="11285"/>
                  </a:lnTo>
                  <a:lnTo>
                    <a:pt x="247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9" name="SMARTInkShape-Group915"/>
          <p:cNvGrpSpPr/>
          <p:nvPr/>
        </p:nvGrpSpPr>
        <p:grpSpPr>
          <a:xfrm>
            <a:off x="10102848" y="5988050"/>
            <a:ext cx="171453" cy="101601"/>
            <a:chOff x="10102848" y="5988050"/>
            <a:chExt cx="171453" cy="101601"/>
          </a:xfrm>
        </p:grpSpPr>
        <p:sp>
          <p:nvSpPr>
            <p:cNvPr id="637" name="SMARTInkShape-5122"/>
            <p:cNvSpPr/>
            <p:nvPr>
              <p:custDataLst>
                <p:tags r:id="rId25"/>
              </p:custDataLst>
            </p:nvPr>
          </p:nvSpPr>
          <p:spPr>
            <a:xfrm>
              <a:off x="10102848" y="6083300"/>
              <a:ext cx="171453" cy="6351"/>
            </a:xfrm>
            <a:custGeom>
              <a:avLst/>
              <a:gdLst/>
              <a:ahLst/>
              <a:cxnLst/>
              <a:rect l="0" t="0" r="0" b="0"/>
              <a:pathLst>
                <a:path w="171453" h="63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413" y="4364"/>
                  </a:lnTo>
                  <a:lnTo>
                    <a:pt x="6745" y="5467"/>
                  </a:lnTo>
                  <a:lnTo>
                    <a:pt x="49128" y="6175"/>
                  </a:lnTo>
                  <a:lnTo>
                    <a:pt x="84160" y="6273"/>
                  </a:lnTo>
                  <a:lnTo>
                    <a:pt x="119484" y="6316"/>
                  </a:lnTo>
                  <a:lnTo>
                    <a:pt x="1714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123"/>
            <p:cNvSpPr/>
            <p:nvPr>
              <p:custDataLst>
                <p:tags r:id="rId26"/>
              </p:custDataLst>
            </p:nvPr>
          </p:nvSpPr>
          <p:spPr>
            <a:xfrm>
              <a:off x="10102850" y="59880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36627" y="0"/>
                  </a:lnTo>
                  <a:lnTo>
                    <a:pt x="74666" y="0"/>
                  </a:lnTo>
                  <a:lnTo>
                    <a:pt x="117217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916"/>
          <p:cNvGrpSpPr/>
          <p:nvPr/>
        </p:nvGrpSpPr>
        <p:grpSpPr>
          <a:xfrm>
            <a:off x="10363200" y="5672029"/>
            <a:ext cx="374651" cy="430322"/>
            <a:chOff x="10363200" y="5672029"/>
            <a:chExt cx="374651" cy="430322"/>
          </a:xfrm>
        </p:grpSpPr>
        <p:sp>
          <p:nvSpPr>
            <p:cNvPr id="640" name="SMARTInkShape-5124"/>
            <p:cNvSpPr/>
            <p:nvPr>
              <p:custDataLst>
                <p:tags r:id="rId22"/>
              </p:custDataLst>
            </p:nvPr>
          </p:nvSpPr>
          <p:spPr>
            <a:xfrm>
              <a:off x="10363200" y="5672029"/>
              <a:ext cx="312209" cy="17572"/>
            </a:xfrm>
            <a:custGeom>
              <a:avLst/>
              <a:gdLst/>
              <a:ahLst/>
              <a:cxnLst/>
              <a:rect l="0" t="0" r="0" b="0"/>
              <a:pathLst>
                <a:path w="312209" h="17572">
                  <a:moveTo>
                    <a:pt x="0" y="11221"/>
                  </a:moveTo>
                  <a:lnTo>
                    <a:pt x="0" y="11221"/>
                  </a:lnTo>
                  <a:lnTo>
                    <a:pt x="15183" y="11221"/>
                  </a:lnTo>
                  <a:lnTo>
                    <a:pt x="31247" y="14879"/>
                  </a:lnTo>
                  <a:lnTo>
                    <a:pt x="76022" y="12152"/>
                  </a:lnTo>
                  <a:lnTo>
                    <a:pt x="108577" y="10930"/>
                  </a:lnTo>
                  <a:lnTo>
                    <a:pt x="148915" y="8034"/>
                  </a:lnTo>
                  <a:lnTo>
                    <a:pt x="190833" y="4395"/>
                  </a:lnTo>
                  <a:lnTo>
                    <a:pt x="230866" y="1132"/>
                  </a:lnTo>
                  <a:lnTo>
                    <a:pt x="277640" y="0"/>
                  </a:lnTo>
                  <a:lnTo>
                    <a:pt x="301300" y="3820"/>
                  </a:lnTo>
                  <a:lnTo>
                    <a:pt x="309830" y="7462"/>
                  </a:lnTo>
                  <a:lnTo>
                    <a:pt x="311681" y="8715"/>
                  </a:lnTo>
                  <a:lnTo>
                    <a:pt x="312208" y="9550"/>
                  </a:lnTo>
                  <a:lnTo>
                    <a:pt x="304800" y="1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125"/>
            <p:cNvSpPr/>
            <p:nvPr>
              <p:custDataLst>
                <p:tags r:id="rId23"/>
              </p:custDataLst>
            </p:nvPr>
          </p:nvSpPr>
          <p:spPr>
            <a:xfrm>
              <a:off x="10630778" y="5827480"/>
              <a:ext cx="107073" cy="274871"/>
            </a:xfrm>
            <a:custGeom>
              <a:avLst/>
              <a:gdLst/>
              <a:ahLst/>
              <a:cxnLst/>
              <a:rect l="0" t="0" r="0" b="0"/>
              <a:pathLst>
                <a:path w="107073" h="274871">
                  <a:moveTo>
                    <a:pt x="107072" y="8170"/>
                  </a:moveTo>
                  <a:lnTo>
                    <a:pt x="107072" y="8170"/>
                  </a:lnTo>
                  <a:lnTo>
                    <a:pt x="103702" y="1429"/>
                  </a:lnTo>
                  <a:lnTo>
                    <a:pt x="102003" y="147"/>
                  </a:lnTo>
                  <a:lnTo>
                    <a:pt x="100165" y="0"/>
                  </a:lnTo>
                  <a:lnTo>
                    <a:pt x="88775" y="4832"/>
                  </a:lnTo>
                  <a:lnTo>
                    <a:pt x="46942" y="39860"/>
                  </a:lnTo>
                  <a:lnTo>
                    <a:pt x="5798" y="78591"/>
                  </a:lnTo>
                  <a:lnTo>
                    <a:pt x="2089" y="84859"/>
                  </a:lnTo>
                  <a:lnTo>
                    <a:pt x="0" y="92354"/>
                  </a:lnTo>
                  <a:lnTo>
                    <a:pt x="1121" y="93926"/>
                  </a:lnTo>
                  <a:lnTo>
                    <a:pt x="10133" y="96656"/>
                  </a:lnTo>
                  <a:lnTo>
                    <a:pt x="17866" y="97059"/>
                  </a:lnTo>
                  <a:lnTo>
                    <a:pt x="18817" y="107207"/>
                  </a:lnTo>
                  <a:lnTo>
                    <a:pt x="31031" y="150964"/>
                  </a:lnTo>
                  <a:lnTo>
                    <a:pt x="39371" y="194185"/>
                  </a:lnTo>
                  <a:lnTo>
                    <a:pt x="47104" y="237008"/>
                  </a:lnTo>
                  <a:lnTo>
                    <a:pt x="49922" y="27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126"/>
            <p:cNvSpPr/>
            <p:nvPr>
              <p:custDataLst>
                <p:tags r:id="rId24"/>
              </p:custDataLst>
            </p:nvPr>
          </p:nvSpPr>
          <p:spPr>
            <a:xfrm>
              <a:off x="10433050" y="5836066"/>
              <a:ext cx="203201" cy="126585"/>
            </a:xfrm>
            <a:custGeom>
              <a:avLst/>
              <a:gdLst/>
              <a:ahLst/>
              <a:cxnLst/>
              <a:rect l="0" t="0" r="0" b="0"/>
              <a:pathLst>
                <a:path w="203201" h="126585">
                  <a:moveTo>
                    <a:pt x="0" y="18634"/>
                  </a:moveTo>
                  <a:lnTo>
                    <a:pt x="0" y="18634"/>
                  </a:lnTo>
                  <a:lnTo>
                    <a:pt x="0" y="990"/>
                  </a:lnTo>
                  <a:lnTo>
                    <a:pt x="10113" y="0"/>
                  </a:lnTo>
                  <a:lnTo>
                    <a:pt x="54292" y="15337"/>
                  </a:lnTo>
                  <a:lnTo>
                    <a:pt x="91817" y="34119"/>
                  </a:lnTo>
                  <a:lnTo>
                    <a:pt x="130452" y="57560"/>
                  </a:lnTo>
                  <a:lnTo>
                    <a:pt x="175745" y="97765"/>
                  </a:lnTo>
                  <a:lnTo>
                    <a:pt x="197150" y="117258"/>
                  </a:lnTo>
                  <a:lnTo>
                    <a:pt x="203200" y="12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917"/>
          <p:cNvGrpSpPr/>
          <p:nvPr/>
        </p:nvGrpSpPr>
        <p:grpSpPr>
          <a:xfrm>
            <a:off x="10937391" y="5590267"/>
            <a:ext cx="905360" cy="579416"/>
            <a:chOff x="10937391" y="5590267"/>
            <a:chExt cx="905360" cy="579416"/>
          </a:xfrm>
        </p:grpSpPr>
        <p:sp>
          <p:nvSpPr>
            <p:cNvPr id="644" name="SMARTInkShape-5127"/>
            <p:cNvSpPr/>
            <p:nvPr>
              <p:custDataLst>
                <p:tags r:id="rId15"/>
              </p:custDataLst>
            </p:nvPr>
          </p:nvSpPr>
          <p:spPr>
            <a:xfrm>
              <a:off x="11645900" y="5753983"/>
              <a:ext cx="165101" cy="297568"/>
            </a:xfrm>
            <a:custGeom>
              <a:avLst/>
              <a:gdLst/>
              <a:ahLst/>
              <a:cxnLst/>
              <a:rect l="0" t="0" r="0" b="0"/>
              <a:pathLst>
                <a:path w="165101" h="297568">
                  <a:moveTo>
                    <a:pt x="165100" y="5467"/>
                  </a:moveTo>
                  <a:lnTo>
                    <a:pt x="165100" y="5467"/>
                  </a:lnTo>
                  <a:lnTo>
                    <a:pt x="165100" y="2096"/>
                  </a:lnTo>
                  <a:lnTo>
                    <a:pt x="164395" y="1103"/>
                  </a:lnTo>
                  <a:lnTo>
                    <a:pt x="163219" y="441"/>
                  </a:lnTo>
                  <a:lnTo>
                    <a:pt x="161730" y="0"/>
                  </a:lnTo>
                  <a:lnTo>
                    <a:pt x="156311" y="3273"/>
                  </a:lnTo>
                  <a:lnTo>
                    <a:pt x="148495" y="11547"/>
                  </a:lnTo>
                  <a:lnTo>
                    <a:pt x="116764" y="58880"/>
                  </a:lnTo>
                  <a:lnTo>
                    <a:pt x="92610" y="98512"/>
                  </a:lnTo>
                  <a:lnTo>
                    <a:pt x="75966" y="130782"/>
                  </a:lnTo>
                  <a:lnTo>
                    <a:pt x="58458" y="165586"/>
                  </a:lnTo>
                  <a:lnTo>
                    <a:pt x="38915" y="199867"/>
                  </a:lnTo>
                  <a:lnTo>
                    <a:pt x="21566" y="244161"/>
                  </a:lnTo>
                  <a:lnTo>
                    <a:pt x="6959" y="287321"/>
                  </a:lnTo>
                  <a:lnTo>
                    <a:pt x="3095" y="295835"/>
                  </a:lnTo>
                  <a:lnTo>
                    <a:pt x="2063" y="297119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128"/>
            <p:cNvSpPr/>
            <p:nvPr>
              <p:custDataLst>
                <p:tags r:id="rId16"/>
              </p:custDataLst>
            </p:nvPr>
          </p:nvSpPr>
          <p:spPr>
            <a:xfrm>
              <a:off x="11626850" y="5778500"/>
              <a:ext cx="171451" cy="215901"/>
            </a:xfrm>
            <a:custGeom>
              <a:avLst/>
              <a:gdLst/>
              <a:ahLst/>
              <a:cxnLst/>
              <a:rect l="0" t="0" r="0" b="0"/>
              <a:pathLst>
                <a:path w="171451" h="215901">
                  <a:moveTo>
                    <a:pt x="0" y="0"/>
                  </a:moveTo>
                  <a:lnTo>
                    <a:pt x="0" y="0"/>
                  </a:lnTo>
                  <a:lnTo>
                    <a:pt x="29496" y="38282"/>
                  </a:lnTo>
                  <a:lnTo>
                    <a:pt x="55775" y="73666"/>
                  </a:lnTo>
                  <a:lnTo>
                    <a:pt x="90374" y="113549"/>
                  </a:lnTo>
                  <a:lnTo>
                    <a:pt x="123673" y="150296"/>
                  </a:lnTo>
                  <a:lnTo>
                    <a:pt x="158050" y="193491"/>
                  </a:lnTo>
                  <a:lnTo>
                    <a:pt x="168594" y="208051"/>
                  </a:lnTo>
                  <a:lnTo>
                    <a:pt x="171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129"/>
            <p:cNvSpPr/>
            <p:nvPr>
              <p:custDataLst>
                <p:tags r:id="rId17"/>
              </p:custDataLst>
            </p:nvPr>
          </p:nvSpPr>
          <p:spPr>
            <a:xfrm>
              <a:off x="11266769" y="5590267"/>
              <a:ext cx="156882" cy="137434"/>
            </a:xfrm>
            <a:custGeom>
              <a:avLst/>
              <a:gdLst/>
              <a:ahLst/>
              <a:cxnLst/>
              <a:rect l="0" t="0" r="0" b="0"/>
              <a:pathLst>
                <a:path w="156882" h="137434">
                  <a:moveTo>
                    <a:pt x="48931" y="10433"/>
                  </a:moveTo>
                  <a:lnTo>
                    <a:pt x="48931" y="10433"/>
                  </a:lnTo>
                  <a:lnTo>
                    <a:pt x="48931" y="4966"/>
                  </a:lnTo>
                  <a:lnTo>
                    <a:pt x="48931" y="11086"/>
                  </a:lnTo>
                  <a:lnTo>
                    <a:pt x="31254" y="49540"/>
                  </a:lnTo>
                  <a:lnTo>
                    <a:pt x="11259" y="95272"/>
                  </a:lnTo>
                  <a:lnTo>
                    <a:pt x="2333" y="110516"/>
                  </a:lnTo>
                  <a:lnTo>
                    <a:pt x="934" y="111727"/>
                  </a:lnTo>
                  <a:lnTo>
                    <a:pt x="0" y="111830"/>
                  </a:lnTo>
                  <a:lnTo>
                    <a:pt x="843" y="106298"/>
                  </a:lnTo>
                  <a:lnTo>
                    <a:pt x="14847" y="68683"/>
                  </a:lnTo>
                  <a:lnTo>
                    <a:pt x="37025" y="27740"/>
                  </a:lnTo>
                  <a:lnTo>
                    <a:pt x="53634" y="9211"/>
                  </a:lnTo>
                  <a:lnTo>
                    <a:pt x="63016" y="2835"/>
                  </a:lnTo>
                  <a:lnTo>
                    <a:pt x="71890" y="0"/>
                  </a:lnTo>
                  <a:lnTo>
                    <a:pt x="82420" y="2503"/>
                  </a:lnTo>
                  <a:lnTo>
                    <a:pt x="88188" y="5147"/>
                  </a:lnTo>
                  <a:lnTo>
                    <a:pt x="98364" y="15609"/>
                  </a:lnTo>
                  <a:lnTo>
                    <a:pt x="106884" y="30372"/>
                  </a:lnTo>
                  <a:lnTo>
                    <a:pt x="118104" y="70476"/>
                  </a:lnTo>
                  <a:lnTo>
                    <a:pt x="126811" y="100896"/>
                  </a:lnTo>
                  <a:lnTo>
                    <a:pt x="135050" y="115550"/>
                  </a:lnTo>
                  <a:lnTo>
                    <a:pt x="156881" y="13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130"/>
            <p:cNvSpPr/>
            <p:nvPr>
              <p:custDataLst>
                <p:tags r:id="rId18"/>
              </p:custDataLst>
            </p:nvPr>
          </p:nvSpPr>
          <p:spPr>
            <a:xfrm>
              <a:off x="11436350" y="59436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7" y="1411"/>
                  </a:lnTo>
                  <a:lnTo>
                    <a:pt x="6938" y="10844"/>
                  </a:lnTo>
                  <a:lnTo>
                    <a:pt x="4504" y="5294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131"/>
            <p:cNvSpPr/>
            <p:nvPr>
              <p:custDataLst>
                <p:tags r:id="rId19"/>
              </p:custDataLst>
            </p:nvPr>
          </p:nvSpPr>
          <p:spPr>
            <a:xfrm>
              <a:off x="11283950" y="5770692"/>
              <a:ext cx="122620" cy="398991"/>
            </a:xfrm>
            <a:custGeom>
              <a:avLst/>
              <a:gdLst/>
              <a:ahLst/>
              <a:cxnLst/>
              <a:rect l="0" t="0" r="0" b="0"/>
              <a:pathLst>
                <a:path w="122620" h="398991">
                  <a:moveTo>
                    <a:pt x="0" y="109408"/>
                  </a:moveTo>
                  <a:lnTo>
                    <a:pt x="0" y="109408"/>
                  </a:lnTo>
                  <a:lnTo>
                    <a:pt x="3370" y="109406"/>
                  </a:lnTo>
                  <a:lnTo>
                    <a:pt x="6907" y="111290"/>
                  </a:lnTo>
                  <a:lnTo>
                    <a:pt x="8839" y="112779"/>
                  </a:lnTo>
                  <a:lnTo>
                    <a:pt x="10985" y="120078"/>
                  </a:lnTo>
                  <a:lnTo>
                    <a:pt x="16839" y="159627"/>
                  </a:lnTo>
                  <a:lnTo>
                    <a:pt x="18393" y="199939"/>
                  </a:lnTo>
                  <a:lnTo>
                    <a:pt x="18759" y="233604"/>
                  </a:lnTo>
                  <a:lnTo>
                    <a:pt x="18919" y="271616"/>
                  </a:lnTo>
                  <a:lnTo>
                    <a:pt x="18992" y="309912"/>
                  </a:lnTo>
                  <a:lnTo>
                    <a:pt x="19032" y="356416"/>
                  </a:lnTo>
                  <a:lnTo>
                    <a:pt x="19048" y="398990"/>
                  </a:lnTo>
                  <a:lnTo>
                    <a:pt x="15679" y="390648"/>
                  </a:lnTo>
                  <a:lnTo>
                    <a:pt x="13288" y="345766"/>
                  </a:lnTo>
                  <a:lnTo>
                    <a:pt x="12963" y="307825"/>
                  </a:lnTo>
                  <a:lnTo>
                    <a:pt x="12815" y="261329"/>
                  </a:lnTo>
                  <a:lnTo>
                    <a:pt x="12778" y="236087"/>
                  </a:lnTo>
                  <a:lnTo>
                    <a:pt x="14616" y="191110"/>
                  </a:lnTo>
                  <a:lnTo>
                    <a:pt x="17783" y="151364"/>
                  </a:lnTo>
                  <a:lnTo>
                    <a:pt x="21546" y="117236"/>
                  </a:lnTo>
                  <a:lnTo>
                    <a:pt x="31000" y="73626"/>
                  </a:lnTo>
                  <a:lnTo>
                    <a:pt x="46110" y="37266"/>
                  </a:lnTo>
                  <a:lnTo>
                    <a:pt x="63991" y="14262"/>
                  </a:lnTo>
                  <a:lnTo>
                    <a:pt x="82696" y="1881"/>
                  </a:lnTo>
                  <a:lnTo>
                    <a:pt x="93433" y="0"/>
                  </a:lnTo>
                  <a:lnTo>
                    <a:pt x="98272" y="486"/>
                  </a:lnTo>
                  <a:lnTo>
                    <a:pt x="102909" y="3632"/>
                  </a:lnTo>
                  <a:lnTo>
                    <a:pt x="111823" y="14654"/>
                  </a:lnTo>
                  <a:lnTo>
                    <a:pt x="116727" y="28959"/>
                  </a:lnTo>
                  <a:lnTo>
                    <a:pt x="118035" y="36726"/>
                  </a:lnTo>
                  <a:lnTo>
                    <a:pt x="113132" y="64510"/>
                  </a:lnTo>
                  <a:lnTo>
                    <a:pt x="98834" y="98318"/>
                  </a:lnTo>
                  <a:lnTo>
                    <a:pt x="77801" y="120503"/>
                  </a:lnTo>
                  <a:lnTo>
                    <a:pt x="77971" y="121038"/>
                  </a:lnTo>
                  <a:lnTo>
                    <a:pt x="80047" y="121632"/>
                  </a:lnTo>
                  <a:lnTo>
                    <a:pt x="85177" y="121967"/>
                  </a:lnTo>
                  <a:lnTo>
                    <a:pt x="97910" y="128807"/>
                  </a:lnTo>
                  <a:lnTo>
                    <a:pt x="111717" y="143144"/>
                  </a:lnTo>
                  <a:lnTo>
                    <a:pt x="121373" y="164167"/>
                  </a:lnTo>
                  <a:lnTo>
                    <a:pt x="122619" y="180077"/>
                  </a:lnTo>
                  <a:lnTo>
                    <a:pt x="121962" y="188270"/>
                  </a:lnTo>
                  <a:lnTo>
                    <a:pt x="115588" y="203019"/>
                  </a:lnTo>
                  <a:lnTo>
                    <a:pt x="97621" y="226364"/>
                  </a:lnTo>
                  <a:lnTo>
                    <a:pt x="81369" y="236803"/>
                  </a:lnTo>
                  <a:lnTo>
                    <a:pt x="69325" y="238230"/>
                  </a:lnTo>
                  <a:lnTo>
                    <a:pt x="50800" y="23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132"/>
            <p:cNvSpPr/>
            <p:nvPr>
              <p:custDataLst>
                <p:tags r:id="rId20"/>
              </p:custDataLst>
            </p:nvPr>
          </p:nvSpPr>
          <p:spPr>
            <a:xfrm>
              <a:off x="10937391" y="5994398"/>
              <a:ext cx="187231" cy="12577"/>
            </a:xfrm>
            <a:custGeom>
              <a:avLst/>
              <a:gdLst/>
              <a:ahLst/>
              <a:cxnLst/>
              <a:rect l="0" t="0" r="0" b="0"/>
              <a:pathLst>
                <a:path w="187231" h="12577">
                  <a:moveTo>
                    <a:pt x="3659" y="2"/>
                  </a:moveTo>
                  <a:lnTo>
                    <a:pt x="3659" y="2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61" y="707"/>
                  </a:lnTo>
                  <a:lnTo>
                    <a:pt x="3037" y="3373"/>
                  </a:lnTo>
                  <a:lnTo>
                    <a:pt x="3951" y="4366"/>
                  </a:lnTo>
                  <a:lnTo>
                    <a:pt x="10484" y="7842"/>
                  </a:lnTo>
                  <a:lnTo>
                    <a:pt x="12443" y="9462"/>
                  </a:lnTo>
                  <a:lnTo>
                    <a:pt x="36569" y="12061"/>
                  </a:lnTo>
                  <a:lnTo>
                    <a:pt x="74573" y="12576"/>
                  </a:lnTo>
                  <a:lnTo>
                    <a:pt x="116053" y="9306"/>
                  </a:lnTo>
                  <a:lnTo>
                    <a:pt x="163143" y="1715"/>
                  </a:lnTo>
                  <a:lnTo>
                    <a:pt x="187230" y="31"/>
                  </a:lnTo>
                  <a:lnTo>
                    <a:pt x="181459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133"/>
            <p:cNvSpPr/>
            <p:nvPr>
              <p:custDataLst>
                <p:tags r:id="rId21"/>
              </p:custDataLst>
            </p:nvPr>
          </p:nvSpPr>
          <p:spPr>
            <a:xfrm>
              <a:off x="11595100" y="5629570"/>
              <a:ext cx="247651" cy="21931"/>
            </a:xfrm>
            <a:custGeom>
              <a:avLst/>
              <a:gdLst/>
              <a:ahLst/>
              <a:cxnLst/>
              <a:rect l="0" t="0" r="0" b="0"/>
              <a:pathLst>
                <a:path w="247651" h="21931">
                  <a:moveTo>
                    <a:pt x="0" y="21930"/>
                  </a:moveTo>
                  <a:lnTo>
                    <a:pt x="0" y="21930"/>
                  </a:lnTo>
                  <a:lnTo>
                    <a:pt x="18030" y="17566"/>
                  </a:lnTo>
                  <a:lnTo>
                    <a:pt x="54183" y="15463"/>
                  </a:lnTo>
                  <a:lnTo>
                    <a:pt x="86875" y="12470"/>
                  </a:lnTo>
                  <a:lnTo>
                    <a:pt x="126336" y="8789"/>
                  </a:lnTo>
                  <a:lnTo>
                    <a:pt x="166213" y="4801"/>
                  </a:lnTo>
                  <a:lnTo>
                    <a:pt x="210352" y="0"/>
                  </a:lnTo>
                  <a:lnTo>
                    <a:pt x="247650" y="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918"/>
          <p:cNvGrpSpPr/>
          <p:nvPr/>
        </p:nvGrpSpPr>
        <p:grpSpPr>
          <a:xfrm>
            <a:off x="9481693" y="4800600"/>
            <a:ext cx="2553588" cy="1638268"/>
            <a:chOff x="9481693" y="4800600"/>
            <a:chExt cx="2553588" cy="1638268"/>
          </a:xfrm>
        </p:grpSpPr>
        <p:sp>
          <p:nvSpPr>
            <p:cNvPr id="652" name="SMARTInkShape-5134"/>
            <p:cNvSpPr/>
            <p:nvPr>
              <p:custDataLst>
                <p:tags r:id="rId11"/>
              </p:custDataLst>
            </p:nvPr>
          </p:nvSpPr>
          <p:spPr>
            <a:xfrm>
              <a:off x="11441814" y="4800600"/>
              <a:ext cx="376063" cy="353190"/>
            </a:xfrm>
            <a:custGeom>
              <a:avLst/>
              <a:gdLst/>
              <a:ahLst/>
              <a:cxnLst/>
              <a:rect l="0" t="0" r="0" b="0"/>
              <a:pathLst>
                <a:path w="376063" h="353190">
                  <a:moveTo>
                    <a:pt x="229486" y="57150"/>
                  </a:moveTo>
                  <a:lnTo>
                    <a:pt x="229486" y="57150"/>
                  </a:lnTo>
                  <a:lnTo>
                    <a:pt x="228075" y="25191"/>
                  </a:lnTo>
                  <a:lnTo>
                    <a:pt x="222745" y="12136"/>
                  </a:lnTo>
                  <a:lnTo>
                    <a:pt x="217229" y="8796"/>
                  </a:lnTo>
                  <a:lnTo>
                    <a:pt x="201696" y="6967"/>
                  </a:lnTo>
                  <a:lnTo>
                    <a:pt x="169747" y="16646"/>
                  </a:lnTo>
                  <a:lnTo>
                    <a:pt x="126724" y="43032"/>
                  </a:lnTo>
                  <a:lnTo>
                    <a:pt x="94679" y="69455"/>
                  </a:lnTo>
                  <a:lnTo>
                    <a:pt x="63033" y="102130"/>
                  </a:lnTo>
                  <a:lnTo>
                    <a:pt x="34858" y="142523"/>
                  </a:lnTo>
                  <a:lnTo>
                    <a:pt x="13868" y="184464"/>
                  </a:lnTo>
                  <a:lnTo>
                    <a:pt x="1012" y="225212"/>
                  </a:lnTo>
                  <a:lnTo>
                    <a:pt x="0" y="262137"/>
                  </a:lnTo>
                  <a:lnTo>
                    <a:pt x="9900" y="291717"/>
                  </a:lnTo>
                  <a:lnTo>
                    <a:pt x="17478" y="304545"/>
                  </a:lnTo>
                  <a:lnTo>
                    <a:pt x="42833" y="326323"/>
                  </a:lnTo>
                  <a:lnTo>
                    <a:pt x="78794" y="343294"/>
                  </a:lnTo>
                  <a:lnTo>
                    <a:pt x="102215" y="348807"/>
                  </a:lnTo>
                  <a:lnTo>
                    <a:pt x="127704" y="353189"/>
                  </a:lnTo>
                  <a:lnTo>
                    <a:pt x="153165" y="352581"/>
                  </a:lnTo>
                  <a:lnTo>
                    <a:pt x="178606" y="348648"/>
                  </a:lnTo>
                  <a:lnTo>
                    <a:pt x="204033" y="342499"/>
                  </a:lnTo>
                  <a:lnTo>
                    <a:pt x="249217" y="322496"/>
                  </a:lnTo>
                  <a:lnTo>
                    <a:pt x="270157" y="310247"/>
                  </a:lnTo>
                  <a:lnTo>
                    <a:pt x="293289" y="283737"/>
                  </a:lnTo>
                  <a:lnTo>
                    <a:pt x="317881" y="247719"/>
                  </a:lnTo>
                  <a:lnTo>
                    <a:pt x="343448" y="205363"/>
                  </a:lnTo>
                  <a:lnTo>
                    <a:pt x="359789" y="172186"/>
                  </a:lnTo>
                  <a:lnTo>
                    <a:pt x="369977" y="145130"/>
                  </a:lnTo>
                  <a:lnTo>
                    <a:pt x="376062" y="122153"/>
                  </a:lnTo>
                  <a:lnTo>
                    <a:pt x="374476" y="101896"/>
                  </a:lnTo>
                  <a:lnTo>
                    <a:pt x="357661" y="66219"/>
                  </a:lnTo>
                  <a:lnTo>
                    <a:pt x="316322" y="39543"/>
                  </a:lnTo>
                  <a:lnTo>
                    <a:pt x="289494" y="28478"/>
                  </a:lnTo>
                  <a:lnTo>
                    <a:pt x="258201" y="20396"/>
                  </a:lnTo>
                  <a:lnTo>
                    <a:pt x="223935" y="14303"/>
                  </a:lnTo>
                  <a:lnTo>
                    <a:pt x="187686" y="9535"/>
                  </a:lnTo>
                  <a:lnTo>
                    <a:pt x="11518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135"/>
            <p:cNvSpPr/>
            <p:nvPr>
              <p:custDataLst>
                <p:tags r:id="rId12"/>
              </p:custDataLst>
            </p:nvPr>
          </p:nvSpPr>
          <p:spPr>
            <a:xfrm>
              <a:off x="11588750" y="4902200"/>
              <a:ext cx="30869" cy="177801"/>
            </a:xfrm>
            <a:custGeom>
              <a:avLst/>
              <a:gdLst/>
              <a:ahLst/>
              <a:cxnLst/>
              <a:rect l="0" t="0" r="0" b="0"/>
              <a:pathLst>
                <a:path w="30869" h="1778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29763" y="705"/>
                  </a:lnTo>
                  <a:lnTo>
                    <a:pt x="30866" y="3371"/>
                  </a:lnTo>
                  <a:lnTo>
                    <a:pt x="30868" y="37590"/>
                  </a:lnTo>
                  <a:lnTo>
                    <a:pt x="25924" y="79890"/>
                  </a:lnTo>
                  <a:lnTo>
                    <a:pt x="15835" y="12056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136"/>
            <p:cNvSpPr/>
            <p:nvPr>
              <p:custDataLst>
                <p:tags r:id="rId13"/>
              </p:custDataLst>
            </p:nvPr>
          </p:nvSpPr>
          <p:spPr>
            <a:xfrm>
              <a:off x="10896600" y="5133595"/>
              <a:ext cx="457143" cy="206756"/>
            </a:xfrm>
            <a:custGeom>
              <a:avLst/>
              <a:gdLst/>
              <a:ahLst/>
              <a:cxnLst/>
              <a:rect l="0" t="0" r="0" b="0"/>
              <a:pathLst>
                <a:path w="457143" h="206756">
                  <a:moveTo>
                    <a:pt x="0" y="206755"/>
                  </a:moveTo>
                  <a:lnTo>
                    <a:pt x="0" y="206755"/>
                  </a:lnTo>
                  <a:lnTo>
                    <a:pt x="3370" y="200013"/>
                  </a:lnTo>
                  <a:lnTo>
                    <a:pt x="34636" y="178612"/>
                  </a:lnTo>
                  <a:lnTo>
                    <a:pt x="67134" y="161321"/>
                  </a:lnTo>
                  <a:lnTo>
                    <a:pt x="114505" y="138113"/>
                  </a:lnTo>
                  <a:lnTo>
                    <a:pt x="141953" y="125011"/>
                  </a:lnTo>
                  <a:lnTo>
                    <a:pt x="170130" y="112043"/>
                  </a:lnTo>
                  <a:lnTo>
                    <a:pt x="198793" y="99163"/>
                  </a:lnTo>
                  <a:lnTo>
                    <a:pt x="227779" y="86344"/>
                  </a:lnTo>
                  <a:lnTo>
                    <a:pt x="257686" y="74270"/>
                  </a:lnTo>
                  <a:lnTo>
                    <a:pt x="288206" y="62692"/>
                  </a:lnTo>
                  <a:lnTo>
                    <a:pt x="319137" y="51447"/>
                  </a:lnTo>
                  <a:lnTo>
                    <a:pt x="346108" y="41833"/>
                  </a:lnTo>
                  <a:lnTo>
                    <a:pt x="393009" y="25506"/>
                  </a:lnTo>
                  <a:lnTo>
                    <a:pt x="438259" y="7786"/>
                  </a:lnTo>
                  <a:lnTo>
                    <a:pt x="457142" y="0"/>
                  </a:lnTo>
                  <a:lnTo>
                    <a:pt x="450850" y="35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137"/>
            <p:cNvSpPr/>
            <p:nvPr>
              <p:custDataLst>
                <p:tags r:id="rId14"/>
              </p:custDataLst>
            </p:nvPr>
          </p:nvSpPr>
          <p:spPr>
            <a:xfrm>
              <a:off x="9481693" y="5400213"/>
              <a:ext cx="2553588" cy="1038655"/>
            </a:xfrm>
            <a:custGeom>
              <a:avLst/>
              <a:gdLst/>
              <a:ahLst/>
              <a:cxnLst/>
              <a:rect l="0" t="0" r="0" b="0"/>
              <a:pathLst>
                <a:path w="2553588" h="1038655">
                  <a:moveTo>
                    <a:pt x="11557" y="86187"/>
                  </a:moveTo>
                  <a:lnTo>
                    <a:pt x="11557" y="86187"/>
                  </a:lnTo>
                  <a:lnTo>
                    <a:pt x="0" y="86187"/>
                  </a:lnTo>
                  <a:lnTo>
                    <a:pt x="47070" y="86187"/>
                  </a:lnTo>
                  <a:lnTo>
                    <a:pt x="92635" y="79445"/>
                  </a:lnTo>
                  <a:lnTo>
                    <a:pt x="128025" y="76135"/>
                  </a:lnTo>
                  <a:lnTo>
                    <a:pt x="167037" y="73958"/>
                  </a:lnTo>
                  <a:lnTo>
                    <a:pt x="212597" y="70639"/>
                  </a:lnTo>
                  <a:lnTo>
                    <a:pt x="238014" y="68060"/>
                  </a:lnTo>
                  <a:lnTo>
                    <a:pt x="264834" y="64931"/>
                  </a:lnTo>
                  <a:lnTo>
                    <a:pt x="292592" y="61433"/>
                  </a:lnTo>
                  <a:lnTo>
                    <a:pt x="320974" y="57690"/>
                  </a:lnTo>
                  <a:lnTo>
                    <a:pt x="349774" y="53782"/>
                  </a:lnTo>
                  <a:lnTo>
                    <a:pt x="378850" y="49768"/>
                  </a:lnTo>
                  <a:lnTo>
                    <a:pt x="409526" y="46385"/>
                  </a:lnTo>
                  <a:lnTo>
                    <a:pt x="441264" y="43424"/>
                  </a:lnTo>
                  <a:lnTo>
                    <a:pt x="473712" y="40746"/>
                  </a:lnTo>
                  <a:lnTo>
                    <a:pt x="506631" y="38959"/>
                  </a:lnTo>
                  <a:lnTo>
                    <a:pt x="539868" y="37767"/>
                  </a:lnTo>
                  <a:lnTo>
                    <a:pt x="573315" y="36974"/>
                  </a:lnTo>
                  <a:lnTo>
                    <a:pt x="607605" y="35739"/>
                  </a:lnTo>
                  <a:lnTo>
                    <a:pt x="642462" y="34211"/>
                  </a:lnTo>
                  <a:lnTo>
                    <a:pt x="677694" y="32486"/>
                  </a:lnTo>
                  <a:lnTo>
                    <a:pt x="712472" y="31336"/>
                  </a:lnTo>
                  <a:lnTo>
                    <a:pt x="746944" y="30570"/>
                  </a:lnTo>
                  <a:lnTo>
                    <a:pt x="781213" y="30059"/>
                  </a:lnTo>
                  <a:lnTo>
                    <a:pt x="816056" y="29719"/>
                  </a:lnTo>
                  <a:lnTo>
                    <a:pt x="851279" y="29491"/>
                  </a:lnTo>
                  <a:lnTo>
                    <a:pt x="886756" y="29340"/>
                  </a:lnTo>
                  <a:lnTo>
                    <a:pt x="921694" y="29239"/>
                  </a:lnTo>
                  <a:lnTo>
                    <a:pt x="956277" y="29172"/>
                  </a:lnTo>
                  <a:lnTo>
                    <a:pt x="990620" y="29127"/>
                  </a:lnTo>
                  <a:lnTo>
                    <a:pt x="1024804" y="29097"/>
                  </a:lnTo>
                  <a:lnTo>
                    <a:pt x="1058883" y="29077"/>
                  </a:lnTo>
                  <a:lnTo>
                    <a:pt x="1092890" y="29064"/>
                  </a:lnTo>
                  <a:lnTo>
                    <a:pt x="1125440" y="28349"/>
                  </a:lnTo>
                  <a:lnTo>
                    <a:pt x="1157019" y="27167"/>
                  </a:lnTo>
                  <a:lnTo>
                    <a:pt x="1187948" y="25674"/>
                  </a:lnTo>
                  <a:lnTo>
                    <a:pt x="1219152" y="24678"/>
                  </a:lnTo>
                  <a:lnTo>
                    <a:pt x="1250536" y="24014"/>
                  </a:lnTo>
                  <a:lnTo>
                    <a:pt x="1282043" y="23572"/>
                  </a:lnTo>
                  <a:lnTo>
                    <a:pt x="1312219" y="22571"/>
                  </a:lnTo>
                  <a:lnTo>
                    <a:pt x="1341510" y="21198"/>
                  </a:lnTo>
                  <a:lnTo>
                    <a:pt x="1370207" y="19578"/>
                  </a:lnTo>
                  <a:lnTo>
                    <a:pt x="1399220" y="17792"/>
                  </a:lnTo>
                  <a:lnTo>
                    <a:pt x="1428436" y="15896"/>
                  </a:lnTo>
                  <a:lnTo>
                    <a:pt x="1457794" y="13926"/>
                  </a:lnTo>
                  <a:lnTo>
                    <a:pt x="1485832" y="11908"/>
                  </a:lnTo>
                  <a:lnTo>
                    <a:pt x="1512989" y="9858"/>
                  </a:lnTo>
                  <a:lnTo>
                    <a:pt x="1539561" y="7784"/>
                  </a:lnTo>
                  <a:lnTo>
                    <a:pt x="1565742" y="6401"/>
                  </a:lnTo>
                  <a:lnTo>
                    <a:pt x="1591663" y="5480"/>
                  </a:lnTo>
                  <a:lnTo>
                    <a:pt x="1617410" y="4866"/>
                  </a:lnTo>
                  <a:lnTo>
                    <a:pt x="1642338" y="4456"/>
                  </a:lnTo>
                  <a:lnTo>
                    <a:pt x="1666717" y="4183"/>
                  </a:lnTo>
                  <a:lnTo>
                    <a:pt x="1713794" y="3880"/>
                  </a:lnTo>
                  <a:lnTo>
                    <a:pt x="1758236" y="3745"/>
                  </a:lnTo>
                  <a:lnTo>
                    <a:pt x="1801507" y="1804"/>
                  </a:lnTo>
                  <a:lnTo>
                    <a:pt x="1844258" y="0"/>
                  </a:lnTo>
                  <a:lnTo>
                    <a:pt x="1886776" y="1550"/>
                  </a:lnTo>
                  <a:lnTo>
                    <a:pt x="1929191" y="4591"/>
                  </a:lnTo>
                  <a:lnTo>
                    <a:pt x="1970150" y="7589"/>
                  </a:lnTo>
                  <a:lnTo>
                    <a:pt x="2007171" y="8922"/>
                  </a:lnTo>
                  <a:lnTo>
                    <a:pt x="2040553" y="13277"/>
                  </a:lnTo>
                  <a:lnTo>
                    <a:pt x="2072562" y="19210"/>
                  </a:lnTo>
                  <a:lnTo>
                    <a:pt x="2105602" y="24199"/>
                  </a:lnTo>
                  <a:lnTo>
                    <a:pt x="2149195" y="34346"/>
                  </a:lnTo>
                  <a:lnTo>
                    <a:pt x="2192293" y="42918"/>
                  </a:lnTo>
                  <a:lnTo>
                    <a:pt x="2232971" y="49926"/>
                  </a:lnTo>
                  <a:lnTo>
                    <a:pt x="2271838" y="59842"/>
                  </a:lnTo>
                  <a:lnTo>
                    <a:pt x="2318528" y="71472"/>
                  </a:lnTo>
                  <a:lnTo>
                    <a:pt x="2362143" y="86625"/>
                  </a:lnTo>
                  <a:lnTo>
                    <a:pt x="2402828" y="107411"/>
                  </a:lnTo>
                  <a:lnTo>
                    <a:pt x="2436904" y="131899"/>
                  </a:lnTo>
                  <a:lnTo>
                    <a:pt x="2457519" y="157698"/>
                  </a:lnTo>
                  <a:lnTo>
                    <a:pt x="2475178" y="195301"/>
                  </a:lnTo>
                  <a:lnTo>
                    <a:pt x="2488004" y="229995"/>
                  </a:lnTo>
                  <a:lnTo>
                    <a:pt x="2500741" y="269672"/>
                  </a:lnTo>
                  <a:lnTo>
                    <a:pt x="2513453" y="308240"/>
                  </a:lnTo>
                  <a:lnTo>
                    <a:pt x="2530390" y="355828"/>
                  </a:lnTo>
                  <a:lnTo>
                    <a:pt x="2543090" y="395229"/>
                  </a:lnTo>
                  <a:lnTo>
                    <a:pt x="2552420" y="434813"/>
                  </a:lnTo>
                  <a:lnTo>
                    <a:pt x="2553587" y="466205"/>
                  </a:lnTo>
                  <a:lnTo>
                    <a:pt x="2551752" y="501323"/>
                  </a:lnTo>
                  <a:lnTo>
                    <a:pt x="2548584" y="538097"/>
                  </a:lnTo>
                  <a:lnTo>
                    <a:pt x="2544826" y="573727"/>
                  </a:lnTo>
                  <a:lnTo>
                    <a:pt x="2539392" y="607671"/>
                  </a:lnTo>
                  <a:lnTo>
                    <a:pt x="2524435" y="654548"/>
                  </a:lnTo>
                  <a:lnTo>
                    <a:pt x="2505888" y="699012"/>
                  </a:lnTo>
                  <a:lnTo>
                    <a:pt x="2482836" y="739311"/>
                  </a:lnTo>
                  <a:lnTo>
                    <a:pt x="2456719" y="777356"/>
                  </a:lnTo>
                  <a:lnTo>
                    <a:pt x="2410683" y="820293"/>
                  </a:lnTo>
                  <a:lnTo>
                    <a:pt x="2373407" y="847448"/>
                  </a:lnTo>
                  <a:lnTo>
                    <a:pt x="2335554" y="871487"/>
                  </a:lnTo>
                  <a:lnTo>
                    <a:pt x="2293763" y="890133"/>
                  </a:lnTo>
                  <a:lnTo>
                    <a:pt x="2262003" y="899990"/>
                  </a:lnTo>
                  <a:lnTo>
                    <a:pt x="2229074" y="909076"/>
                  </a:lnTo>
                  <a:lnTo>
                    <a:pt x="2191860" y="917818"/>
                  </a:lnTo>
                  <a:lnTo>
                    <a:pt x="2151802" y="926406"/>
                  </a:lnTo>
                  <a:lnTo>
                    <a:pt x="2110477" y="934927"/>
                  </a:lnTo>
                  <a:lnTo>
                    <a:pt x="2064836" y="943417"/>
                  </a:lnTo>
                  <a:lnTo>
                    <a:pt x="2040808" y="947657"/>
                  </a:lnTo>
                  <a:lnTo>
                    <a:pt x="2016325" y="951189"/>
                  </a:lnTo>
                  <a:lnTo>
                    <a:pt x="1991535" y="954249"/>
                  </a:lnTo>
                  <a:lnTo>
                    <a:pt x="1966542" y="956995"/>
                  </a:lnTo>
                  <a:lnTo>
                    <a:pt x="1940708" y="959531"/>
                  </a:lnTo>
                  <a:lnTo>
                    <a:pt x="1914315" y="961927"/>
                  </a:lnTo>
                  <a:lnTo>
                    <a:pt x="1887544" y="964231"/>
                  </a:lnTo>
                  <a:lnTo>
                    <a:pt x="1858409" y="965766"/>
                  </a:lnTo>
                  <a:lnTo>
                    <a:pt x="1827697" y="966789"/>
                  </a:lnTo>
                  <a:lnTo>
                    <a:pt x="1795934" y="967474"/>
                  </a:lnTo>
                  <a:lnTo>
                    <a:pt x="1764175" y="968633"/>
                  </a:lnTo>
                  <a:lnTo>
                    <a:pt x="1732417" y="970113"/>
                  </a:lnTo>
                  <a:lnTo>
                    <a:pt x="1700666" y="971804"/>
                  </a:lnTo>
                  <a:lnTo>
                    <a:pt x="1668206" y="973637"/>
                  </a:lnTo>
                  <a:lnTo>
                    <a:pt x="1635280" y="975564"/>
                  </a:lnTo>
                  <a:lnTo>
                    <a:pt x="1602037" y="977556"/>
                  </a:lnTo>
                  <a:lnTo>
                    <a:pt x="1567884" y="979588"/>
                  </a:lnTo>
                  <a:lnTo>
                    <a:pt x="1533118" y="981649"/>
                  </a:lnTo>
                  <a:lnTo>
                    <a:pt x="1497948" y="983728"/>
                  </a:lnTo>
                  <a:lnTo>
                    <a:pt x="1461800" y="985820"/>
                  </a:lnTo>
                  <a:lnTo>
                    <a:pt x="1425005" y="987920"/>
                  </a:lnTo>
                  <a:lnTo>
                    <a:pt x="1387768" y="990025"/>
                  </a:lnTo>
                  <a:lnTo>
                    <a:pt x="1350250" y="992840"/>
                  </a:lnTo>
                  <a:lnTo>
                    <a:pt x="1312535" y="996128"/>
                  </a:lnTo>
                  <a:lnTo>
                    <a:pt x="1274692" y="999730"/>
                  </a:lnTo>
                  <a:lnTo>
                    <a:pt x="1237469" y="1002839"/>
                  </a:lnTo>
                  <a:lnTo>
                    <a:pt x="1200660" y="1005616"/>
                  </a:lnTo>
                  <a:lnTo>
                    <a:pt x="1164125" y="1008173"/>
                  </a:lnTo>
                  <a:lnTo>
                    <a:pt x="1127776" y="1010583"/>
                  </a:lnTo>
                  <a:lnTo>
                    <a:pt x="1091546" y="1012896"/>
                  </a:lnTo>
                  <a:lnTo>
                    <a:pt x="1055398" y="1015143"/>
                  </a:lnTo>
                  <a:lnTo>
                    <a:pt x="1019307" y="1017347"/>
                  </a:lnTo>
                  <a:lnTo>
                    <a:pt x="983252" y="1019521"/>
                  </a:lnTo>
                  <a:lnTo>
                    <a:pt x="947220" y="1021676"/>
                  </a:lnTo>
                  <a:lnTo>
                    <a:pt x="912615" y="1023819"/>
                  </a:lnTo>
                  <a:lnTo>
                    <a:pt x="878962" y="1025953"/>
                  </a:lnTo>
                  <a:lnTo>
                    <a:pt x="845944" y="1028081"/>
                  </a:lnTo>
                  <a:lnTo>
                    <a:pt x="814054" y="1030205"/>
                  </a:lnTo>
                  <a:lnTo>
                    <a:pt x="782915" y="1032327"/>
                  </a:lnTo>
                  <a:lnTo>
                    <a:pt x="752278" y="1034447"/>
                  </a:lnTo>
                  <a:lnTo>
                    <a:pt x="721273" y="1035861"/>
                  </a:lnTo>
                  <a:lnTo>
                    <a:pt x="690017" y="1036803"/>
                  </a:lnTo>
                  <a:lnTo>
                    <a:pt x="658597" y="1037430"/>
                  </a:lnTo>
                  <a:lnTo>
                    <a:pt x="629184" y="1037849"/>
                  </a:lnTo>
                  <a:lnTo>
                    <a:pt x="601108" y="1038127"/>
                  </a:lnTo>
                  <a:lnTo>
                    <a:pt x="573925" y="1038315"/>
                  </a:lnTo>
                  <a:lnTo>
                    <a:pt x="546628" y="1038437"/>
                  </a:lnTo>
                  <a:lnTo>
                    <a:pt x="519262" y="1038522"/>
                  </a:lnTo>
                  <a:lnTo>
                    <a:pt x="491842" y="1038577"/>
                  </a:lnTo>
                  <a:lnTo>
                    <a:pt x="465096" y="1038614"/>
                  </a:lnTo>
                  <a:lnTo>
                    <a:pt x="438800" y="1038639"/>
                  </a:lnTo>
                  <a:lnTo>
                    <a:pt x="412802" y="1038654"/>
                  </a:lnTo>
                  <a:lnTo>
                    <a:pt x="388415" y="1037960"/>
                  </a:lnTo>
                  <a:lnTo>
                    <a:pt x="342503" y="1035306"/>
                  </a:lnTo>
                  <a:lnTo>
                    <a:pt x="300461" y="1033657"/>
                  </a:lnTo>
                  <a:lnTo>
                    <a:pt x="261313" y="1032218"/>
                  </a:lnTo>
                  <a:lnTo>
                    <a:pt x="225103" y="1029226"/>
                  </a:lnTo>
                  <a:lnTo>
                    <a:pt x="192072" y="1023663"/>
                  </a:lnTo>
                  <a:lnTo>
                    <a:pt x="145712" y="1014480"/>
                  </a:lnTo>
                  <a:lnTo>
                    <a:pt x="106340" y="1005410"/>
                  </a:lnTo>
                  <a:lnTo>
                    <a:pt x="78682" y="991903"/>
                  </a:lnTo>
                  <a:lnTo>
                    <a:pt x="65379" y="980500"/>
                  </a:lnTo>
                  <a:lnTo>
                    <a:pt x="51090" y="955932"/>
                  </a:lnTo>
                  <a:lnTo>
                    <a:pt x="39968" y="919291"/>
                  </a:lnTo>
                  <a:lnTo>
                    <a:pt x="37354" y="874337"/>
                  </a:lnTo>
                  <a:lnTo>
                    <a:pt x="41399" y="828030"/>
                  </a:lnTo>
                  <a:lnTo>
                    <a:pt x="42742" y="790709"/>
                  </a:lnTo>
                  <a:lnTo>
                    <a:pt x="43140" y="752839"/>
                  </a:lnTo>
                  <a:lnTo>
                    <a:pt x="43255" y="715514"/>
                  </a:lnTo>
                  <a:lnTo>
                    <a:pt x="43298" y="670939"/>
                  </a:lnTo>
                  <a:lnTo>
                    <a:pt x="46677" y="628162"/>
                  </a:lnTo>
                  <a:lnTo>
                    <a:pt x="49068" y="586446"/>
                  </a:lnTo>
                  <a:lnTo>
                    <a:pt x="46208" y="545016"/>
                  </a:lnTo>
                  <a:lnTo>
                    <a:pt x="43689" y="503062"/>
                  </a:lnTo>
                  <a:lnTo>
                    <a:pt x="43384" y="459143"/>
                  </a:lnTo>
                  <a:lnTo>
                    <a:pt x="38958" y="414066"/>
                  </a:lnTo>
                  <a:lnTo>
                    <a:pt x="39235" y="367010"/>
                  </a:lnTo>
                  <a:lnTo>
                    <a:pt x="42502" y="320165"/>
                  </a:lnTo>
                  <a:lnTo>
                    <a:pt x="46439" y="279378"/>
                  </a:lnTo>
                  <a:lnTo>
                    <a:pt x="52073" y="239384"/>
                  </a:lnTo>
                  <a:lnTo>
                    <a:pt x="61583" y="200723"/>
                  </a:lnTo>
                  <a:lnTo>
                    <a:pt x="73067" y="169547"/>
                  </a:lnTo>
                  <a:lnTo>
                    <a:pt x="86167" y="135231"/>
                  </a:lnTo>
                  <a:lnTo>
                    <a:pt x="96692" y="101164"/>
                  </a:lnTo>
                  <a:lnTo>
                    <a:pt x="100438" y="56993"/>
                  </a:lnTo>
                  <a:lnTo>
                    <a:pt x="92923" y="33936"/>
                  </a:lnTo>
                  <a:lnTo>
                    <a:pt x="75057" y="36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7" name="SMARTInkShape-5138"/>
          <p:cNvSpPr/>
          <p:nvPr>
            <p:custDataLst>
              <p:tags r:id="rId10"/>
            </p:custDataLst>
          </p:nvPr>
        </p:nvSpPr>
        <p:spPr>
          <a:xfrm>
            <a:off x="1519415" y="3073400"/>
            <a:ext cx="537986" cy="119448"/>
          </a:xfrm>
          <a:custGeom>
            <a:avLst/>
            <a:gdLst/>
            <a:ahLst/>
            <a:cxnLst/>
            <a:rect l="0" t="0" r="0" b="0"/>
            <a:pathLst>
              <a:path w="537986" h="119448">
                <a:moveTo>
                  <a:pt x="10935" y="95250"/>
                </a:moveTo>
                <a:lnTo>
                  <a:pt x="10935" y="95250"/>
                </a:lnTo>
                <a:lnTo>
                  <a:pt x="0" y="89783"/>
                </a:lnTo>
                <a:lnTo>
                  <a:pt x="37386" y="87135"/>
                </a:lnTo>
                <a:lnTo>
                  <a:pt x="74902" y="82471"/>
                </a:lnTo>
                <a:lnTo>
                  <a:pt x="98735" y="78264"/>
                </a:lnTo>
                <a:lnTo>
                  <a:pt x="124502" y="73342"/>
                </a:lnTo>
                <a:lnTo>
                  <a:pt x="154380" y="67945"/>
                </a:lnTo>
                <a:lnTo>
                  <a:pt x="186998" y="62230"/>
                </a:lnTo>
                <a:lnTo>
                  <a:pt x="221444" y="56303"/>
                </a:lnTo>
                <a:lnTo>
                  <a:pt x="256402" y="50235"/>
                </a:lnTo>
                <a:lnTo>
                  <a:pt x="291702" y="44074"/>
                </a:lnTo>
                <a:lnTo>
                  <a:pt x="327229" y="37849"/>
                </a:lnTo>
                <a:lnTo>
                  <a:pt x="360087" y="31583"/>
                </a:lnTo>
                <a:lnTo>
                  <a:pt x="391164" y="25289"/>
                </a:lnTo>
                <a:lnTo>
                  <a:pt x="421054" y="18975"/>
                </a:lnTo>
                <a:lnTo>
                  <a:pt x="461792" y="11961"/>
                </a:lnTo>
                <a:lnTo>
                  <a:pt x="494085" y="7458"/>
                </a:lnTo>
                <a:lnTo>
                  <a:pt x="448175" y="23189"/>
                </a:lnTo>
                <a:lnTo>
                  <a:pt x="423783" y="30981"/>
                </a:lnTo>
                <a:lnTo>
                  <a:pt x="396234" y="39704"/>
                </a:lnTo>
                <a:lnTo>
                  <a:pt x="366579" y="47636"/>
                </a:lnTo>
                <a:lnTo>
                  <a:pt x="335520" y="55041"/>
                </a:lnTo>
                <a:lnTo>
                  <a:pt x="303525" y="62094"/>
                </a:lnTo>
                <a:lnTo>
                  <a:pt x="272317" y="69618"/>
                </a:lnTo>
                <a:lnTo>
                  <a:pt x="241634" y="77457"/>
                </a:lnTo>
                <a:lnTo>
                  <a:pt x="211301" y="85504"/>
                </a:lnTo>
                <a:lnTo>
                  <a:pt x="185434" y="92986"/>
                </a:lnTo>
                <a:lnTo>
                  <a:pt x="141642" y="106944"/>
                </a:lnTo>
                <a:lnTo>
                  <a:pt x="108851" y="116589"/>
                </a:lnTo>
                <a:lnTo>
                  <a:pt x="107257" y="117942"/>
                </a:lnTo>
                <a:lnTo>
                  <a:pt x="109722" y="118845"/>
                </a:lnTo>
                <a:lnTo>
                  <a:pt x="114893" y="119447"/>
                </a:lnTo>
                <a:lnTo>
                  <a:pt x="156387" y="108826"/>
                </a:lnTo>
                <a:lnTo>
                  <a:pt x="186219" y="100068"/>
                </a:lnTo>
                <a:lnTo>
                  <a:pt x="223747" y="88584"/>
                </a:lnTo>
                <a:lnTo>
                  <a:pt x="266404" y="75284"/>
                </a:lnTo>
                <a:lnTo>
                  <a:pt x="312481" y="60772"/>
                </a:lnTo>
                <a:lnTo>
                  <a:pt x="358016" y="47571"/>
                </a:lnTo>
                <a:lnTo>
                  <a:pt x="403189" y="35242"/>
                </a:lnTo>
                <a:lnTo>
                  <a:pt x="448121" y="23494"/>
                </a:lnTo>
                <a:lnTo>
                  <a:pt x="478076" y="15663"/>
                </a:lnTo>
                <a:lnTo>
                  <a:pt x="53798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9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MARTInkShape-5566"/>
          <p:cNvSpPr/>
          <p:nvPr>
            <p:custDataLst>
              <p:tags r:id="rId1"/>
            </p:custDataLst>
          </p:nvPr>
        </p:nvSpPr>
        <p:spPr>
          <a:xfrm>
            <a:off x="11038896" y="5449465"/>
            <a:ext cx="295855" cy="246486"/>
          </a:xfrm>
          <a:custGeom>
            <a:avLst/>
            <a:gdLst/>
            <a:ahLst/>
            <a:cxnLst/>
            <a:rect l="0" t="0" r="0" b="0"/>
            <a:pathLst>
              <a:path w="295855" h="246486">
                <a:moveTo>
                  <a:pt x="16454" y="94085"/>
                </a:moveTo>
                <a:lnTo>
                  <a:pt x="16454" y="94085"/>
                </a:lnTo>
                <a:lnTo>
                  <a:pt x="7726" y="78875"/>
                </a:lnTo>
                <a:lnTo>
                  <a:pt x="5519" y="67570"/>
                </a:lnTo>
                <a:lnTo>
                  <a:pt x="10182" y="51726"/>
                </a:lnTo>
                <a:lnTo>
                  <a:pt x="14390" y="42563"/>
                </a:lnTo>
                <a:lnTo>
                  <a:pt x="28470" y="26736"/>
                </a:lnTo>
                <a:lnTo>
                  <a:pt x="48606" y="13352"/>
                </a:lnTo>
                <a:lnTo>
                  <a:pt x="90970" y="0"/>
                </a:lnTo>
                <a:lnTo>
                  <a:pt x="135116" y="984"/>
                </a:lnTo>
                <a:lnTo>
                  <a:pt x="164678" y="8962"/>
                </a:lnTo>
                <a:lnTo>
                  <a:pt x="186754" y="23327"/>
                </a:lnTo>
                <a:lnTo>
                  <a:pt x="195604" y="32096"/>
                </a:lnTo>
                <a:lnTo>
                  <a:pt x="198682" y="43587"/>
                </a:lnTo>
                <a:lnTo>
                  <a:pt x="194574" y="71406"/>
                </a:lnTo>
                <a:lnTo>
                  <a:pt x="172056" y="100703"/>
                </a:lnTo>
                <a:lnTo>
                  <a:pt x="137820" y="129482"/>
                </a:lnTo>
                <a:lnTo>
                  <a:pt x="96737" y="156384"/>
                </a:lnTo>
                <a:lnTo>
                  <a:pt x="60131" y="176807"/>
                </a:lnTo>
                <a:lnTo>
                  <a:pt x="19284" y="196442"/>
                </a:lnTo>
                <a:lnTo>
                  <a:pt x="1301" y="202964"/>
                </a:lnTo>
                <a:lnTo>
                  <a:pt x="0" y="202654"/>
                </a:lnTo>
                <a:lnTo>
                  <a:pt x="11657" y="195477"/>
                </a:lnTo>
                <a:lnTo>
                  <a:pt x="49840" y="191155"/>
                </a:lnTo>
                <a:lnTo>
                  <a:pt x="87268" y="192025"/>
                </a:lnTo>
                <a:lnTo>
                  <a:pt x="130476" y="194764"/>
                </a:lnTo>
                <a:lnTo>
                  <a:pt x="177904" y="198333"/>
                </a:lnTo>
                <a:lnTo>
                  <a:pt x="219676" y="206034"/>
                </a:lnTo>
                <a:lnTo>
                  <a:pt x="265522" y="220389"/>
                </a:lnTo>
                <a:lnTo>
                  <a:pt x="282373" y="229241"/>
                </a:lnTo>
                <a:lnTo>
                  <a:pt x="295854" y="24648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0" name="SMARTInkShape-Group995"/>
          <p:cNvGrpSpPr/>
          <p:nvPr/>
        </p:nvGrpSpPr>
        <p:grpSpPr>
          <a:xfrm>
            <a:off x="10337800" y="5226440"/>
            <a:ext cx="1161143" cy="559709"/>
            <a:chOff x="10337800" y="5226440"/>
            <a:chExt cx="1161143" cy="559709"/>
          </a:xfrm>
        </p:grpSpPr>
        <p:sp>
          <p:nvSpPr>
            <p:cNvPr id="1028" name="SMARTInkShape-5567"/>
            <p:cNvSpPr/>
            <p:nvPr>
              <p:custDataLst>
                <p:tags r:id="rId183"/>
              </p:custDataLst>
            </p:nvPr>
          </p:nvSpPr>
          <p:spPr>
            <a:xfrm>
              <a:off x="10337800" y="5670550"/>
              <a:ext cx="450851" cy="57151"/>
            </a:xfrm>
            <a:custGeom>
              <a:avLst/>
              <a:gdLst/>
              <a:ahLst/>
              <a:cxnLst/>
              <a:rect l="0" t="0" r="0" b="0"/>
              <a:pathLst>
                <a:path w="450851" h="57151">
                  <a:moveTo>
                    <a:pt x="0" y="57150"/>
                  </a:moveTo>
                  <a:lnTo>
                    <a:pt x="0" y="57150"/>
                  </a:lnTo>
                  <a:lnTo>
                    <a:pt x="40800" y="55268"/>
                  </a:lnTo>
                  <a:lnTo>
                    <a:pt x="84456" y="51375"/>
                  </a:lnTo>
                  <a:lnTo>
                    <a:pt x="114864" y="48361"/>
                  </a:lnTo>
                  <a:lnTo>
                    <a:pt x="148541" y="44941"/>
                  </a:lnTo>
                  <a:lnTo>
                    <a:pt x="185107" y="41249"/>
                  </a:lnTo>
                  <a:lnTo>
                    <a:pt x="223593" y="37377"/>
                  </a:lnTo>
                  <a:lnTo>
                    <a:pt x="263361" y="33385"/>
                  </a:lnTo>
                  <a:lnTo>
                    <a:pt x="301869" y="27900"/>
                  </a:lnTo>
                  <a:lnTo>
                    <a:pt x="339535" y="21422"/>
                  </a:lnTo>
                  <a:lnTo>
                    <a:pt x="376640" y="14281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5568"/>
            <p:cNvSpPr/>
            <p:nvPr>
              <p:custDataLst>
                <p:tags r:id="rId184"/>
              </p:custDataLst>
            </p:nvPr>
          </p:nvSpPr>
          <p:spPr>
            <a:xfrm>
              <a:off x="10877101" y="5226440"/>
              <a:ext cx="621842" cy="559709"/>
            </a:xfrm>
            <a:custGeom>
              <a:avLst/>
              <a:gdLst/>
              <a:ahLst/>
              <a:cxnLst/>
              <a:rect l="0" t="0" r="0" b="0"/>
              <a:pathLst>
                <a:path w="621842" h="559709">
                  <a:moveTo>
                    <a:pt x="457649" y="50410"/>
                  </a:moveTo>
                  <a:lnTo>
                    <a:pt x="457649" y="50410"/>
                  </a:lnTo>
                  <a:lnTo>
                    <a:pt x="414269" y="26473"/>
                  </a:lnTo>
                  <a:lnTo>
                    <a:pt x="373459" y="12960"/>
                  </a:lnTo>
                  <a:lnTo>
                    <a:pt x="347194" y="7804"/>
                  </a:lnTo>
                  <a:lnTo>
                    <a:pt x="317691" y="3662"/>
                  </a:lnTo>
                  <a:lnTo>
                    <a:pt x="286028" y="194"/>
                  </a:lnTo>
                  <a:lnTo>
                    <a:pt x="253628" y="0"/>
                  </a:lnTo>
                  <a:lnTo>
                    <a:pt x="220742" y="1987"/>
                  </a:lnTo>
                  <a:lnTo>
                    <a:pt x="187528" y="5428"/>
                  </a:lnTo>
                  <a:lnTo>
                    <a:pt x="156917" y="13366"/>
                  </a:lnTo>
                  <a:lnTo>
                    <a:pt x="128044" y="24303"/>
                  </a:lnTo>
                  <a:lnTo>
                    <a:pt x="100329" y="37239"/>
                  </a:lnTo>
                  <a:lnTo>
                    <a:pt x="58245" y="79834"/>
                  </a:lnTo>
                  <a:lnTo>
                    <a:pt x="41095" y="106009"/>
                  </a:lnTo>
                  <a:lnTo>
                    <a:pt x="27547" y="136161"/>
                  </a:lnTo>
                  <a:lnTo>
                    <a:pt x="16396" y="168960"/>
                  </a:lnTo>
                  <a:lnTo>
                    <a:pt x="6846" y="203527"/>
                  </a:lnTo>
                  <a:lnTo>
                    <a:pt x="1893" y="239271"/>
                  </a:lnTo>
                  <a:lnTo>
                    <a:pt x="0" y="275801"/>
                  </a:lnTo>
                  <a:lnTo>
                    <a:pt x="149" y="312854"/>
                  </a:lnTo>
                  <a:lnTo>
                    <a:pt x="5894" y="347435"/>
                  </a:lnTo>
                  <a:lnTo>
                    <a:pt x="15369" y="380365"/>
                  </a:lnTo>
                  <a:lnTo>
                    <a:pt x="27329" y="412196"/>
                  </a:lnTo>
                  <a:lnTo>
                    <a:pt x="45180" y="439768"/>
                  </a:lnTo>
                  <a:lnTo>
                    <a:pt x="91355" y="487336"/>
                  </a:lnTo>
                  <a:lnTo>
                    <a:pt x="119614" y="506088"/>
                  </a:lnTo>
                  <a:lnTo>
                    <a:pt x="150448" y="522118"/>
                  </a:lnTo>
                  <a:lnTo>
                    <a:pt x="182998" y="536332"/>
                  </a:lnTo>
                  <a:lnTo>
                    <a:pt x="216692" y="546514"/>
                  </a:lnTo>
                  <a:lnTo>
                    <a:pt x="251150" y="554007"/>
                  </a:lnTo>
                  <a:lnTo>
                    <a:pt x="286116" y="559708"/>
                  </a:lnTo>
                  <a:lnTo>
                    <a:pt x="321419" y="559275"/>
                  </a:lnTo>
                  <a:lnTo>
                    <a:pt x="356952" y="554753"/>
                  </a:lnTo>
                  <a:lnTo>
                    <a:pt x="392634" y="547506"/>
                  </a:lnTo>
                  <a:lnTo>
                    <a:pt x="426301" y="534207"/>
                  </a:lnTo>
                  <a:lnTo>
                    <a:pt x="458622" y="516875"/>
                  </a:lnTo>
                  <a:lnTo>
                    <a:pt x="490048" y="496853"/>
                  </a:lnTo>
                  <a:lnTo>
                    <a:pt x="516643" y="475745"/>
                  </a:lnTo>
                  <a:lnTo>
                    <a:pt x="561243" y="431594"/>
                  </a:lnTo>
                  <a:lnTo>
                    <a:pt x="592356" y="387982"/>
                  </a:lnTo>
                  <a:lnTo>
                    <a:pt x="612768" y="342964"/>
                  </a:lnTo>
                  <a:lnTo>
                    <a:pt x="618212" y="318118"/>
                  </a:lnTo>
                  <a:lnTo>
                    <a:pt x="621841" y="292382"/>
                  </a:lnTo>
                  <a:lnTo>
                    <a:pt x="620731" y="265347"/>
                  </a:lnTo>
                  <a:lnTo>
                    <a:pt x="616465" y="237445"/>
                  </a:lnTo>
                  <a:lnTo>
                    <a:pt x="610093" y="208967"/>
                  </a:lnTo>
                  <a:lnTo>
                    <a:pt x="599497" y="183631"/>
                  </a:lnTo>
                  <a:lnTo>
                    <a:pt x="570786" y="138546"/>
                  </a:lnTo>
                  <a:lnTo>
                    <a:pt x="527452" y="99224"/>
                  </a:lnTo>
                  <a:lnTo>
                    <a:pt x="502068" y="80836"/>
                  </a:lnTo>
                  <a:lnTo>
                    <a:pt x="473856" y="65050"/>
                  </a:lnTo>
                  <a:lnTo>
                    <a:pt x="443761" y="50998"/>
                  </a:lnTo>
                  <a:lnTo>
                    <a:pt x="412408" y="38102"/>
                  </a:lnTo>
                  <a:lnTo>
                    <a:pt x="349699" y="123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1" name="SMARTInkShape-5569"/>
          <p:cNvSpPr/>
          <p:nvPr>
            <p:custDataLst>
              <p:tags r:id="rId2"/>
            </p:custDataLst>
          </p:nvPr>
        </p:nvSpPr>
        <p:spPr>
          <a:xfrm>
            <a:off x="3119404" y="5105812"/>
            <a:ext cx="6760654" cy="1110068"/>
          </a:xfrm>
          <a:custGeom>
            <a:avLst/>
            <a:gdLst/>
            <a:ahLst/>
            <a:cxnLst/>
            <a:rect l="0" t="0" r="0" b="0"/>
            <a:pathLst>
              <a:path w="6760654" h="1110068">
                <a:moveTo>
                  <a:pt x="87346" y="304388"/>
                </a:moveTo>
                <a:lnTo>
                  <a:pt x="87346" y="304388"/>
                </a:lnTo>
                <a:lnTo>
                  <a:pt x="119331" y="298743"/>
                </a:lnTo>
                <a:lnTo>
                  <a:pt x="144653" y="294275"/>
                </a:lnTo>
                <a:lnTo>
                  <a:pt x="175645" y="289178"/>
                </a:lnTo>
                <a:lnTo>
                  <a:pt x="210417" y="283665"/>
                </a:lnTo>
                <a:lnTo>
                  <a:pt x="247710" y="277873"/>
                </a:lnTo>
                <a:lnTo>
                  <a:pt x="287389" y="272600"/>
                </a:lnTo>
                <a:lnTo>
                  <a:pt x="328658" y="267674"/>
                </a:lnTo>
                <a:lnTo>
                  <a:pt x="370987" y="262979"/>
                </a:lnTo>
                <a:lnTo>
                  <a:pt x="417551" y="257732"/>
                </a:lnTo>
                <a:lnTo>
                  <a:pt x="466939" y="252117"/>
                </a:lnTo>
                <a:lnTo>
                  <a:pt x="518208" y="246257"/>
                </a:lnTo>
                <a:lnTo>
                  <a:pt x="573554" y="239528"/>
                </a:lnTo>
                <a:lnTo>
                  <a:pt x="631617" y="232220"/>
                </a:lnTo>
                <a:lnTo>
                  <a:pt x="691494" y="224526"/>
                </a:lnTo>
                <a:lnTo>
                  <a:pt x="754694" y="216575"/>
                </a:lnTo>
                <a:lnTo>
                  <a:pt x="820111" y="208451"/>
                </a:lnTo>
                <a:lnTo>
                  <a:pt x="887006" y="200213"/>
                </a:lnTo>
                <a:lnTo>
                  <a:pt x="957003" y="192605"/>
                </a:lnTo>
                <a:lnTo>
                  <a:pt x="1029067" y="185417"/>
                </a:lnTo>
                <a:lnTo>
                  <a:pt x="1102510" y="178507"/>
                </a:lnTo>
                <a:lnTo>
                  <a:pt x="1180400" y="171784"/>
                </a:lnTo>
                <a:lnTo>
                  <a:pt x="1261254" y="165185"/>
                </a:lnTo>
                <a:lnTo>
                  <a:pt x="1344085" y="158669"/>
                </a:lnTo>
                <a:lnTo>
                  <a:pt x="1428939" y="151503"/>
                </a:lnTo>
                <a:lnTo>
                  <a:pt x="1515141" y="143904"/>
                </a:lnTo>
                <a:lnTo>
                  <a:pt x="1602243" y="136015"/>
                </a:lnTo>
                <a:lnTo>
                  <a:pt x="1691355" y="128639"/>
                </a:lnTo>
                <a:lnTo>
                  <a:pt x="1781807" y="121607"/>
                </a:lnTo>
                <a:lnTo>
                  <a:pt x="1873153" y="114800"/>
                </a:lnTo>
                <a:lnTo>
                  <a:pt x="1970035" y="107441"/>
                </a:lnTo>
                <a:lnTo>
                  <a:pt x="2070606" y="99712"/>
                </a:lnTo>
                <a:lnTo>
                  <a:pt x="2173636" y="91737"/>
                </a:lnTo>
                <a:lnTo>
                  <a:pt x="2276189" y="84304"/>
                </a:lnTo>
                <a:lnTo>
                  <a:pt x="2378426" y="77232"/>
                </a:lnTo>
                <a:lnTo>
                  <a:pt x="2480448" y="70401"/>
                </a:lnTo>
                <a:lnTo>
                  <a:pt x="2581626" y="64436"/>
                </a:lnTo>
                <a:lnTo>
                  <a:pt x="2682237" y="59047"/>
                </a:lnTo>
                <a:lnTo>
                  <a:pt x="2782473" y="54044"/>
                </a:lnTo>
                <a:lnTo>
                  <a:pt x="2885281" y="48592"/>
                </a:lnTo>
                <a:lnTo>
                  <a:pt x="2989803" y="42840"/>
                </a:lnTo>
                <a:lnTo>
                  <a:pt x="3095467" y="36890"/>
                </a:lnTo>
                <a:lnTo>
                  <a:pt x="3201187" y="31512"/>
                </a:lnTo>
                <a:lnTo>
                  <a:pt x="3306946" y="26515"/>
                </a:lnTo>
                <a:lnTo>
                  <a:pt x="3412729" y="21773"/>
                </a:lnTo>
                <a:lnTo>
                  <a:pt x="3518529" y="17905"/>
                </a:lnTo>
                <a:lnTo>
                  <a:pt x="3624340" y="14622"/>
                </a:lnTo>
                <a:lnTo>
                  <a:pt x="3730158" y="11727"/>
                </a:lnTo>
                <a:lnTo>
                  <a:pt x="3835982" y="9092"/>
                </a:lnTo>
                <a:lnTo>
                  <a:pt x="3941810" y="6629"/>
                </a:lnTo>
                <a:lnTo>
                  <a:pt x="4047639" y="4282"/>
                </a:lnTo>
                <a:lnTo>
                  <a:pt x="4153468" y="2717"/>
                </a:lnTo>
                <a:lnTo>
                  <a:pt x="4259299" y="1674"/>
                </a:lnTo>
                <a:lnTo>
                  <a:pt x="4365132" y="979"/>
                </a:lnTo>
                <a:lnTo>
                  <a:pt x="4468142" y="515"/>
                </a:lnTo>
                <a:lnTo>
                  <a:pt x="4569271" y="206"/>
                </a:lnTo>
                <a:lnTo>
                  <a:pt x="4669146" y="0"/>
                </a:lnTo>
                <a:lnTo>
                  <a:pt x="4765363" y="569"/>
                </a:lnTo>
                <a:lnTo>
                  <a:pt x="4859140" y="1652"/>
                </a:lnTo>
                <a:lnTo>
                  <a:pt x="4951292" y="3081"/>
                </a:lnTo>
                <a:lnTo>
                  <a:pt x="5042360" y="5445"/>
                </a:lnTo>
                <a:lnTo>
                  <a:pt x="5132705" y="8432"/>
                </a:lnTo>
                <a:lnTo>
                  <a:pt x="5222568" y="11834"/>
                </a:lnTo>
                <a:lnTo>
                  <a:pt x="5308584" y="14807"/>
                </a:lnTo>
                <a:lnTo>
                  <a:pt x="5392032" y="17495"/>
                </a:lnTo>
                <a:lnTo>
                  <a:pt x="5473771" y="19993"/>
                </a:lnTo>
                <a:lnTo>
                  <a:pt x="5551546" y="22363"/>
                </a:lnTo>
                <a:lnTo>
                  <a:pt x="5626677" y="24649"/>
                </a:lnTo>
                <a:lnTo>
                  <a:pt x="5700049" y="26879"/>
                </a:lnTo>
                <a:lnTo>
                  <a:pt x="5770839" y="29776"/>
                </a:lnTo>
                <a:lnTo>
                  <a:pt x="5839903" y="33119"/>
                </a:lnTo>
                <a:lnTo>
                  <a:pt x="5907818" y="36759"/>
                </a:lnTo>
                <a:lnTo>
                  <a:pt x="5970026" y="39186"/>
                </a:lnTo>
                <a:lnTo>
                  <a:pt x="6028432" y="40803"/>
                </a:lnTo>
                <a:lnTo>
                  <a:pt x="6084304" y="41881"/>
                </a:lnTo>
                <a:lnTo>
                  <a:pt x="6134251" y="43305"/>
                </a:lnTo>
                <a:lnTo>
                  <a:pt x="6180249" y="44961"/>
                </a:lnTo>
                <a:lnTo>
                  <a:pt x="6223614" y="46770"/>
                </a:lnTo>
                <a:lnTo>
                  <a:pt x="6265224" y="49387"/>
                </a:lnTo>
                <a:lnTo>
                  <a:pt x="6305665" y="52542"/>
                </a:lnTo>
                <a:lnTo>
                  <a:pt x="6345324" y="56058"/>
                </a:lnTo>
                <a:lnTo>
                  <a:pt x="6382350" y="59106"/>
                </a:lnTo>
                <a:lnTo>
                  <a:pt x="6417615" y="61845"/>
                </a:lnTo>
                <a:lnTo>
                  <a:pt x="6451709" y="64376"/>
                </a:lnTo>
                <a:lnTo>
                  <a:pt x="6482198" y="66770"/>
                </a:lnTo>
                <a:lnTo>
                  <a:pt x="6510287" y="69070"/>
                </a:lnTo>
                <a:lnTo>
                  <a:pt x="6536772" y="71309"/>
                </a:lnTo>
                <a:lnTo>
                  <a:pt x="6583138" y="77560"/>
                </a:lnTo>
                <a:lnTo>
                  <a:pt x="6623497" y="85042"/>
                </a:lnTo>
                <a:lnTo>
                  <a:pt x="6657898" y="93072"/>
                </a:lnTo>
                <a:lnTo>
                  <a:pt x="6698291" y="108896"/>
                </a:lnTo>
                <a:lnTo>
                  <a:pt x="6725859" y="130361"/>
                </a:lnTo>
                <a:lnTo>
                  <a:pt x="6744062" y="161337"/>
                </a:lnTo>
                <a:lnTo>
                  <a:pt x="6751934" y="192598"/>
                </a:lnTo>
                <a:lnTo>
                  <a:pt x="6757081" y="231420"/>
                </a:lnTo>
                <a:lnTo>
                  <a:pt x="6759366" y="276897"/>
                </a:lnTo>
                <a:lnTo>
                  <a:pt x="6759975" y="301582"/>
                </a:lnTo>
                <a:lnTo>
                  <a:pt x="6760381" y="327213"/>
                </a:lnTo>
                <a:lnTo>
                  <a:pt x="6760653" y="353470"/>
                </a:lnTo>
                <a:lnTo>
                  <a:pt x="6760127" y="380853"/>
                </a:lnTo>
                <a:lnTo>
                  <a:pt x="6759073" y="408988"/>
                </a:lnTo>
                <a:lnTo>
                  <a:pt x="6757664" y="437621"/>
                </a:lnTo>
                <a:lnTo>
                  <a:pt x="6755314" y="466587"/>
                </a:lnTo>
                <a:lnTo>
                  <a:pt x="6752335" y="495777"/>
                </a:lnTo>
                <a:lnTo>
                  <a:pt x="6748939" y="525114"/>
                </a:lnTo>
                <a:lnTo>
                  <a:pt x="6744559" y="553844"/>
                </a:lnTo>
                <a:lnTo>
                  <a:pt x="6739521" y="582170"/>
                </a:lnTo>
                <a:lnTo>
                  <a:pt x="6734045" y="610226"/>
                </a:lnTo>
                <a:lnTo>
                  <a:pt x="6728984" y="637396"/>
                </a:lnTo>
                <a:lnTo>
                  <a:pt x="6724200" y="663977"/>
                </a:lnTo>
                <a:lnTo>
                  <a:pt x="6719601" y="690164"/>
                </a:lnTo>
                <a:lnTo>
                  <a:pt x="6714414" y="715383"/>
                </a:lnTo>
                <a:lnTo>
                  <a:pt x="6708842" y="739957"/>
                </a:lnTo>
                <a:lnTo>
                  <a:pt x="6697005" y="785842"/>
                </a:lnTo>
                <a:lnTo>
                  <a:pt x="6684688" y="825049"/>
                </a:lnTo>
                <a:lnTo>
                  <a:pt x="6668396" y="859407"/>
                </a:lnTo>
                <a:lnTo>
                  <a:pt x="6647985" y="889731"/>
                </a:lnTo>
                <a:lnTo>
                  <a:pt x="6607315" y="925930"/>
                </a:lnTo>
                <a:lnTo>
                  <a:pt x="6573566" y="945636"/>
                </a:lnTo>
                <a:lnTo>
                  <a:pt x="6531755" y="960039"/>
                </a:lnTo>
                <a:lnTo>
                  <a:pt x="6508752" y="965855"/>
                </a:lnTo>
                <a:lnTo>
                  <a:pt x="6481422" y="970439"/>
                </a:lnTo>
                <a:lnTo>
                  <a:pt x="6451208" y="974199"/>
                </a:lnTo>
                <a:lnTo>
                  <a:pt x="6419070" y="977412"/>
                </a:lnTo>
                <a:lnTo>
                  <a:pt x="6382122" y="980259"/>
                </a:lnTo>
                <a:lnTo>
                  <a:pt x="6341970" y="982863"/>
                </a:lnTo>
                <a:lnTo>
                  <a:pt x="6299678" y="985305"/>
                </a:lnTo>
                <a:lnTo>
                  <a:pt x="6254551" y="986932"/>
                </a:lnTo>
                <a:lnTo>
                  <a:pt x="6207533" y="988018"/>
                </a:lnTo>
                <a:lnTo>
                  <a:pt x="6159252" y="988741"/>
                </a:lnTo>
                <a:lnTo>
                  <a:pt x="6106606" y="988518"/>
                </a:lnTo>
                <a:lnTo>
                  <a:pt x="6051047" y="987663"/>
                </a:lnTo>
                <a:lnTo>
                  <a:pt x="5993547" y="986389"/>
                </a:lnTo>
                <a:lnTo>
                  <a:pt x="5934044" y="986244"/>
                </a:lnTo>
                <a:lnTo>
                  <a:pt x="5873211" y="986853"/>
                </a:lnTo>
                <a:lnTo>
                  <a:pt x="5811490" y="987965"/>
                </a:lnTo>
                <a:lnTo>
                  <a:pt x="5747766" y="988706"/>
                </a:lnTo>
                <a:lnTo>
                  <a:pt x="5682703" y="989200"/>
                </a:lnTo>
                <a:lnTo>
                  <a:pt x="5616750" y="989529"/>
                </a:lnTo>
                <a:lnTo>
                  <a:pt x="5548088" y="989748"/>
                </a:lnTo>
                <a:lnTo>
                  <a:pt x="5477618" y="989895"/>
                </a:lnTo>
                <a:lnTo>
                  <a:pt x="5405944" y="989992"/>
                </a:lnTo>
                <a:lnTo>
                  <a:pt x="5331351" y="990763"/>
                </a:lnTo>
                <a:lnTo>
                  <a:pt x="5254810" y="991982"/>
                </a:lnTo>
                <a:lnTo>
                  <a:pt x="5176972" y="993501"/>
                </a:lnTo>
                <a:lnTo>
                  <a:pt x="5097564" y="994514"/>
                </a:lnTo>
                <a:lnTo>
                  <a:pt x="5017108" y="995188"/>
                </a:lnTo>
                <a:lnTo>
                  <a:pt x="4935954" y="995638"/>
                </a:lnTo>
                <a:lnTo>
                  <a:pt x="4852218" y="996643"/>
                </a:lnTo>
                <a:lnTo>
                  <a:pt x="4766760" y="998019"/>
                </a:lnTo>
                <a:lnTo>
                  <a:pt x="4680156" y="999643"/>
                </a:lnTo>
                <a:lnTo>
                  <a:pt x="4590669" y="1001429"/>
                </a:lnTo>
                <a:lnTo>
                  <a:pt x="4499261" y="1003328"/>
                </a:lnTo>
                <a:lnTo>
                  <a:pt x="4406572" y="1005298"/>
                </a:lnTo>
                <a:lnTo>
                  <a:pt x="4313030" y="1007316"/>
                </a:lnTo>
                <a:lnTo>
                  <a:pt x="4218918" y="1009367"/>
                </a:lnTo>
                <a:lnTo>
                  <a:pt x="4124427" y="1011441"/>
                </a:lnTo>
                <a:lnTo>
                  <a:pt x="4030389" y="1012824"/>
                </a:lnTo>
                <a:lnTo>
                  <a:pt x="3936652" y="1013745"/>
                </a:lnTo>
                <a:lnTo>
                  <a:pt x="3843118" y="1014359"/>
                </a:lnTo>
                <a:lnTo>
                  <a:pt x="3749010" y="1014769"/>
                </a:lnTo>
                <a:lnTo>
                  <a:pt x="3654522" y="1015042"/>
                </a:lnTo>
                <a:lnTo>
                  <a:pt x="3559781" y="1015224"/>
                </a:lnTo>
                <a:lnTo>
                  <a:pt x="3465574" y="1016051"/>
                </a:lnTo>
                <a:lnTo>
                  <a:pt x="3371727" y="1017308"/>
                </a:lnTo>
                <a:lnTo>
                  <a:pt x="3278116" y="1018851"/>
                </a:lnTo>
                <a:lnTo>
                  <a:pt x="3186782" y="1019174"/>
                </a:lnTo>
                <a:lnTo>
                  <a:pt x="3096963" y="1018684"/>
                </a:lnTo>
                <a:lnTo>
                  <a:pt x="3008158" y="1017651"/>
                </a:lnTo>
                <a:lnTo>
                  <a:pt x="2917204" y="1016963"/>
                </a:lnTo>
                <a:lnTo>
                  <a:pt x="2824818" y="1016504"/>
                </a:lnTo>
                <a:lnTo>
                  <a:pt x="2731478" y="1016200"/>
                </a:lnTo>
                <a:lnTo>
                  <a:pt x="2637500" y="1016701"/>
                </a:lnTo>
                <a:lnTo>
                  <a:pt x="2543099" y="1017741"/>
                </a:lnTo>
                <a:lnTo>
                  <a:pt x="2448415" y="1019140"/>
                </a:lnTo>
                <a:lnTo>
                  <a:pt x="2354248" y="1020778"/>
                </a:lnTo>
                <a:lnTo>
                  <a:pt x="2260425" y="1022576"/>
                </a:lnTo>
                <a:lnTo>
                  <a:pt x="2166832" y="1024480"/>
                </a:lnTo>
                <a:lnTo>
                  <a:pt x="2075508" y="1027161"/>
                </a:lnTo>
                <a:lnTo>
                  <a:pt x="1985700" y="1030358"/>
                </a:lnTo>
                <a:lnTo>
                  <a:pt x="1896898" y="1033902"/>
                </a:lnTo>
                <a:lnTo>
                  <a:pt x="1808768" y="1036968"/>
                </a:lnTo>
                <a:lnTo>
                  <a:pt x="1721089" y="1039720"/>
                </a:lnTo>
                <a:lnTo>
                  <a:pt x="1633708" y="1042260"/>
                </a:lnTo>
                <a:lnTo>
                  <a:pt x="1548643" y="1046069"/>
                </a:lnTo>
                <a:lnTo>
                  <a:pt x="1465122" y="1050725"/>
                </a:lnTo>
                <a:lnTo>
                  <a:pt x="1382630" y="1055947"/>
                </a:lnTo>
                <a:lnTo>
                  <a:pt x="1302941" y="1061543"/>
                </a:lnTo>
                <a:lnTo>
                  <a:pt x="1225120" y="1067391"/>
                </a:lnTo>
                <a:lnTo>
                  <a:pt x="1148546" y="1073409"/>
                </a:lnTo>
                <a:lnTo>
                  <a:pt x="1073507" y="1078829"/>
                </a:lnTo>
                <a:lnTo>
                  <a:pt x="999492" y="1083855"/>
                </a:lnTo>
                <a:lnTo>
                  <a:pt x="926160" y="1088616"/>
                </a:lnTo>
                <a:lnTo>
                  <a:pt x="857516" y="1093200"/>
                </a:lnTo>
                <a:lnTo>
                  <a:pt x="791998" y="1097669"/>
                </a:lnTo>
                <a:lnTo>
                  <a:pt x="728564" y="1102059"/>
                </a:lnTo>
                <a:lnTo>
                  <a:pt x="669341" y="1104986"/>
                </a:lnTo>
                <a:lnTo>
                  <a:pt x="612926" y="1106936"/>
                </a:lnTo>
                <a:lnTo>
                  <a:pt x="558383" y="1108235"/>
                </a:lnTo>
                <a:lnTo>
                  <a:pt x="507909" y="1109103"/>
                </a:lnTo>
                <a:lnTo>
                  <a:pt x="460149" y="1109681"/>
                </a:lnTo>
                <a:lnTo>
                  <a:pt x="414198" y="1110067"/>
                </a:lnTo>
                <a:lnTo>
                  <a:pt x="372981" y="1109618"/>
                </a:lnTo>
                <a:lnTo>
                  <a:pt x="334919" y="1108613"/>
                </a:lnTo>
                <a:lnTo>
                  <a:pt x="298962" y="1107239"/>
                </a:lnTo>
                <a:lnTo>
                  <a:pt x="267934" y="1105615"/>
                </a:lnTo>
                <a:lnTo>
                  <a:pt x="240194" y="1103829"/>
                </a:lnTo>
                <a:lnTo>
                  <a:pt x="214644" y="1101932"/>
                </a:lnTo>
                <a:lnTo>
                  <a:pt x="167441" y="1097942"/>
                </a:lnTo>
                <a:lnTo>
                  <a:pt x="125766" y="1094523"/>
                </a:lnTo>
                <a:lnTo>
                  <a:pt x="79915" y="1091893"/>
                </a:lnTo>
                <a:lnTo>
                  <a:pt x="36073" y="1083058"/>
                </a:lnTo>
                <a:lnTo>
                  <a:pt x="24098" y="1076891"/>
                </a:lnTo>
                <a:lnTo>
                  <a:pt x="16081" y="1067227"/>
                </a:lnTo>
                <a:lnTo>
                  <a:pt x="2741" y="1039621"/>
                </a:lnTo>
                <a:lnTo>
                  <a:pt x="0" y="992217"/>
                </a:lnTo>
                <a:lnTo>
                  <a:pt x="2194" y="953931"/>
                </a:lnTo>
                <a:lnTo>
                  <a:pt x="5178" y="928621"/>
                </a:lnTo>
                <a:lnTo>
                  <a:pt x="9284" y="899754"/>
                </a:lnTo>
                <a:lnTo>
                  <a:pt x="14138" y="868516"/>
                </a:lnTo>
                <a:lnTo>
                  <a:pt x="20901" y="834284"/>
                </a:lnTo>
                <a:lnTo>
                  <a:pt x="28939" y="798058"/>
                </a:lnTo>
                <a:lnTo>
                  <a:pt x="37824" y="760501"/>
                </a:lnTo>
                <a:lnTo>
                  <a:pt x="47982" y="721352"/>
                </a:lnTo>
                <a:lnTo>
                  <a:pt x="58987" y="681142"/>
                </a:lnTo>
                <a:lnTo>
                  <a:pt x="70556" y="640224"/>
                </a:lnTo>
                <a:lnTo>
                  <a:pt x="81091" y="599540"/>
                </a:lnTo>
                <a:lnTo>
                  <a:pt x="90937" y="559012"/>
                </a:lnTo>
                <a:lnTo>
                  <a:pt x="100324" y="518587"/>
                </a:lnTo>
                <a:lnTo>
                  <a:pt x="108698" y="478937"/>
                </a:lnTo>
                <a:lnTo>
                  <a:pt x="116398" y="439805"/>
                </a:lnTo>
                <a:lnTo>
                  <a:pt x="123647" y="401016"/>
                </a:lnTo>
                <a:lnTo>
                  <a:pt x="129186" y="363868"/>
                </a:lnTo>
                <a:lnTo>
                  <a:pt x="133583" y="327813"/>
                </a:lnTo>
                <a:lnTo>
                  <a:pt x="137221" y="292488"/>
                </a:lnTo>
                <a:lnTo>
                  <a:pt x="139646" y="261177"/>
                </a:lnTo>
                <a:lnTo>
                  <a:pt x="141263" y="232542"/>
                </a:lnTo>
                <a:lnTo>
                  <a:pt x="143059" y="187789"/>
                </a:lnTo>
                <a:lnTo>
                  <a:pt x="144496" y="1519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7" name="SMARTInkShape-Group997"/>
          <p:cNvGrpSpPr/>
          <p:nvPr/>
        </p:nvGrpSpPr>
        <p:grpSpPr>
          <a:xfrm>
            <a:off x="7200900" y="5245776"/>
            <a:ext cx="2136251" cy="644788"/>
            <a:chOff x="7200900" y="5245776"/>
            <a:chExt cx="2136251" cy="644788"/>
          </a:xfrm>
        </p:grpSpPr>
        <p:sp>
          <p:nvSpPr>
            <p:cNvPr id="1032" name="SMARTInkShape-5570"/>
            <p:cNvSpPr/>
            <p:nvPr>
              <p:custDataLst>
                <p:tags r:id="rId168"/>
              </p:custDataLst>
            </p:nvPr>
          </p:nvSpPr>
          <p:spPr>
            <a:xfrm>
              <a:off x="7200900" y="5654740"/>
              <a:ext cx="247651" cy="22161"/>
            </a:xfrm>
            <a:custGeom>
              <a:avLst/>
              <a:gdLst/>
              <a:ahLst/>
              <a:cxnLst/>
              <a:rect l="0" t="0" r="0" b="0"/>
              <a:pathLst>
                <a:path w="247651" h="22161">
                  <a:moveTo>
                    <a:pt x="0" y="9460"/>
                  </a:moveTo>
                  <a:lnTo>
                    <a:pt x="0" y="9460"/>
                  </a:lnTo>
                  <a:lnTo>
                    <a:pt x="0" y="6089"/>
                  </a:lnTo>
                  <a:lnTo>
                    <a:pt x="705" y="5096"/>
                  </a:lnTo>
                  <a:lnTo>
                    <a:pt x="1881" y="4434"/>
                  </a:lnTo>
                  <a:lnTo>
                    <a:pt x="22322" y="0"/>
                  </a:lnTo>
                  <a:lnTo>
                    <a:pt x="57022" y="1091"/>
                  </a:lnTo>
                  <a:lnTo>
                    <a:pt x="91900" y="4094"/>
                  </a:lnTo>
                  <a:lnTo>
                    <a:pt x="132566" y="7781"/>
                  </a:lnTo>
                  <a:lnTo>
                    <a:pt x="174159" y="11771"/>
                  </a:lnTo>
                  <a:lnTo>
                    <a:pt x="220387" y="17984"/>
                  </a:lnTo>
                  <a:lnTo>
                    <a:pt x="247650" y="2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5571"/>
            <p:cNvSpPr/>
            <p:nvPr>
              <p:custDataLst>
                <p:tags r:id="rId169"/>
              </p:custDataLst>
            </p:nvPr>
          </p:nvSpPr>
          <p:spPr>
            <a:xfrm>
              <a:off x="7334250" y="5552592"/>
              <a:ext cx="25086" cy="244959"/>
            </a:xfrm>
            <a:custGeom>
              <a:avLst/>
              <a:gdLst/>
              <a:ahLst/>
              <a:cxnLst/>
              <a:rect l="0" t="0" r="0" b="0"/>
              <a:pathLst>
                <a:path w="25086" h="2449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4" y="0"/>
                  </a:lnTo>
                  <a:lnTo>
                    <a:pt x="12209" y="1561"/>
                  </a:lnTo>
                  <a:lnTo>
                    <a:pt x="14490" y="6494"/>
                  </a:lnTo>
                  <a:lnTo>
                    <a:pt x="20030" y="46708"/>
                  </a:lnTo>
                  <a:lnTo>
                    <a:pt x="23809" y="91438"/>
                  </a:lnTo>
                  <a:lnTo>
                    <a:pt x="24692" y="125927"/>
                  </a:lnTo>
                  <a:lnTo>
                    <a:pt x="25085" y="160070"/>
                  </a:lnTo>
                  <a:lnTo>
                    <a:pt x="23377" y="194060"/>
                  </a:lnTo>
                  <a:lnTo>
                    <a:pt x="1905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5572"/>
            <p:cNvSpPr/>
            <p:nvPr>
              <p:custDataLst>
                <p:tags r:id="rId170"/>
              </p:custDataLst>
            </p:nvPr>
          </p:nvSpPr>
          <p:spPr>
            <a:xfrm>
              <a:off x="7613650" y="5436952"/>
              <a:ext cx="134026" cy="453612"/>
            </a:xfrm>
            <a:custGeom>
              <a:avLst/>
              <a:gdLst/>
              <a:ahLst/>
              <a:cxnLst/>
              <a:rect l="0" t="0" r="0" b="0"/>
              <a:pathLst>
                <a:path w="134026" h="453612">
                  <a:moveTo>
                    <a:pt x="0" y="297098"/>
                  </a:moveTo>
                  <a:lnTo>
                    <a:pt x="0" y="297098"/>
                  </a:lnTo>
                  <a:lnTo>
                    <a:pt x="8838" y="341289"/>
                  </a:lnTo>
                  <a:lnTo>
                    <a:pt x="17712" y="386496"/>
                  </a:lnTo>
                  <a:lnTo>
                    <a:pt x="32993" y="434076"/>
                  </a:lnTo>
                  <a:lnTo>
                    <a:pt x="37652" y="453611"/>
                  </a:lnTo>
                  <a:lnTo>
                    <a:pt x="29252" y="415371"/>
                  </a:lnTo>
                  <a:lnTo>
                    <a:pt x="22173" y="383531"/>
                  </a:lnTo>
                  <a:lnTo>
                    <a:pt x="14323" y="341157"/>
                  </a:lnTo>
                  <a:lnTo>
                    <a:pt x="11665" y="315182"/>
                  </a:lnTo>
                  <a:lnTo>
                    <a:pt x="9893" y="286576"/>
                  </a:lnTo>
                  <a:lnTo>
                    <a:pt x="8712" y="256217"/>
                  </a:lnTo>
                  <a:lnTo>
                    <a:pt x="7924" y="225394"/>
                  </a:lnTo>
                  <a:lnTo>
                    <a:pt x="7399" y="194262"/>
                  </a:lnTo>
                  <a:lnTo>
                    <a:pt x="7050" y="162924"/>
                  </a:lnTo>
                  <a:lnTo>
                    <a:pt x="6817" y="134977"/>
                  </a:lnTo>
                  <a:lnTo>
                    <a:pt x="6662" y="109289"/>
                  </a:lnTo>
                  <a:lnTo>
                    <a:pt x="7899" y="65461"/>
                  </a:lnTo>
                  <a:lnTo>
                    <a:pt x="17235" y="23069"/>
                  </a:lnTo>
                  <a:lnTo>
                    <a:pt x="27416" y="6915"/>
                  </a:lnTo>
                  <a:lnTo>
                    <a:pt x="35210" y="2748"/>
                  </a:lnTo>
                  <a:lnTo>
                    <a:pt x="55160" y="0"/>
                  </a:lnTo>
                  <a:lnTo>
                    <a:pt x="64995" y="4488"/>
                  </a:lnTo>
                  <a:lnTo>
                    <a:pt x="83450" y="22645"/>
                  </a:lnTo>
                  <a:lnTo>
                    <a:pt x="106335" y="60635"/>
                  </a:lnTo>
                  <a:lnTo>
                    <a:pt x="110525" y="86876"/>
                  </a:lnTo>
                  <a:lnTo>
                    <a:pt x="106831" y="123567"/>
                  </a:lnTo>
                  <a:lnTo>
                    <a:pt x="102514" y="143773"/>
                  </a:lnTo>
                  <a:lnTo>
                    <a:pt x="92855" y="161671"/>
                  </a:lnTo>
                  <a:lnTo>
                    <a:pt x="87600" y="166352"/>
                  </a:lnTo>
                  <a:lnTo>
                    <a:pt x="82913" y="168434"/>
                  </a:lnTo>
                  <a:lnTo>
                    <a:pt x="80676" y="168988"/>
                  </a:lnTo>
                  <a:lnTo>
                    <a:pt x="79890" y="168653"/>
                  </a:lnTo>
                  <a:lnTo>
                    <a:pt x="80071" y="167723"/>
                  </a:lnTo>
                  <a:lnTo>
                    <a:pt x="80897" y="166398"/>
                  </a:lnTo>
                  <a:lnTo>
                    <a:pt x="92173" y="161162"/>
                  </a:lnTo>
                  <a:lnTo>
                    <a:pt x="101173" y="160953"/>
                  </a:lnTo>
                  <a:lnTo>
                    <a:pt x="105549" y="161885"/>
                  </a:lnTo>
                  <a:lnTo>
                    <a:pt x="121820" y="173309"/>
                  </a:lnTo>
                  <a:lnTo>
                    <a:pt x="133304" y="190099"/>
                  </a:lnTo>
                  <a:lnTo>
                    <a:pt x="134025" y="196837"/>
                  </a:lnTo>
                  <a:lnTo>
                    <a:pt x="131063" y="211851"/>
                  </a:lnTo>
                  <a:lnTo>
                    <a:pt x="121279" y="226049"/>
                  </a:lnTo>
                  <a:lnTo>
                    <a:pt x="95374" y="249040"/>
                  </a:lnTo>
                  <a:lnTo>
                    <a:pt x="82605" y="254573"/>
                  </a:lnTo>
                  <a:lnTo>
                    <a:pt x="76236" y="256047"/>
                  </a:lnTo>
                  <a:lnTo>
                    <a:pt x="71286" y="255620"/>
                  </a:lnTo>
                  <a:lnTo>
                    <a:pt x="67279" y="253924"/>
                  </a:lnTo>
                  <a:lnTo>
                    <a:pt x="57150" y="24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5573"/>
            <p:cNvSpPr/>
            <p:nvPr>
              <p:custDataLst>
                <p:tags r:id="rId171"/>
              </p:custDataLst>
            </p:nvPr>
          </p:nvSpPr>
          <p:spPr>
            <a:xfrm>
              <a:off x="7804150" y="5638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3981" y="3756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5574"/>
            <p:cNvSpPr/>
            <p:nvPr>
              <p:custDataLst>
                <p:tags r:id="rId172"/>
              </p:custDataLst>
            </p:nvPr>
          </p:nvSpPr>
          <p:spPr>
            <a:xfrm>
              <a:off x="7589655" y="5245776"/>
              <a:ext cx="157346" cy="108661"/>
            </a:xfrm>
            <a:custGeom>
              <a:avLst/>
              <a:gdLst/>
              <a:ahLst/>
              <a:cxnLst/>
              <a:rect l="0" t="0" r="0" b="0"/>
              <a:pathLst>
                <a:path w="157346" h="108661">
                  <a:moveTo>
                    <a:pt x="17645" y="56474"/>
                  </a:moveTo>
                  <a:lnTo>
                    <a:pt x="17645" y="56474"/>
                  </a:lnTo>
                  <a:lnTo>
                    <a:pt x="702" y="103222"/>
                  </a:lnTo>
                  <a:lnTo>
                    <a:pt x="0" y="106689"/>
                  </a:lnTo>
                  <a:lnTo>
                    <a:pt x="238" y="108295"/>
                  </a:lnTo>
                  <a:lnTo>
                    <a:pt x="1102" y="108660"/>
                  </a:lnTo>
                  <a:lnTo>
                    <a:pt x="2382" y="108198"/>
                  </a:lnTo>
                  <a:lnTo>
                    <a:pt x="25330" y="70977"/>
                  </a:lnTo>
                  <a:lnTo>
                    <a:pt x="53030" y="27196"/>
                  </a:lnTo>
                  <a:lnTo>
                    <a:pt x="70619" y="5309"/>
                  </a:lnTo>
                  <a:lnTo>
                    <a:pt x="76245" y="1903"/>
                  </a:lnTo>
                  <a:lnTo>
                    <a:pt x="88138" y="0"/>
                  </a:lnTo>
                  <a:lnTo>
                    <a:pt x="100482" y="3387"/>
                  </a:lnTo>
                  <a:lnTo>
                    <a:pt x="113022" y="11008"/>
                  </a:lnTo>
                  <a:lnTo>
                    <a:pt x="125651" y="23802"/>
                  </a:lnTo>
                  <a:lnTo>
                    <a:pt x="145419" y="68286"/>
                  </a:lnTo>
                  <a:lnTo>
                    <a:pt x="157345" y="94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5575"/>
            <p:cNvSpPr/>
            <p:nvPr>
              <p:custDataLst>
                <p:tags r:id="rId173"/>
              </p:custDataLst>
            </p:nvPr>
          </p:nvSpPr>
          <p:spPr>
            <a:xfrm>
              <a:off x="8143424" y="5421006"/>
              <a:ext cx="149677" cy="319431"/>
            </a:xfrm>
            <a:custGeom>
              <a:avLst/>
              <a:gdLst/>
              <a:ahLst/>
              <a:cxnLst/>
              <a:rect l="0" t="0" r="0" b="0"/>
              <a:pathLst>
                <a:path w="149677" h="319431">
                  <a:moveTo>
                    <a:pt x="149676" y="20944"/>
                  </a:moveTo>
                  <a:lnTo>
                    <a:pt x="149676" y="20944"/>
                  </a:lnTo>
                  <a:lnTo>
                    <a:pt x="142768" y="3985"/>
                  </a:lnTo>
                  <a:lnTo>
                    <a:pt x="140837" y="1170"/>
                  </a:lnTo>
                  <a:lnTo>
                    <a:pt x="138139" y="0"/>
                  </a:lnTo>
                  <a:lnTo>
                    <a:pt x="131378" y="582"/>
                  </a:lnTo>
                  <a:lnTo>
                    <a:pt x="112895" y="11618"/>
                  </a:lnTo>
                  <a:lnTo>
                    <a:pt x="76298" y="56705"/>
                  </a:lnTo>
                  <a:lnTo>
                    <a:pt x="55916" y="92106"/>
                  </a:lnTo>
                  <a:lnTo>
                    <a:pt x="35098" y="131359"/>
                  </a:lnTo>
                  <a:lnTo>
                    <a:pt x="16907" y="171617"/>
                  </a:lnTo>
                  <a:lnTo>
                    <a:pt x="6472" y="210676"/>
                  </a:lnTo>
                  <a:lnTo>
                    <a:pt x="0" y="258254"/>
                  </a:lnTo>
                  <a:lnTo>
                    <a:pt x="4825" y="295790"/>
                  </a:lnTo>
                  <a:lnTo>
                    <a:pt x="10069" y="304364"/>
                  </a:lnTo>
                  <a:lnTo>
                    <a:pt x="25305" y="315772"/>
                  </a:lnTo>
                  <a:lnTo>
                    <a:pt x="47599" y="319430"/>
                  </a:lnTo>
                  <a:lnTo>
                    <a:pt x="86176" y="31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5576"/>
            <p:cNvSpPr/>
            <p:nvPr>
              <p:custDataLst>
                <p:tags r:id="rId174"/>
              </p:custDataLst>
            </p:nvPr>
          </p:nvSpPr>
          <p:spPr>
            <a:xfrm>
              <a:off x="7975600" y="5632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5577"/>
            <p:cNvSpPr/>
            <p:nvPr>
              <p:custDataLst>
                <p:tags r:id="rId175"/>
              </p:custDataLst>
            </p:nvPr>
          </p:nvSpPr>
          <p:spPr>
            <a:xfrm>
              <a:off x="9194800" y="5346700"/>
              <a:ext cx="142351" cy="349251"/>
            </a:xfrm>
            <a:custGeom>
              <a:avLst/>
              <a:gdLst/>
              <a:ahLst/>
              <a:cxnLst/>
              <a:rect l="0" t="0" r="0" b="0"/>
              <a:pathLst>
                <a:path w="142351" h="349251">
                  <a:moveTo>
                    <a:pt x="107950" y="0"/>
                  </a:moveTo>
                  <a:lnTo>
                    <a:pt x="107950" y="0"/>
                  </a:lnTo>
                  <a:lnTo>
                    <a:pt x="118063" y="10113"/>
                  </a:lnTo>
                  <a:lnTo>
                    <a:pt x="134464" y="50112"/>
                  </a:lnTo>
                  <a:lnTo>
                    <a:pt x="140901" y="90712"/>
                  </a:lnTo>
                  <a:lnTo>
                    <a:pt x="142350" y="136977"/>
                  </a:lnTo>
                  <a:lnTo>
                    <a:pt x="140761" y="161168"/>
                  </a:lnTo>
                  <a:lnTo>
                    <a:pt x="138290" y="185762"/>
                  </a:lnTo>
                  <a:lnTo>
                    <a:pt x="120494" y="231904"/>
                  </a:lnTo>
                  <a:lnTo>
                    <a:pt x="90242" y="274518"/>
                  </a:lnTo>
                  <a:lnTo>
                    <a:pt x="46221" y="312272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5578"/>
            <p:cNvSpPr/>
            <p:nvPr>
              <p:custDataLst>
                <p:tags r:id="rId176"/>
              </p:custDataLst>
            </p:nvPr>
          </p:nvSpPr>
          <p:spPr>
            <a:xfrm>
              <a:off x="9144000" y="5410200"/>
              <a:ext cx="65233" cy="266701"/>
            </a:xfrm>
            <a:custGeom>
              <a:avLst/>
              <a:gdLst/>
              <a:ahLst/>
              <a:cxnLst/>
              <a:rect l="0" t="0" r="0" b="0"/>
              <a:pathLst>
                <a:path w="65233" h="266701">
                  <a:moveTo>
                    <a:pt x="25400" y="0"/>
                  </a:moveTo>
                  <a:lnTo>
                    <a:pt x="25400" y="0"/>
                  </a:lnTo>
                  <a:lnTo>
                    <a:pt x="35513" y="10113"/>
                  </a:lnTo>
                  <a:lnTo>
                    <a:pt x="48545" y="43370"/>
                  </a:lnTo>
                  <a:lnTo>
                    <a:pt x="55206" y="75014"/>
                  </a:lnTo>
                  <a:lnTo>
                    <a:pt x="60520" y="110245"/>
                  </a:lnTo>
                  <a:lnTo>
                    <a:pt x="65232" y="147070"/>
                  </a:lnTo>
                  <a:lnTo>
                    <a:pt x="62152" y="180840"/>
                  </a:lnTo>
                  <a:lnTo>
                    <a:pt x="53023" y="210901"/>
                  </a:lnTo>
                  <a:lnTo>
                    <a:pt x="39558" y="236021"/>
                  </a:lnTo>
                  <a:lnTo>
                    <a:pt x="24167" y="25141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5579"/>
            <p:cNvSpPr/>
            <p:nvPr>
              <p:custDataLst>
                <p:tags r:id="rId177"/>
              </p:custDataLst>
            </p:nvPr>
          </p:nvSpPr>
          <p:spPr>
            <a:xfrm>
              <a:off x="8947150" y="535305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0" y="0"/>
                  </a:moveTo>
                  <a:lnTo>
                    <a:pt x="0" y="0"/>
                  </a:lnTo>
                  <a:lnTo>
                    <a:pt x="41927" y="706"/>
                  </a:lnTo>
                  <a:lnTo>
                    <a:pt x="59087" y="3371"/>
                  </a:lnTo>
                  <a:lnTo>
                    <a:pt x="72358" y="10670"/>
                  </a:lnTo>
                  <a:lnTo>
                    <a:pt x="77870" y="15580"/>
                  </a:lnTo>
                  <a:lnTo>
                    <a:pt x="80841" y="20970"/>
                  </a:lnTo>
                  <a:lnTo>
                    <a:pt x="82261" y="32603"/>
                  </a:lnTo>
                  <a:lnTo>
                    <a:pt x="78659" y="42948"/>
                  </a:lnTo>
                  <a:lnTo>
                    <a:pt x="70944" y="52954"/>
                  </a:lnTo>
                  <a:lnTo>
                    <a:pt x="32628" y="81983"/>
                  </a:lnTo>
                  <a:lnTo>
                    <a:pt x="42122" y="85753"/>
                  </a:lnTo>
                  <a:lnTo>
                    <a:pt x="889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5580"/>
            <p:cNvSpPr/>
            <p:nvPr>
              <p:custDataLst>
                <p:tags r:id="rId178"/>
              </p:custDataLst>
            </p:nvPr>
          </p:nvSpPr>
          <p:spPr>
            <a:xfrm>
              <a:off x="8930791" y="5543550"/>
              <a:ext cx="61892" cy="30268"/>
            </a:xfrm>
            <a:custGeom>
              <a:avLst/>
              <a:gdLst/>
              <a:ahLst/>
              <a:cxnLst/>
              <a:rect l="0" t="0" r="0" b="0"/>
              <a:pathLst>
                <a:path w="61892" h="3026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2125"/>
                  </a:lnTo>
                  <a:lnTo>
                    <a:pt x="1563" y="18559"/>
                  </a:lnTo>
                  <a:lnTo>
                    <a:pt x="6491" y="24242"/>
                  </a:lnTo>
                  <a:lnTo>
                    <a:pt x="9780" y="26744"/>
                  </a:lnTo>
                  <a:lnTo>
                    <a:pt x="27896" y="30267"/>
                  </a:lnTo>
                  <a:lnTo>
                    <a:pt x="47764" y="27939"/>
                  </a:lnTo>
                  <a:lnTo>
                    <a:pt x="56893" y="22766"/>
                  </a:lnTo>
                  <a:lnTo>
                    <a:pt x="60314" y="19410"/>
                  </a:lnTo>
                  <a:lnTo>
                    <a:pt x="61891" y="15763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5581"/>
            <p:cNvSpPr/>
            <p:nvPr>
              <p:custDataLst>
                <p:tags r:id="rId179"/>
              </p:custDataLst>
            </p:nvPr>
          </p:nvSpPr>
          <p:spPr>
            <a:xfrm>
              <a:off x="8934450" y="56324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5582"/>
            <p:cNvSpPr/>
            <p:nvPr>
              <p:custDataLst>
                <p:tags r:id="rId180"/>
              </p:custDataLst>
            </p:nvPr>
          </p:nvSpPr>
          <p:spPr>
            <a:xfrm>
              <a:off x="8743950" y="54356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73480" y="29886"/>
                  </a:lnTo>
                  <a:lnTo>
                    <a:pt x="41508" y="71285"/>
                  </a:lnTo>
                  <a:lnTo>
                    <a:pt x="20139" y="116046"/>
                  </a:lnTo>
                  <a:lnTo>
                    <a:pt x="3801" y="16282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5583"/>
            <p:cNvSpPr/>
            <p:nvPr>
              <p:custDataLst>
                <p:tags r:id="rId181"/>
              </p:custDataLst>
            </p:nvPr>
          </p:nvSpPr>
          <p:spPr>
            <a:xfrm>
              <a:off x="8705850" y="5435600"/>
              <a:ext cx="177801" cy="190501"/>
            </a:xfrm>
            <a:custGeom>
              <a:avLst/>
              <a:gdLst/>
              <a:ahLst/>
              <a:cxnLst/>
              <a:rect l="0" t="0" r="0" b="0"/>
              <a:pathLst>
                <a:path w="17780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752" y="44044"/>
                  </a:lnTo>
                  <a:lnTo>
                    <a:pt x="77874" y="82822"/>
                  </a:lnTo>
                  <a:lnTo>
                    <a:pt x="113385" y="124180"/>
                  </a:lnTo>
                  <a:lnTo>
                    <a:pt x="147620" y="166712"/>
                  </a:lnTo>
                  <a:lnTo>
                    <a:pt x="158741" y="179927"/>
                  </a:lnTo>
                  <a:lnTo>
                    <a:pt x="1778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5584"/>
            <p:cNvSpPr/>
            <p:nvPr>
              <p:custDataLst>
                <p:tags r:id="rId182"/>
              </p:custDataLst>
            </p:nvPr>
          </p:nvSpPr>
          <p:spPr>
            <a:xfrm>
              <a:off x="8345070" y="5423783"/>
              <a:ext cx="233781" cy="222611"/>
            </a:xfrm>
            <a:custGeom>
              <a:avLst/>
              <a:gdLst/>
              <a:ahLst/>
              <a:cxnLst/>
              <a:rect l="0" t="0" r="0" b="0"/>
              <a:pathLst>
                <a:path w="233781" h="222611">
                  <a:moveTo>
                    <a:pt x="233780" y="5467"/>
                  </a:moveTo>
                  <a:lnTo>
                    <a:pt x="233780" y="5467"/>
                  </a:lnTo>
                  <a:lnTo>
                    <a:pt x="230409" y="2096"/>
                  </a:lnTo>
                  <a:lnTo>
                    <a:pt x="226872" y="441"/>
                  </a:lnTo>
                  <a:lnTo>
                    <a:pt x="224941" y="0"/>
                  </a:lnTo>
                  <a:lnTo>
                    <a:pt x="205223" y="5066"/>
                  </a:lnTo>
                  <a:lnTo>
                    <a:pt x="166938" y="20806"/>
                  </a:lnTo>
                  <a:lnTo>
                    <a:pt x="125562" y="40716"/>
                  </a:lnTo>
                  <a:lnTo>
                    <a:pt x="96692" y="58239"/>
                  </a:lnTo>
                  <a:lnTo>
                    <a:pt x="88656" y="66786"/>
                  </a:lnTo>
                  <a:lnTo>
                    <a:pt x="86936" y="70336"/>
                  </a:lnTo>
                  <a:lnTo>
                    <a:pt x="86495" y="73406"/>
                  </a:lnTo>
                  <a:lnTo>
                    <a:pt x="86907" y="76160"/>
                  </a:lnTo>
                  <a:lnTo>
                    <a:pt x="89298" y="78701"/>
                  </a:lnTo>
                  <a:lnTo>
                    <a:pt x="97599" y="83406"/>
                  </a:lnTo>
                  <a:lnTo>
                    <a:pt x="138226" y="94317"/>
                  </a:lnTo>
                  <a:lnTo>
                    <a:pt x="165594" y="102824"/>
                  </a:lnTo>
                  <a:lnTo>
                    <a:pt x="168567" y="104944"/>
                  </a:lnTo>
                  <a:lnTo>
                    <a:pt x="169844" y="107063"/>
                  </a:lnTo>
                  <a:lnTo>
                    <a:pt x="169989" y="109180"/>
                  </a:lnTo>
                  <a:lnTo>
                    <a:pt x="153337" y="122274"/>
                  </a:lnTo>
                  <a:lnTo>
                    <a:pt x="119320" y="139560"/>
                  </a:lnTo>
                  <a:lnTo>
                    <a:pt x="74590" y="158087"/>
                  </a:lnTo>
                  <a:lnTo>
                    <a:pt x="32331" y="176982"/>
                  </a:lnTo>
                  <a:lnTo>
                    <a:pt x="6484" y="195987"/>
                  </a:lnTo>
                  <a:lnTo>
                    <a:pt x="2520" y="201624"/>
                  </a:lnTo>
                  <a:lnTo>
                    <a:pt x="586" y="206793"/>
                  </a:lnTo>
                  <a:lnTo>
                    <a:pt x="0" y="211652"/>
                  </a:lnTo>
                  <a:lnTo>
                    <a:pt x="3137" y="215596"/>
                  </a:lnTo>
                  <a:lnTo>
                    <a:pt x="16031" y="221859"/>
                  </a:lnTo>
                  <a:lnTo>
                    <a:pt x="53238" y="222610"/>
                  </a:lnTo>
                  <a:lnTo>
                    <a:pt x="100010" y="221735"/>
                  </a:lnTo>
                  <a:lnTo>
                    <a:pt x="146244" y="221476"/>
                  </a:lnTo>
                  <a:lnTo>
                    <a:pt x="187853" y="221399"/>
                  </a:lnTo>
                  <a:lnTo>
                    <a:pt x="21473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9" name="SMARTInkShape-Group998"/>
          <p:cNvGrpSpPr/>
          <p:nvPr/>
        </p:nvGrpSpPr>
        <p:grpSpPr>
          <a:xfrm>
            <a:off x="5458585" y="5315634"/>
            <a:ext cx="1438281" cy="623711"/>
            <a:chOff x="5458585" y="5315634"/>
            <a:chExt cx="1438281" cy="623711"/>
          </a:xfrm>
        </p:grpSpPr>
        <p:sp>
          <p:nvSpPr>
            <p:cNvPr id="1048" name="SMARTInkShape-5585"/>
            <p:cNvSpPr/>
            <p:nvPr>
              <p:custDataLst>
                <p:tags r:id="rId157"/>
              </p:custDataLst>
            </p:nvPr>
          </p:nvSpPr>
          <p:spPr>
            <a:xfrm>
              <a:off x="6810179" y="5425591"/>
              <a:ext cx="86687" cy="359260"/>
            </a:xfrm>
            <a:custGeom>
              <a:avLst/>
              <a:gdLst/>
              <a:ahLst/>
              <a:cxnLst/>
              <a:rect l="0" t="0" r="0" b="0"/>
              <a:pathLst>
                <a:path w="86687" h="35926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1124" y="0"/>
                  </a:lnTo>
                  <a:lnTo>
                    <a:pt x="8016" y="1563"/>
                  </a:lnTo>
                  <a:lnTo>
                    <a:pt x="30538" y="26636"/>
                  </a:lnTo>
                  <a:lnTo>
                    <a:pt x="47665" y="61143"/>
                  </a:lnTo>
                  <a:lnTo>
                    <a:pt x="63980" y="106113"/>
                  </a:lnTo>
                  <a:lnTo>
                    <a:pt x="71293" y="131935"/>
                  </a:lnTo>
                  <a:lnTo>
                    <a:pt x="78286" y="159025"/>
                  </a:lnTo>
                  <a:lnTo>
                    <a:pt x="82948" y="184848"/>
                  </a:lnTo>
                  <a:lnTo>
                    <a:pt x="86056" y="209824"/>
                  </a:lnTo>
                  <a:lnTo>
                    <a:pt x="86686" y="255449"/>
                  </a:lnTo>
                  <a:lnTo>
                    <a:pt x="77559" y="292189"/>
                  </a:lnTo>
                  <a:lnTo>
                    <a:pt x="59924" y="333899"/>
                  </a:lnTo>
                  <a:lnTo>
                    <a:pt x="47821" y="35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5586"/>
            <p:cNvSpPr/>
            <p:nvPr>
              <p:custDataLst>
                <p:tags r:id="rId158"/>
              </p:custDataLst>
            </p:nvPr>
          </p:nvSpPr>
          <p:spPr>
            <a:xfrm>
              <a:off x="6678772" y="5600700"/>
              <a:ext cx="77432" cy="52242"/>
            </a:xfrm>
            <a:custGeom>
              <a:avLst/>
              <a:gdLst/>
              <a:ahLst/>
              <a:cxnLst/>
              <a:rect l="0" t="0" r="0" b="0"/>
              <a:pathLst>
                <a:path w="77432" h="52242">
                  <a:moveTo>
                    <a:pt x="26828" y="6350"/>
                  </a:moveTo>
                  <a:lnTo>
                    <a:pt x="26828" y="6350"/>
                  </a:lnTo>
                  <a:lnTo>
                    <a:pt x="20086" y="6350"/>
                  </a:lnTo>
                  <a:lnTo>
                    <a:pt x="13013" y="10113"/>
                  </a:lnTo>
                  <a:lnTo>
                    <a:pt x="5871" y="16489"/>
                  </a:lnTo>
                  <a:lnTo>
                    <a:pt x="345" y="24026"/>
                  </a:lnTo>
                  <a:lnTo>
                    <a:pt x="0" y="28716"/>
                  </a:lnTo>
                  <a:lnTo>
                    <a:pt x="3381" y="39574"/>
                  </a:lnTo>
                  <a:lnTo>
                    <a:pt x="9586" y="47692"/>
                  </a:lnTo>
                  <a:lnTo>
                    <a:pt x="13217" y="50845"/>
                  </a:lnTo>
                  <a:lnTo>
                    <a:pt x="18460" y="52241"/>
                  </a:lnTo>
                  <a:lnTo>
                    <a:pt x="31811" y="51911"/>
                  </a:lnTo>
                  <a:lnTo>
                    <a:pt x="55194" y="44387"/>
                  </a:lnTo>
                  <a:lnTo>
                    <a:pt x="67892" y="35249"/>
                  </a:lnTo>
                  <a:lnTo>
                    <a:pt x="73254" y="29851"/>
                  </a:lnTo>
                  <a:lnTo>
                    <a:pt x="76123" y="24838"/>
                  </a:lnTo>
                  <a:lnTo>
                    <a:pt x="77330" y="20087"/>
                  </a:lnTo>
                  <a:lnTo>
                    <a:pt x="77431" y="15508"/>
                  </a:lnTo>
                  <a:lnTo>
                    <a:pt x="75379" y="11750"/>
                  </a:lnTo>
                  <a:lnTo>
                    <a:pt x="58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5587"/>
            <p:cNvSpPr/>
            <p:nvPr>
              <p:custDataLst>
                <p:tags r:id="rId159"/>
              </p:custDataLst>
            </p:nvPr>
          </p:nvSpPr>
          <p:spPr>
            <a:xfrm>
              <a:off x="6700129" y="5721350"/>
              <a:ext cx="5472" cy="63501"/>
            </a:xfrm>
            <a:custGeom>
              <a:avLst/>
              <a:gdLst/>
              <a:ahLst/>
              <a:cxnLst/>
              <a:rect l="0" t="0" r="0" b="0"/>
              <a:pathLst>
                <a:path w="5472" h="63501">
                  <a:moveTo>
                    <a:pt x="5471" y="0"/>
                  </a:moveTo>
                  <a:lnTo>
                    <a:pt x="5471" y="0"/>
                  </a:lnTo>
                  <a:lnTo>
                    <a:pt x="445" y="20723"/>
                  </a:lnTo>
                  <a:lnTo>
                    <a:pt x="0" y="45951"/>
                  </a:lnTo>
                  <a:lnTo>
                    <a:pt x="54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5588"/>
            <p:cNvSpPr/>
            <p:nvPr>
              <p:custDataLst>
                <p:tags r:id="rId160"/>
              </p:custDataLst>
            </p:nvPr>
          </p:nvSpPr>
          <p:spPr>
            <a:xfrm>
              <a:off x="6470650" y="5511800"/>
              <a:ext cx="152401" cy="254001"/>
            </a:xfrm>
            <a:custGeom>
              <a:avLst/>
              <a:gdLst/>
              <a:ahLst/>
              <a:cxnLst/>
              <a:rect l="0" t="0" r="0" b="0"/>
              <a:pathLst>
                <a:path w="152401" h="254001">
                  <a:moveTo>
                    <a:pt x="152400" y="0"/>
                  </a:moveTo>
                  <a:lnTo>
                    <a:pt x="152400" y="0"/>
                  </a:lnTo>
                  <a:lnTo>
                    <a:pt x="142286" y="0"/>
                  </a:lnTo>
                  <a:lnTo>
                    <a:pt x="131677" y="5645"/>
                  </a:lnTo>
                  <a:lnTo>
                    <a:pt x="91240" y="44044"/>
                  </a:lnTo>
                  <a:lnTo>
                    <a:pt x="61528" y="82822"/>
                  </a:lnTo>
                  <a:lnTo>
                    <a:pt x="35242" y="127002"/>
                  </a:lnTo>
                  <a:lnTo>
                    <a:pt x="20602" y="161573"/>
                  </a:lnTo>
                  <a:lnTo>
                    <a:pt x="10572" y="20325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5589"/>
            <p:cNvSpPr/>
            <p:nvPr>
              <p:custDataLst>
                <p:tags r:id="rId161"/>
              </p:custDataLst>
            </p:nvPr>
          </p:nvSpPr>
          <p:spPr>
            <a:xfrm>
              <a:off x="6419850" y="5486400"/>
              <a:ext cx="203201" cy="247651"/>
            </a:xfrm>
            <a:custGeom>
              <a:avLst/>
              <a:gdLst/>
              <a:ahLst/>
              <a:cxnLst/>
              <a:rect l="0" t="0" r="0" b="0"/>
              <a:pathLst>
                <a:path w="203201" h="247651">
                  <a:moveTo>
                    <a:pt x="0" y="0"/>
                  </a:moveTo>
                  <a:lnTo>
                    <a:pt x="0" y="0"/>
                  </a:lnTo>
                  <a:lnTo>
                    <a:pt x="37249" y="42716"/>
                  </a:lnTo>
                  <a:lnTo>
                    <a:pt x="71479" y="80938"/>
                  </a:lnTo>
                  <a:lnTo>
                    <a:pt x="111803" y="126914"/>
                  </a:lnTo>
                  <a:lnTo>
                    <a:pt x="148289" y="172914"/>
                  </a:lnTo>
                  <a:lnTo>
                    <a:pt x="185036" y="216790"/>
                  </a:lnTo>
                  <a:lnTo>
                    <a:pt x="2032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5590"/>
            <p:cNvSpPr/>
            <p:nvPr>
              <p:custDataLst>
                <p:tags r:id="rId162"/>
              </p:custDataLst>
            </p:nvPr>
          </p:nvSpPr>
          <p:spPr>
            <a:xfrm>
              <a:off x="6172007" y="5482741"/>
              <a:ext cx="190694" cy="240339"/>
            </a:xfrm>
            <a:custGeom>
              <a:avLst/>
              <a:gdLst/>
              <a:ahLst/>
              <a:cxnLst/>
              <a:rect l="0" t="0" r="0" b="0"/>
              <a:pathLst>
                <a:path w="190694" h="240339">
                  <a:moveTo>
                    <a:pt x="190693" y="3659"/>
                  </a:moveTo>
                  <a:lnTo>
                    <a:pt x="190693" y="3659"/>
                  </a:lnTo>
                  <a:lnTo>
                    <a:pt x="190693" y="288"/>
                  </a:lnTo>
                  <a:lnTo>
                    <a:pt x="189282" y="0"/>
                  </a:lnTo>
                  <a:lnTo>
                    <a:pt x="173115" y="6490"/>
                  </a:lnTo>
                  <a:lnTo>
                    <a:pt x="133049" y="27894"/>
                  </a:lnTo>
                  <a:lnTo>
                    <a:pt x="91926" y="47763"/>
                  </a:lnTo>
                  <a:lnTo>
                    <a:pt x="46744" y="68371"/>
                  </a:lnTo>
                  <a:lnTo>
                    <a:pt x="32174" y="81002"/>
                  </a:lnTo>
                  <a:lnTo>
                    <a:pt x="28517" y="86952"/>
                  </a:lnTo>
                  <a:lnTo>
                    <a:pt x="30364" y="89525"/>
                  </a:lnTo>
                  <a:lnTo>
                    <a:pt x="72142" y="110231"/>
                  </a:lnTo>
                  <a:lnTo>
                    <a:pt x="85087" y="115935"/>
                  </a:lnTo>
                  <a:lnTo>
                    <a:pt x="88539" y="119431"/>
                  </a:lnTo>
                  <a:lnTo>
                    <a:pt x="90840" y="123174"/>
                  </a:lnTo>
                  <a:lnTo>
                    <a:pt x="90257" y="127786"/>
                  </a:lnTo>
                  <a:lnTo>
                    <a:pt x="83967" y="138554"/>
                  </a:lnTo>
                  <a:lnTo>
                    <a:pt x="44734" y="170843"/>
                  </a:lnTo>
                  <a:lnTo>
                    <a:pt x="962" y="210471"/>
                  </a:lnTo>
                  <a:lnTo>
                    <a:pt x="0" y="214911"/>
                  </a:lnTo>
                  <a:lnTo>
                    <a:pt x="770" y="219282"/>
                  </a:lnTo>
                  <a:lnTo>
                    <a:pt x="2694" y="223608"/>
                  </a:lnTo>
                  <a:lnTo>
                    <a:pt x="12358" y="230295"/>
                  </a:lnTo>
                  <a:lnTo>
                    <a:pt x="51671" y="240338"/>
                  </a:lnTo>
                  <a:lnTo>
                    <a:pt x="96036" y="240218"/>
                  </a:lnTo>
                  <a:lnTo>
                    <a:pt x="127193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5591"/>
            <p:cNvSpPr/>
            <p:nvPr>
              <p:custDataLst>
                <p:tags r:id="rId163"/>
              </p:custDataLst>
            </p:nvPr>
          </p:nvSpPr>
          <p:spPr>
            <a:xfrm>
              <a:off x="5873750" y="5638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5592"/>
            <p:cNvSpPr/>
            <p:nvPr>
              <p:custDataLst>
                <p:tags r:id="rId164"/>
              </p:custDataLst>
            </p:nvPr>
          </p:nvSpPr>
          <p:spPr>
            <a:xfrm>
              <a:off x="5981739" y="5458247"/>
              <a:ext cx="158712" cy="345654"/>
            </a:xfrm>
            <a:custGeom>
              <a:avLst/>
              <a:gdLst/>
              <a:ahLst/>
              <a:cxnLst/>
              <a:rect l="0" t="0" r="0" b="0"/>
              <a:pathLst>
                <a:path w="158712" h="345654">
                  <a:moveTo>
                    <a:pt x="158711" y="9103"/>
                  </a:moveTo>
                  <a:lnTo>
                    <a:pt x="158711" y="9103"/>
                  </a:lnTo>
                  <a:lnTo>
                    <a:pt x="141035" y="264"/>
                  </a:lnTo>
                  <a:lnTo>
                    <a:pt x="129217" y="0"/>
                  </a:lnTo>
                  <a:lnTo>
                    <a:pt x="122116" y="918"/>
                  </a:lnTo>
                  <a:lnTo>
                    <a:pt x="106698" y="11345"/>
                  </a:lnTo>
                  <a:lnTo>
                    <a:pt x="70434" y="56896"/>
                  </a:lnTo>
                  <a:lnTo>
                    <a:pt x="50097" y="93374"/>
                  </a:lnTo>
                  <a:lnTo>
                    <a:pt x="30005" y="136868"/>
                  </a:lnTo>
                  <a:lnTo>
                    <a:pt x="20696" y="161307"/>
                  </a:lnTo>
                  <a:lnTo>
                    <a:pt x="11667" y="186772"/>
                  </a:lnTo>
                  <a:lnTo>
                    <a:pt x="1637" y="230119"/>
                  </a:lnTo>
                  <a:lnTo>
                    <a:pt x="0" y="266788"/>
                  </a:lnTo>
                  <a:lnTo>
                    <a:pt x="8678" y="297196"/>
                  </a:lnTo>
                  <a:lnTo>
                    <a:pt x="23827" y="319177"/>
                  </a:lnTo>
                  <a:lnTo>
                    <a:pt x="32804" y="328003"/>
                  </a:lnTo>
                  <a:lnTo>
                    <a:pt x="57832" y="337809"/>
                  </a:lnTo>
                  <a:lnTo>
                    <a:pt x="101561" y="345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5593"/>
            <p:cNvSpPr/>
            <p:nvPr>
              <p:custDataLst>
                <p:tags r:id="rId165"/>
              </p:custDataLst>
            </p:nvPr>
          </p:nvSpPr>
          <p:spPr>
            <a:xfrm>
              <a:off x="5458585" y="5315634"/>
              <a:ext cx="173866" cy="114521"/>
            </a:xfrm>
            <a:custGeom>
              <a:avLst/>
              <a:gdLst/>
              <a:ahLst/>
              <a:cxnLst/>
              <a:rect l="0" t="0" r="0" b="0"/>
              <a:pathLst>
                <a:path w="173866" h="114521">
                  <a:moveTo>
                    <a:pt x="27815" y="43766"/>
                  </a:moveTo>
                  <a:lnTo>
                    <a:pt x="27815" y="43766"/>
                  </a:lnTo>
                  <a:lnTo>
                    <a:pt x="18976" y="52605"/>
                  </a:lnTo>
                  <a:lnTo>
                    <a:pt x="16831" y="60394"/>
                  </a:lnTo>
                  <a:lnTo>
                    <a:pt x="14466" y="71617"/>
                  </a:lnTo>
                  <a:lnTo>
                    <a:pt x="0" y="107406"/>
                  </a:lnTo>
                  <a:lnTo>
                    <a:pt x="872" y="113912"/>
                  </a:lnTo>
                  <a:lnTo>
                    <a:pt x="2091" y="114520"/>
                  </a:lnTo>
                  <a:lnTo>
                    <a:pt x="3610" y="113513"/>
                  </a:lnTo>
                  <a:lnTo>
                    <a:pt x="7885" y="106514"/>
                  </a:lnTo>
                  <a:lnTo>
                    <a:pt x="26140" y="60068"/>
                  </a:lnTo>
                  <a:lnTo>
                    <a:pt x="48642" y="27273"/>
                  </a:lnTo>
                  <a:lnTo>
                    <a:pt x="70910" y="5326"/>
                  </a:lnTo>
                  <a:lnTo>
                    <a:pt x="77712" y="1912"/>
                  </a:lnTo>
                  <a:lnTo>
                    <a:pt x="90913" y="0"/>
                  </a:lnTo>
                  <a:lnTo>
                    <a:pt x="103836" y="5264"/>
                  </a:lnTo>
                  <a:lnTo>
                    <a:pt x="123012" y="22010"/>
                  </a:lnTo>
                  <a:lnTo>
                    <a:pt x="159279" y="64460"/>
                  </a:lnTo>
                  <a:lnTo>
                    <a:pt x="173865" y="88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5594"/>
            <p:cNvSpPr/>
            <p:nvPr>
              <p:custDataLst>
                <p:tags r:id="rId166"/>
              </p:custDataLst>
            </p:nvPr>
          </p:nvSpPr>
          <p:spPr>
            <a:xfrm>
              <a:off x="5712514" y="5697356"/>
              <a:ext cx="53025" cy="51329"/>
            </a:xfrm>
            <a:custGeom>
              <a:avLst/>
              <a:gdLst/>
              <a:ahLst/>
              <a:cxnLst/>
              <a:rect l="0" t="0" r="0" b="0"/>
              <a:pathLst>
                <a:path w="53025" h="51329">
                  <a:moveTo>
                    <a:pt x="27886" y="17644"/>
                  </a:moveTo>
                  <a:lnTo>
                    <a:pt x="27886" y="17644"/>
                  </a:lnTo>
                  <a:lnTo>
                    <a:pt x="27886" y="3338"/>
                  </a:lnTo>
                  <a:lnTo>
                    <a:pt x="27180" y="1757"/>
                  </a:lnTo>
                  <a:lnTo>
                    <a:pt x="26004" y="704"/>
                  </a:lnTo>
                  <a:lnTo>
                    <a:pt x="24515" y="0"/>
                  </a:lnTo>
                  <a:lnTo>
                    <a:pt x="19097" y="1100"/>
                  </a:lnTo>
                  <a:lnTo>
                    <a:pt x="15677" y="2381"/>
                  </a:lnTo>
                  <a:lnTo>
                    <a:pt x="9994" y="7568"/>
                  </a:lnTo>
                  <a:lnTo>
                    <a:pt x="2829" y="20302"/>
                  </a:lnTo>
                  <a:lnTo>
                    <a:pt x="598" y="25767"/>
                  </a:lnTo>
                  <a:lnTo>
                    <a:pt x="0" y="35600"/>
                  </a:lnTo>
                  <a:lnTo>
                    <a:pt x="829" y="40198"/>
                  </a:lnTo>
                  <a:lnTo>
                    <a:pt x="5513" y="47189"/>
                  </a:lnTo>
                  <a:lnTo>
                    <a:pt x="8738" y="50040"/>
                  </a:lnTo>
                  <a:lnTo>
                    <a:pt x="21727" y="51328"/>
                  </a:lnTo>
                  <a:lnTo>
                    <a:pt x="30130" y="50683"/>
                  </a:lnTo>
                  <a:lnTo>
                    <a:pt x="43229" y="44323"/>
                  </a:lnTo>
                  <a:lnTo>
                    <a:pt x="48698" y="39664"/>
                  </a:lnTo>
                  <a:lnTo>
                    <a:pt x="51638" y="34441"/>
                  </a:lnTo>
                  <a:lnTo>
                    <a:pt x="53024" y="22993"/>
                  </a:lnTo>
                  <a:lnTo>
                    <a:pt x="51700" y="18387"/>
                  </a:lnTo>
                  <a:lnTo>
                    <a:pt x="40586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5595"/>
            <p:cNvSpPr/>
            <p:nvPr>
              <p:custDataLst>
                <p:tags r:id="rId167"/>
              </p:custDataLst>
            </p:nvPr>
          </p:nvSpPr>
          <p:spPr>
            <a:xfrm>
              <a:off x="5489425" y="5528233"/>
              <a:ext cx="189185" cy="411112"/>
            </a:xfrm>
            <a:custGeom>
              <a:avLst/>
              <a:gdLst/>
              <a:ahLst/>
              <a:cxnLst/>
              <a:rect l="0" t="0" r="0" b="0"/>
              <a:pathLst>
                <a:path w="189185" h="411112">
                  <a:moveTo>
                    <a:pt x="35075" y="110567"/>
                  </a:moveTo>
                  <a:lnTo>
                    <a:pt x="35075" y="110567"/>
                  </a:lnTo>
                  <a:lnTo>
                    <a:pt x="41817" y="113938"/>
                  </a:lnTo>
                  <a:lnTo>
                    <a:pt x="47008" y="119355"/>
                  </a:lnTo>
                  <a:lnTo>
                    <a:pt x="51667" y="127879"/>
                  </a:lnTo>
                  <a:lnTo>
                    <a:pt x="57552" y="150660"/>
                  </a:lnTo>
                  <a:lnTo>
                    <a:pt x="60315" y="188455"/>
                  </a:lnTo>
                  <a:lnTo>
                    <a:pt x="63461" y="219032"/>
                  </a:lnTo>
                  <a:lnTo>
                    <a:pt x="65330" y="255199"/>
                  </a:lnTo>
                  <a:lnTo>
                    <a:pt x="65455" y="293382"/>
                  </a:lnTo>
                  <a:lnTo>
                    <a:pt x="63159" y="329166"/>
                  </a:lnTo>
                  <a:lnTo>
                    <a:pt x="61270" y="374304"/>
                  </a:lnTo>
                  <a:lnTo>
                    <a:pt x="59926" y="405792"/>
                  </a:lnTo>
                  <a:lnTo>
                    <a:pt x="58698" y="408984"/>
                  </a:lnTo>
                  <a:lnTo>
                    <a:pt x="57174" y="411111"/>
                  </a:lnTo>
                  <a:lnTo>
                    <a:pt x="54746" y="408296"/>
                  </a:lnTo>
                  <a:lnTo>
                    <a:pt x="38830" y="369599"/>
                  </a:lnTo>
                  <a:lnTo>
                    <a:pt x="28277" y="337875"/>
                  </a:lnTo>
                  <a:lnTo>
                    <a:pt x="18883" y="297906"/>
                  </a:lnTo>
                  <a:lnTo>
                    <a:pt x="11886" y="252390"/>
                  </a:lnTo>
                  <a:lnTo>
                    <a:pt x="7130" y="205350"/>
                  </a:lnTo>
                  <a:lnTo>
                    <a:pt x="5016" y="160924"/>
                  </a:lnTo>
                  <a:lnTo>
                    <a:pt x="2195" y="121424"/>
                  </a:lnTo>
                  <a:lnTo>
                    <a:pt x="0" y="87170"/>
                  </a:lnTo>
                  <a:lnTo>
                    <a:pt x="3437" y="48758"/>
                  </a:lnTo>
                  <a:lnTo>
                    <a:pt x="9490" y="28533"/>
                  </a:lnTo>
                  <a:lnTo>
                    <a:pt x="20646" y="13900"/>
                  </a:lnTo>
                  <a:lnTo>
                    <a:pt x="27572" y="8022"/>
                  </a:lnTo>
                  <a:lnTo>
                    <a:pt x="46557" y="1491"/>
                  </a:lnTo>
                  <a:lnTo>
                    <a:pt x="68400" y="0"/>
                  </a:lnTo>
                  <a:lnTo>
                    <a:pt x="89867" y="4041"/>
                  </a:lnTo>
                  <a:lnTo>
                    <a:pt x="107405" y="14304"/>
                  </a:lnTo>
                  <a:lnTo>
                    <a:pt x="115045" y="20991"/>
                  </a:lnTo>
                  <a:lnTo>
                    <a:pt x="119433" y="28978"/>
                  </a:lnTo>
                  <a:lnTo>
                    <a:pt x="122427" y="47258"/>
                  </a:lnTo>
                  <a:lnTo>
                    <a:pt x="117642" y="63380"/>
                  </a:lnTo>
                  <a:lnTo>
                    <a:pt x="80084" y="109961"/>
                  </a:lnTo>
                  <a:lnTo>
                    <a:pt x="104278" y="111859"/>
                  </a:lnTo>
                  <a:lnTo>
                    <a:pt x="140728" y="124358"/>
                  </a:lnTo>
                  <a:lnTo>
                    <a:pt x="170331" y="138172"/>
                  </a:lnTo>
                  <a:lnTo>
                    <a:pt x="183383" y="149648"/>
                  </a:lnTo>
                  <a:lnTo>
                    <a:pt x="189184" y="161803"/>
                  </a:lnTo>
                  <a:lnTo>
                    <a:pt x="188614" y="168007"/>
                  </a:lnTo>
                  <a:lnTo>
                    <a:pt x="182337" y="180546"/>
                  </a:lnTo>
                  <a:lnTo>
                    <a:pt x="163532" y="199505"/>
                  </a:lnTo>
                  <a:lnTo>
                    <a:pt x="150023" y="206540"/>
                  </a:lnTo>
                  <a:lnTo>
                    <a:pt x="124103" y="211055"/>
                  </a:lnTo>
                  <a:lnTo>
                    <a:pt x="120533" y="210721"/>
                  </a:lnTo>
                  <a:lnTo>
                    <a:pt x="118858" y="209792"/>
                  </a:lnTo>
                  <a:lnTo>
                    <a:pt x="117625" y="20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3" name="SMARTInkShape-Group999"/>
          <p:cNvGrpSpPr/>
          <p:nvPr/>
        </p:nvGrpSpPr>
        <p:grpSpPr>
          <a:xfrm>
            <a:off x="3407632" y="5421227"/>
            <a:ext cx="1659669" cy="420774"/>
            <a:chOff x="3407632" y="5421227"/>
            <a:chExt cx="1659669" cy="420774"/>
          </a:xfrm>
        </p:grpSpPr>
        <p:sp>
          <p:nvSpPr>
            <p:cNvPr id="1060" name="SMARTInkShape-5596"/>
            <p:cNvSpPr/>
            <p:nvPr>
              <p:custDataLst>
                <p:tags r:id="rId144"/>
              </p:custDataLst>
            </p:nvPr>
          </p:nvSpPr>
          <p:spPr>
            <a:xfrm>
              <a:off x="4408275" y="5617930"/>
              <a:ext cx="53028" cy="68761"/>
            </a:xfrm>
            <a:custGeom>
              <a:avLst/>
              <a:gdLst/>
              <a:ahLst/>
              <a:cxnLst/>
              <a:rect l="0" t="0" r="0" b="0"/>
              <a:pathLst>
                <a:path w="53028" h="68761">
                  <a:moveTo>
                    <a:pt x="30375" y="8170"/>
                  </a:moveTo>
                  <a:lnTo>
                    <a:pt x="30375" y="8170"/>
                  </a:lnTo>
                  <a:lnTo>
                    <a:pt x="20262" y="1428"/>
                  </a:lnTo>
                  <a:lnTo>
                    <a:pt x="16577" y="147"/>
                  </a:lnTo>
                  <a:lnTo>
                    <a:pt x="13416" y="0"/>
                  </a:lnTo>
                  <a:lnTo>
                    <a:pt x="10602" y="607"/>
                  </a:lnTo>
                  <a:lnTo>
                    <a:pt x="5594" y="5043"/>
                  </a:lnTo>
                  <a:lnTo>
                    <a:pt x="3271" y="8203"/>
                  </a:lnTo>
                  <a:lnTo>
                    <a:pt x="0" y="26132"/>
                  </a:lnTo>
                  <a:lnTo>
                    <a:pt x="3000" y="39437"/>
                  </a:lnTo>
                  <a:lnTo>
                    <a:pt x="12621" y="56945"/>
                  </a:lnTo>
                  <a:lnTo>
                    <a:pt x="16422" y="61854"/>
                  </a:lnTo>
                  <a:lnTo>
                    <a:pt x="26290" y="67307"/>
                  </a:lnTo>
                  <a:lnTo>
                    <a:pt x="31885" y="68760"/>
                  </a:lnTo>
                  <a:lnTo>
                    <a:pt x="37026" y="68319"/>
                  </a:lnTo>
                  <a:lnTo>
                    <a:pt x="46502" y="64066"/>
                  </a:lnTo>
                  <a:lnTo>
                    <a:pt x="49592" y="60956"/>
                  </a:lnTo>
                  <a:lnTo>
                    <a:pt x="53027" y="53738"/>
                  </a:lnTo>
                  <a:lnTo>
                    <a:pt x="52533" y="50543"/>
                  </a:lnTo>
                  <a:lnTo>
                    <a:pt x="50791" y="47708"/>
                  </a:lnTo>
                  <a:lnTo>
                    <a:pt x="41599" y="40346"/>
                  </a:lnTo>
                  <a:lnTo>
                    <a:pt x="30375" y="3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5597"/>
            <p:cNvSpPr/>
            <p:nvPr>
              <p:custDataLst>
                <p:tags r:id="rId145"/>
              </p:custDataLst>
            </p:nvPr>
          </p:nvSpPr>
          <p:spPr>
            <a:xfrm>
              <a:off x="4870450" y="57150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0"/>
                  </a:moveTo>
                  <a:lnTo>
                    <a:pt x="0" y="0"/>
                  </a:lnTo>
                  <a:lnTo>
                    <a:pt x="45466" y="0"/>
                  </a:lnTo>
                  <a:lnTo>
                    <a:pt x="79709" y="1881"/>
                  </a:lnTo>
                  <a:lnTo>
                    <a:pt x="119388" y="5774"/>
                  </a:lnTo>
                  <a:lnTo>
                    <a:pt x="158189" y="12209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5598"/>
            <p:cNvSpPr/>
            <p:nvPr>
              <p:custDataLst>
                <p:tags r:id="rId146"/>
              </p:custDataLst>
            </p:nvPr>
          </p:nvSpPr>
          <p:spPr>
            <a:xfrm>
              <a:off x="4508500" y="5421227"/>
              <a:ext cx="130374" cy="420774"/>
            </a:xfrm>
            <a:custGeom>
              <a:avLst/>
              <a:gdLst/>
              <a:ahLst/>
              <a:cxnLst/>
              <a:rect l="0" t="0" r="0" b="0"/>
              <a:pathLst>
                <a:path w="130374" h="420774">
                  <a:moveTo>
                    <a:pt x="0" y="8023"/>
                  </a:moveTo>
                  <a:lnTo>
                    <a:pt x="0" y="8023"/>
                  </a:lnTo>
                  <a:lnTo>
                    <a:pt x="0" y="1281"/>
                  </a:lnTo>
                  <a:lnTo>
                    <a:pt x="2117" y="0"/>
                  </a:lnTo>
                  <a:lnTo>
                    <a:pt x="10113" y="460"/>
                  </a:lnTo>
                  <a:lnTo>
                    <a:pt x="36628" y="18168"/>
                  </a:lnTo>
                  <a:lnTo>
                    <a:pt x="74666" y="55870"/>
                  </a:lnTo>
                  <a:lnTo>
                    <a:pt x="99037" y="92317"/>
                  </a:lnTo>
                  <a:lnTo>
                    <a:pt x="118805" y="135093"/>
                  </a:lnTo>
                  <a:lnTo>
                    <a:pt x="129943" y="182326"/>
                  </a:lnTo>
                  <a:lnTo>
                    <a:pt x="130373" y="208186"/>
                  </a:lnTo>
                  <a:lnTo>
                    <a:pt x="127838" y="235304"/>
                  </a:lnTo>
                  <a:lnTo>
                    <a:pt x="123325" y="263260"/>
                  </a:lnTo>
                  <a:lnTo>
                    <a:pt x="115377" y="288249"/>
                  </a:lnTo>
                  <a:lnTo>
                    <a:pt x="93376" y="332945"/>
                  </a:lnTo>
                  <a:lnTo>
                    <a:pt x="67136" y="370214"/>
                  </a:lnTo>
                  <a:lnTo>
                    <a:pt x="25400" y="420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5599"/>
            <p:cNvSpPr/>
            <p:nvPr>
              <p:custDataLst>
                <p:tags r:id="rId147"/>
              </p:custDataLst>
            </p:nvPr>
          </p:nvSpPr>
          <p:spPr>
            <a:xfrm>
              <a:off x="4845050" y="5626123"/>
              <a:ext cx="190501" cy="6328"/>
            </a:xfrm>
            <a:custGeom>
              <a:avLst/>
              <a:gdLst/>
              <a:ahLst/>
              <a:cxnLst/>
              <a:rect l="0" t="0" r="0" b="0"/>
              <a:pathLst>
                <a:path w="190501" h="6328">
                  <a:moveTo>
                    <a:pt x="0" y="6327"/>
                  </a:moveTo>
                  <a:lnTo>
                    <a:pt x="0" y="6327"/>
                  </a:lnTo>
                  <a:lnTo>
                    <a:pt x="0" y="2956"/>
                  </a:lnTo>
                  <a:lnTo>
                    <a:pt x="1411" y="1963"/>
                  </a:lnTo>
                  <a:lnTo>
                    <a:pt x="12255" y="565"/>
                  </a:lnTo>
                  <a:lnTo>
                    <a:pt x="53979" y="93"/>
                  </a:lnTo>
                  <a:lnTo>
                    <a:pt x="86080" y="28"/>
                  </a:lnTo>
                  <a:lnTo>
                    <a:pt x="119161" y="0"/>
                  </a:lnTo>
                  <a:lnTo>
                    <a:pt x="162776" y="3354"/>
                  </a:lnTo>
                  <a:lnTo>
                    <a:pt x="190500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5600"/>
            <p:cNvSpPr/>
            <p:nvPr>
              <p:custDataLst>
                <p:tags r:id="rId148"/>
              </p:custDataLst>
            </p:nvPr>
          </p:nvSpPr>
          <p:spPr>
            <a:xfrm>
              <a:off x="4425950" y="5746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4364" y="4709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5601"/>
            <p:cNvSpPr/>
            <p:nvPr>
              <p:custDataLst>
                <p:tags r:id="rId149"/>
              </p:custDataLst>
            </p:nvPr>
          </p:nvSpPr>
          <p:spPr>
            <a:xfrm>
              <a:off x="4301236" y="5478445"/>
              <a:ext cx="105665" cy="319106"/>
            </a:xfrm>
            <a:custGeom>
              <a:avLst/>
              <a:gdLst/>
              <a:ahLst/>
              <a:cxnLst/>
              <a:rect l="0" t="0" r="0" b="0"/>
              <a:pathLst>
                <a:path w="105665" h="319106">
                  <a:moveTo>
                    <a:pt x="105664" y="14305"/>
                  </a:moveTo>
                  <a:lnTo>
                    <a:pt x="105664" y="14305"/>
                  </a:lnTo>
                  <a:lnTo>
                    <a:pt x="105664" y="7563"/>
                  </a:lnTo>
                  <a:lnTo>
                    <a:pt x="103782" y="2372"/>
                  </a:lnTo>
                  <a:lnTo>
                    <a:pt x="102293" y="0"/>
                  </a:lnTo>
                  <a:lnTo>
                    <a:pt x="98478" y="535"/>
                  </a:lnTo>
                  <a:lnTo>
                    <a:pt x="79625" y="12106"/>
                  </a:lnTo>
                  <a:lnTo>
                    <a:pt x="49852" y="42825"/>
                  </a:lnTo>
                  <a:lnTo>
                    <a:pt x="26749" y="82654"/>
                  </a:lnTo>
                  <a:lnTo>
                    <a:pt x="5431" y="130012"/>
                  </a:lnTo>
                  <a:lnTo>
                    <a:pt x="0" y="144701"/>
                  </a:lnTo>
                  <a:lnTo>
                    <a:pt x="611" y="151751"/>
                  </a:lnTo>
                  <a:lnTo>
                    <a:pt x="3381" y="158655"/>
                  </a:lnTo>
                  <a:lnTo>
                    <a:pt x="4315" y="159223"/>
                  </a:lnTo>
                  <a:lnTo>
                    <a:pt x="8999" y="160725"/>
                  </a:lnTo>
                  <a:lnTo>
                    <a:pt x="12843" y="163577"/>
                  </a:lnTo>
                  <a:lnTo>
                    <a:pt x="22344" y="175891"/>
                  </a:lnTo>
                  <a:lnTo>
                    <a:pt x="35433" y="213967"/>
                  </a:lnTo>
                  <a:lnTo>
                    <a:pt x="46347" y="260078"/>
                  </a:lnTo>
                  <a:lnTo>
                    <a:pt x="53603" y="304207"/>
                  </a:lnTo>
                  <a:lnTo>
                    <a:pt x="54864" y="319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5602"/>
            <p:cNvSpPr/>
            <p:nvPr>
              <p:custDataLst>
                <p:tags r:id="rId150"/>
              </p:custDataLst>
            </p:nvPr>
          </p:nvSpPr>
          <p:spPr>
            <a:xfrm>
              <a:off x="4184650" y="5483029"/>
              <a:ext cx="127001" cy="162122"/>
            </a:xfrm>
            <a:custGeom>
              <a:avLst/>
              <a:gdLst/>
              <a:ahLst/>
              <a:cxnLst/>
              <a:rect l="0" t="0" r="0" b="0"/>
              <a:pathLst>
                <a:path w="127001" h="162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5974" y="45903"/>
                  </a:lnTo>
                  <a:lnTo>
                    <a:pt x="76172" y="92441"/>
                  </a:lnTo>
                  <a:lnTo>
                    <a:pt x="106690" y="134455"/>
                  </a:lnTo>
                  <a:lnTo>
                    <a:pt x="12700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5603"/>
            <p:cNvSpPr/>
            <p:nvPr>
              <p:custDataLst>
                <p:tags r:id="rId151"/>
              </p:custDataLst>
            </p:nvPr>
          </p:nvSpPr>
          <p:spPr>
            <a:xfrm>
              <a:off x="3726496" y="5467350"/>
              <a:ext cx="89855" cy="336551"/>
            </a:xfrm>
            <a:custGeom>
              <a:avLst/>
              <a:gdLst/>
              <a:ahLst/>
              <a:cxnLst/>
              <a:rect l="0" t="0" r="0" b="0"/>
              <a:pathLst>
                <a:path w="89855" h="336551">
                  <a:moveTo>
                    <a:pt x="89854" y="0"/>
                  </a:moveTo>
                  <a:lnTo>
                    <a:pt x="89854" y="0"/>
                  </a:lnTo>
                  <a:lnTo>
                    <a:pt x="86483" y="0"/>
                  </a:lnTo>
                  <a:lnTo>
                    <a:pt x="77644" y="10113"/>
                  </a:lnTo>
                  <a:lnTo>
                    <a:pt x="51877" y="49113"/>
                  </a:lnTo>
                  <a:lnTo>
                    <a:pt x="28585" y="95769"/>
                  </a:lnTo>
                  <a:lnTo>
                    <a:pt x="14645" y="136168"/>
                  </a:lnTo>
                  <a:lnTo>
                    <a:pt x="5158" y="176230"/>
                  </a:lnTo>
                  <a:lnTo>
                    <a:pt x="0" y="213790"/>
                  </a:lnTo>
                  <a:lnTo>
                    <a:pt x="59" y="246948"/>
                  </a:lnTo>
                  <a:lnTo>
                    <a:pt x="10802" y="290009"/>
                  </a:lnTo>
                  <a:lnTo>
                    <a:pt x="27390" y="319468"/>
                  </a:lnTo>
                  <a:lnTo>
                    <a:pt x="35512" y="325162"/>
                  </a:lnTo>
                  <a:lnTo>
                    <a:pt x="77154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5604"/>
            <p:cNvSpPr/>
            <p:nvPr>
              <p:custDataLst>
                <p:tags r:id="rId152"/>
              </p:custDataLst>
            </p:nvPr>
          </p:nvSpPr>
          <p:spPr>
            <a:xfrm>
              <a:off x="3924300" y="5524500"/>
              <a:ext cx="101601" cy="234951"/>
            </a:xfrm>
            <a:custGeom>
              <a:avLst/>
              <a:gdLst/>
              <a:ahLst/>
              <a:cxnLst/>
              <a:rect l="0" t="0" r="0" b="0"/>
              <a:pathLst>
                <a:path w="101601" h="234951">
                  <a:moveTo>
                    <a:pt x="101600" y="0"/>
                  </a:moveTo>
                  <a:lnTo>
                    <a:pt x="101600" y="0"/>
                  </a:lnTo>
                  <a:lnTo>
                    <a:pt x="75851" y="31393"/>
                  </a:lnTo>
                  <a:lnTo>
                    <a:pt x="53284" y="67157"/>
                  </a:lnTo>
                  <a:lnTo>
                    <a:pt x="28017" y="109033"/>
                  </a:lnTo>
                  <a:lnTo>
                    <a:pt x="9007" y="152721"/>
                  </a:lnTo>
                  <a:lnTo>
                    <a:pt x="1181" y="18147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5605"/>
            <p:cNvSpPr/>
            <p:nvPr>
              <p:custDataLst>
                <p:tags r:id="rId153"/>
              </p:custDataLst>
            </p:nvPr>
          </p:nvSpPr>
          <p:spPr>
            <a:xfrm>
              <a:off x="3892550" y="553085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0" y="0"/>
                  </a:moveTo>
                  <a:lnTo>
                    <a:pt x="0" y="0"/>
                  </a:lnTo>
                  <a:lnTo>
                    <a:pt x="23073" y="29554"/>
                  </a:lnTo>
                  <a:lnTo>
                    <a:pt x="43447" y="65123"/>
                  </a:lnTo>
                  <a:lnTo>
                    <a:pt x="63909" y="106235"/>
                  </a:lnTo>
                  <a:lnTo>
                    <a:pt x="86826" y="144836"/>
                  </a:lnTo>
                  <a:lnTo>
                    <a:pt x="113890" y="184198"/>
                  </a:lnTo>
                  <a:lnTo>
                    <a:pt x="133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5606"/>
            <p:cNvSpPr/>
            <p:nvPr>
              <p:custDataLst>
                <p:tags r:id="rId154"/>
              </p:custDataLst>
            </p:nvPr>
          </p:nvSpPr>
          <p:spPr>
            <a:xfrm>
              <a:off x="3407632" y="5518228"/>
              <a:ext cx="224230" cy="277948"/>
            </a:xfrm>
            <a:custGeom>
              <a:avLst/>
              <a:gdLst/>
              <a:ahLst/>
              <a:cxnLst/>
              <a:rect l="0" t="0" r="0" b="0"/>
              <a:pathLst>
                <a:path w="224230" h="277948">
                  <a:moveTo>
                    <a:pt x="211868" y="6272"/>
                  </a:moveTo>
                  <a:lnTo>
                    <a:pt x="211868" y="6272"/>
                  </a:lnTo>
                  <a:lnTo>
                    <a:pt x="215239" y="2901"/>
                  </a:lnTo>
                  <a:lnTo>
                    <a:pt x="218775" y="1246"/>
                  </a:lnTo>
                  <a:lnTo>
                    <a:pt x="224229" y="0"/>
                  </a:lnTo>
                  <a:lnTo>
                    <a:pt x="221097" y="3316"/>
                  </a:lnTo>
                  <a:lnTo>
                    <a:pt x="185322" y="16553"/>
                  </a:lnTo>
                  <a:lnTo>
                    <a:pt x="144266" y="34718"/>
                  </a:lnTo>
                  <a:lnTo>
                    <a:pt x="112678" y="49958"/>
                  </a:lnTo>
                  <a:lnTo>
                    <a:pt x="65983" y="74407"/>
                  </a:lnTo>
                  <a:lnTo>
                    <a:pt x="21059" y="109649"/>
                  </a:lnTo>
                  <a:lnTo>
                    <a:pt x="17634" y="113996"/>
                  </a:lnTo>
                  <a:lnTo>
                    <a:pt x="16056" y="117599"/>
                  </a:lnTo>
                  <a:lnTo>
                    <a:pt x="15710" y="120707"/>
                  </a:lnTo>
                  <a:lnTo>
                    <a:pt x="19089" y="127923"/>
                  </a:lnTo>
                  <a:lnTo>
                    <a:pt x="21965" y="131822"/>
                  </a:lnTo>
                  <a:lnTo>
                    <a:pt x="36450" y="138036"/>
                  </a:lnTo>
                  <a:lnTo>
                    <a:pt x="76872" y="144404"/>
                  </a:lnTo>
                  <a:lnTo>
                    <a:pt x="117416" y="150733"/>
                  </a:lnTo>
                  <a:lnTo>
                    <a:pt x="138256" y="156712"/>
                  </a:lnTo>
                  <a:lnTo>
                    <a:pt x="143874" y="160858"/>
                  </a:lnTo>
                  <a:lnTo>
                    <a:pt x="143256" y="163657"/>
                  </a:lnTo>
                  <a:lnTo>
                    <a:pt x="136923" y="170530"/>
                  </a:lnTo>
                  <a:lnTo>
                    <a:pt x="99697" y="192215"/>
                  </a:lnTo>
                  <a:lnTo>
                    <a:pt x="60412" y="214158"/>
                  </a:lnTo>
                  <a:lnTo>
                    <a:pt x="16380" y="239012"/>
                  </a:lnTo>
                  <a:lnTo>
                    <a:pt x="5040" y="248706"/>
                  </a:lnTo>
                  <a:lnTo>
                    <a:pt x="0" y="257719"/>
                  </a:lnTo>
                  <a:lnTo>
                    <a:pt x="67" y="261392"/>
                  </a:lnTo>
                  <a:lnTo>
                    <a:pt x="1523" y="264546"/>
                  </a:lnTo>
                  <a:lnTo>
                    <a:pt x="3905" y="267355"/>
                  </a:lnTo>
                  <a:lnTo>
                    <a:pt x="30853" y="274679"/>
                  </a:lnTo>
                  <a:lnTo>
                    <a:pt x="70118" y="277947"/>
                  </a:lnTo>
                  <a:lnTo>
                    <a:pt x="104183" y="276829"/>
                  </a:lnTo>
                  <a:lnTo>
                    <a:pt x="139313" y="273981"/>
                  </a:lnTo>
                  <a:lnTo>
                    <a:pt x="178219" y="269116"/>
                  </a:lnTo>
                  <a:lnTo>
                    <a:pt x="218218" y="26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5607"/>
            <p:cNvSpPr/>
            <p:nvPr>
              <p:custDataLst>
                <p:tags r:id="rId155"/>
              </p:custDataLst>
            </p:nvPr>
          </p:nvSpPr>
          <p:spPr>
            <a:xfrm>
              <a:off x="4064000" y="5708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5608"/>
            <p:cNvSpPr/>
            <p:nvPr>
              <p:custDataLst>
                <p:tags r:id="rId156"/>
              </p:custDataLst>
            </p:nvPr>
          </p:nvSpPr>
          <p:spPr>
            <a:xfrm>
              <a:off x="4057650" y="5581650"/>
              <a:ext cx="48073" cy="34271"/>
            </a:xfrm>
            <a:custGeom>
              <a:avLst/>
              <a:gdLst/>
              <a:ahLst/>
              <a:cxnLst/>
              <a:rect l="0" t="0" r="0" b="0"/>
              <a:pathLst>
                <a:path w="48073" h="34271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1881" y="24633"/>
                  </a:lnTo>
                  <a:lnTo>
                    <a:pt x="3371" y="27005"/>
                  </a:lnTo>
                  <a:lnTo>
                    <a:pt x="12209" y="33715"/>
                  </a:lnTo>
                  <a:lnTo>
                    <a:pt x="21654" y="34270"/>
                  </a:lnTo>
                  <a:lnTo>
                    <a:pt x="41593" y="28877"/>
                  </a:lnTo>
                  <a:lnTo>
                    <a:pt x="44662" y="25601"/>
                  </a:lnTo>
                  <a:lnTo>
                    <a:pt x="48072" y="16318"/>
                  </a:lnTo>
                  <a:lnTo>
                    <a:pt x="47570" y="12289"/>
                  </a:lnTo>
                  <a:lnTo>
                    <a:pt x="45824" y="889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7" name="SMARTInkShape-Group1000"/>
          <p:cNvGrpSpPr/>
          <p:nvPr/>
        </p:nvGrpSpPr>
        <p:grpSpPr>
          <a:xfrm>
            <a:off x="2343150" y="5607050"/>
            <a:ext cx="449592" cy="285751"/>
            <a:chOff x="2343150" y="5607050"/>
            <a:chExt cx="449592" cy="285751"/>
          </a:xfrm>
        </p:grpSpPr>
        <p:sp>
          <p:nvSpPr>
            <p:cNvPr id="1074" name="SMARTInkShape-5609"/>
            <p:cNvSpPr/>
            <p:nvPr>
              <p:custDataLst>
                <p:tags r:id="rId141"/>
              </p:custDataLst>
            </p:nvPr>
          </p:nvSpPr>
          <p:spPr>
            <a:xfrm>
              <a:off x="2609850" y="5607050"/>
              <a:ext cx="182892" cy="285751"/>
            </a:xfrm>
            <a:custGeom>
              <a:avLst/>
              <a:gdLst/>
              <a:ahLst/>
              <a:cxnLst/>
              <a:rect l="0" t="0" r="0" b="0"/>
              <a:pathLst>
                <a:path w="182892" h="285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8295" y="11550"/>
                  </a:lnTo>
                  <a:lnTo>
                    <a:pt x="69231" y="24418"/>
                  </a:lnTo>
                  <a:lnTo>
                    <a:pt x="104147" y="43309"/>
                  </a:lnTo>
                  <a:lnTo>
                    <a:pt x="138010" y="66520"/>
                  </a:lnTo>
                  <a:lnTo>
                    <a:pt x="164819" y="93300"/>
                  </a:lnTo>
                  <a:lnTo>
                    <a:pt x="179086" y="123547"/>
                  </a:lnTo>
                  <a:lnTo>
                    <a:pt x="182891" y="139514"/>
                  </a:lnTo>
                  <a:lnTo>
                    <a:pt x="177711" y="168545"/>
                  </a:lnTo>
                  <a:lnTo>
                    <a:pt x="161533" y="195559"/>
                  </a:lnTo>
                  <a:lnTo>
                    <a:pt x="120690" y="234567"/>
                  </a:lnTo>
                  <a:lnTo>
                    <a:pt x="78486" y="268704"/>
                  </a:lnTo>
                  <a:lnTo>
                    <a:pt x="571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5610"/>
            <p:cNvSpPr/>
            <p:nvPr>
              <p:custDataLst>
                <p:tags r:id="rId142"/>
              </p:custDataLst>
            </p:nvPr>
          </p:nvSpPr>
          <p:spPr>
            <a:xfrm>
              <a:off x="2364848" y="5778500"/>
              <a:ext cx="257703" cy="57151"/>
            </a:xfrm>
            <a:custGeom>
              <a:avLst/>
              <a:gdLst/>
              <a:ahLst/>
              <a:cxnLst/>
              <a:rect l="0" t="0" r="0" b="0"/>
              <a:pathLst>
                <a:path w="25770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0" y="51683"/>
                  </a:lnTo>
                  <a:lnTo>
                    <a:pt x="42908" y="47152"/>
                  </a:lnTo>
                  <a:lnTo>
                    <a:pt x="76866" y="40007"/>
                  </a:lnTo>
                  <a:lnTo>
                    <a:pt x="99750" y="35138"/>
                  </a:lnTo>
                  <a:lnTo>
                    <a:pt x="124884" y="29775"/>
                  </a:lnTo>
                  <a:lnTo>
                    <a:pt x="150812" y="24083"/>
                  </a:lnTo>
                  <a:lnTo>
                    <a:pt x="177270" y="18172"/>
                  </a:lnTo>
                  <a:lnTo>
                    <a:pt x="221954" y="8076"/>
                  </a:lnTo>
                  <a:lnTo>
                    <a:pt x="257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5611"/>
            <p:cNvSpPr/>
            <p:nvPr>
              <p:custDataLst>
                <p:tags r:id="rId143"/>
              </p:custDataLst>
            </p:nvPr>
          </p:nvSpPr>
          <p:spPr>
            <a:xfrm>
              <a:off x="2343150" y="5715339"/>
              <a:ext cx="355601" cy="12362"/>
            </a:xfrm>
            <a:custGeom>
              <a:avLst/>
              <a:gdLst/>
              <a:ahLst/>
              <a:cxnLst/>
              <a:rect l="0" t="0" r="0" b="0"/>
              <a:pathLst>
                <a:path w="355601" h="12362">
                  <a:moveTo>
                    <a:pt x="0" y="12361"/>
                  </a:moveTo>
                  <a:lnTo>
                    <a:pt x="0" y="12361"/>
                  </a:lnTo>
                  <a:lnTo>
                    <a:pt x="42063" y="10479"/>
                  </a:lnTo>
                  <a:lnTo>
                    <a:pt x="75845" y="7292"/>
                  </a:lnTo>
                  <a:lnTo>
                    <a:pt x="116729" y="3522"/>
                  </a:lnTo>
                  <a:lnTo>
                    <a:pt x="140614" y="2235"/>
                  </a:lnTo>
                  <a:lnTo>
                    <a:pt x="166415" y="1377"/>
                  </a:lnTo>
                  <a:lnTo>
                    <a:pt x="193493" y="805"/>
                  </a:lnTo>
                  <a:lnTo>
                    <a:pt x="218601" y="425"/>
                  </a:lnTo>
                  <a:lnTo>
                    <a:pt x="265313" y="0"/>
                  </a:lnTo>
                  <a:lnTo>
                    <a:pt x="303949" y="1693"/>
                  </a:lnTo>
                  <a:lnTo>
                    <a:pt x="35560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SMARTInkShape-Group1001"/>
          <p:cNvGrpSpPr/>
          <p:nvPr/>
        </p:nvGrpSpPr>
        <p:grpSpPr>
          <a:xfrm>
            <a:off x="7438829" y="4705350"/>
            <a:ext cx="435368" cy="135838"/>
            <a:chOff x="7438829" y="4705350"/>
            <a:chExt cx="435368" cy="135838"/>
          </a:xfrm>
        </p:grpSpPr>
        <p:sp>
          <p:nvSpPr>
            <p:cNvPr id="1078" name="SMARTInkShape-5612"/>
            <p:cNvSpPr/>
            <p:nvPr>
              <p:custDataLst>
                <p:tags r:id="rId138"/>
              </p:custDataLst>
            </p:nvPr>
          </p:nvSpPr>
          <p:spPr>
            <a:xfrm>
              <a:off x="7718985" y="4705350"/>
              <a:ext cx="155212" cy="135838"/>
            </a:xfrm>
            <a:custGeom>
              <a:avLst/>
              <a:gdLst/>
              <a:ahLst/>
              <a:cxnLst/>
              <a:rect l="0" t="0" r="0" b="0"/>
              <a:pathLst>
                <a:path w="155212" h="135838">
                  <a:moveTo>
                    <a:pt x="72465" y="12700"/>
                  </a:moveTo>
                  <a:lnTo>
                    <a:pt x="72465" y="12700"/>
                  </a:lnTo>
                  <a:lnTo>
                    <a:pt x="62352" y="9329"/>
                  </a:lnTo>
                  <a:lnTo>
                    <a:pt x="51742" y="9555"/>
                  </a:lnTo>
                  <a:lnTo>
                    <a:pt x="45950" y="10604"/>
                  </a:lnTo>
                  <a:lnTo>
                    <a:pt x="27684" y="22192"/>
                  </a:lnTo>
                  <a:lnTo>
                    <a:pt x="8867" y="42402"/>
                  </a:lnTo>
                  <a:lnTo>
                    <a:pt x="1866" y="60003"/>
                  </a:lnTo>
                  <a:lnTo>
                    <a:pt x="0" y="69635"/>
                  </a:lnTo>
                  <a:lnTo>
                    <a:pt x="3568" y="89745"/>
                  </a:lnTo>
                  <a:lnTo>
                    <a:pt x="12917" y="109031"/>
                  </a:lnTo>
                  <a:lnTo>
                    <a:pt x="26479" y="124658"/>
                  </a:lnTo>
                  <a:lnTo>
                    <a:pt x="47557" y="133015"/>
                  </a:lnTo>
                  <a:lnTo>
                    <a:pt x="85311" y="135837"/>
                  </a:lnTo>
                  <a:lnTo>
                    <a:pt x="109923" y="132338"/>
                  </a:lnTo>
                  <a:lnTo>
                    <a:pt x="132622" y="123728"/>
                  </a:lnTo>
                  <a:lnTo>
                    <a:pt x="140791" y="117058"/>
                  </a:lnTo>
                  <a:lnTo>
                    <a:pt x="151751" y="100239"/>
                  </a:lnTo>
                  <a:lnTo>
                    <a:pt x="155211" y="77241"/>
                  </a:lnTo>
                  <a:lnTo>
                    <a:pt x="152986" y="52674"/>
                  </a:lnTo>
                  <a:lnTo>
                    <a:pt x="144940" y="32348"/>
                  </a:lnTo>
                  <a:lnTo>
                    <a:pt x="126784" y="17670"/>
                  </a:lnTo>
                  <a:lnTo>
                    <a:pt x="91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5613"/>
            <p:cNvSpPr/>
            <p:nvPr>
              <p:custDataLst>
                <p:tags r:id="rId139"/>
              </p:custDataLst>
            </p:nvPr>
          </p:nvSpPr>
          <p:spPr>
            <a:xfrm>
              <a:off x="7451529" y="4806950"/>
              <a:ext cx="162122" cy="24518"/>
            </a:xfrm>
            <a:custGeom>
              <a:avLst/>
              <a:gdLst/>
              <a:ahLst/>
              <a:cxnLst/>
              <a:rect l="0" t="0" r="0" b="0"/>
              <a:pathLst>
                <a:path w="16212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5" y="24517"/>
                  </a:lnTo>
                  <a:lnTo>
                    <a:pt x="51115" y="16494"/>
                  </a:lnTo>
                  <a:lnTo>
                    <a:pt x="84563" y="10153"/>
                  </a:lnTo>
                  <a:lnTo>
                    <a:pt x="122947" y="498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5614"/>
            <p:cNvSpPr/>
            <p:nvPr>
              <p:custDataLst>
                <p:tags r:id="rId140"/>
              </p:custDataLst>
            </p:nvPr>
          </p:nvSpPr>
          <p:spPr>
            <a:xfrm>
              <a:off x="7438829" y="4743450"/>
              <a:ext cx="193872" cy="12701"/>
            </a:xfrm>
            <a:custGeom>
              <a:avLst/>
              <a:gdLst/>
              <a:ahLst/>
              <a:cxnLst/>
              <a:rect l="0" t="0" r="0" b="0"/>
              <a:pathLst>
                <a:path w="193872" h="12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5069"/>
                  </a:lnTo>
                  <a:lnTo>
                    <a:pt x="8016" y="8838"/>
                  </a:lnTo>
                  <a:lnTo>
                    <a:pt x="50167" y="12191"/>
                  </a:lnTo>
                  <a:lnTo>
                    <a:pt x="96728" y="12549"/>
                  </a:lnTo>
                  <a:lnTo>
                    <a:pt x="130940" y="12633"/>
                  </a:lnTo>
                  <a:lnTo>
                    <a:pt x="173030" y="12679"/>
                  </a:lnTo>
                  <a:lnTo>
                    <a:pt x="1938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9" name="SMARTInkShape-Group1002"/>
          <p:cNvGrpSpPr/>
          <p:nvPr/>
        </p:nvGrpSpPr>
        <p:grpSpPr>
          <a:xfrm>
            <a:off x="3452659" y="4493749"/>
            <a:ext cx="3593118" cy="559452"/>
            <a:chOff x="3452659" y="4493749"/>
            <a:chExt cx="3593118" cy="559452"/>
          </a:xfrm>
        </p:grpSpPr>
        <p:sp>
          <p:nvSpPr>
            <p:cNvPr id="1082" name="SMARTInkShape-5615"/>
            <p:cNvSpPr/>
            <p:nvPr>
              <p:custDataLst>
                <p:tags r:id="rId111"/>
              </p:custDataLst>
            </p:nvPr>
          </p:nvSpPr>
          <p:spPr>
            <a:xfrm>
              <a:off x="4394200" y="4829696"/>
              <a:ext cx="209551" cy="34405"/>
            </a:xfrm>
            <a:custGeom>
              <a:avLst/>
              <a:gdLst/>
              <a:ahLst/>
              <a:cxnLst/>
              <a:rect l="0" t="0" r="0" b="0"/>
              <a:pathLst>
                <a:path w="209551" h="34405">
                  <a:moveTo>
                    <a:pt x="0" y="34404"/>
                  </a:moveTo>
                  <a:lnTo>
                    <a:pt x="0" y="34404"/>
                  </a:lnTo>
                  <a:lnTo>
                    <a:pt x="45190" y="27496"/>
                  </a:lnTo>
                  <a:lnTo>
                    <a:pt x="84651" y="19656"/>
                  </a:lnTo>
                  <a:lnTo>
                    <a:pt x="127622" y="10280"/>
                  </a:lnTo>
                  <a:lnTo>
                    <a:pt x="165990" y="3031"/>
                  </a:lnTo>
                  <a:lnTo>
                    <a:pt x="184545" y="0"/>
                  </a:lnTo>
                  <a:lnTo>
                    <a:pt x="209550" y="2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5616"/>
            <p:cNvSpPr/>
            <p:nvPr>
              <p:custDataLst>
                <p:tags r:id="rId112"/>
              </p:custDataLst>
            </p:nvPr>
          </p:nvSpPr>
          <p:spPr>
            <a:xfrm>
              <a:off x="3852914" y="4629412"/>
              <a:ext cx="153937" cy="406139"/>
            </a:xfrm>
            <a:custGeom>
              <a:avLst/>
              <a:gdLst/>
              <a:ahLst/>
              <a:cxnLst/>
              <a:rect l="0" t="0" r="0" b="0"/>
              <a:pathLst>
                <a:path w="153937" h="406139">
                  <a:moveTo>
                    <a:pt x="65036" y="6088"/>
                  </a:moveTo>
                  <a:lnTo>
                    <a:pt x="65036" y="6088"/>
                  </a:lnTo>
                  <a:lnTo>
                    <a:pt x="68407" y="2717"/>
                  </a:lnTo>
                  <a:lnTo>
                    <a:pt x="68694" y="1724"/>
                  </a:lnTo>
                  <a:lnTo>
                    <a:pt x="68180" y="1062"/>
                  </a:lnTo>
                  <a:lnTo>
                    <a:pt x="65728" y="326"/>
                  </a:lnTo>
                  <a:lnTo>
                    <a:pt x="62286" y="0"/>
                  </a:lnTo>
                  <a:lnTo>
                    <a:pt x="60380" y="1324"/>
                  </a:lnTo>
                  <a:lnTo>
                    <a:pt x="56382" y="6557"/>
                  </a:lnTo>
                  <a:lnTo>
                    <a:pt x="42290" y="43105"/>
                  </a:lnTo>
                  <a:lnTo>
                    <a:pt x="25841" y="89336"/>
                  </a:lnTo>
                  <a:lnTo>
                    <a:pt x="13750" y="129635"/>
                  </a:lnTo>
                  <a:lnTo>
                    <a:pt x="5083" y="175298"/>
                  </a:lnTo>
                  <a:lnTo>
                    <a:pt x="1784" y="199328"/>
                  </a:lnTo>
                  <a:lnTo>
                    <a:pt x="0" y="246724"/>
                  </a:lnTo>
                  <a:lnTo>
                    <a:pt x="5087" y="291543"/>
                  </a:lnTo>
                  <a:lnTo>
                    <a:pt x="21458" y="330277"/>
                  </a:lnTo>
                  <a:lnTo>
                    <a:pt x="44727" y="358781"/>
                  </a:lnTo>
                  <a:lnTo>
                    <a:pt x="74354" y="379446"/>
                  </a:lnTo>
                  <a:lnTo>
                    <a:pt x="113392" y="393334"/>
                  </a:lnTo>
                  <a:lnTo>
                    <a:pt x="153936" y="40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5617"/>
            <p:cNvSpPr/>
            <p:nvPr>
              <p:custDataLst>
                <p:tags r:id="rId113"/>
              </p:custDataLst>
            </p:nvPr>
          </p:nvSpPr>
          <p:spPr>
            <a:xfrm>
              <a:off x="4178901" y="4846960"/>
              <a:ext cx="53985" cy="44592"/>
            </a:xfrm>
            <a:custGeom>
              <a:avLst/>
              <a:gdLst/>
              <a:ahLst/>
              <a:cxnLst/>
              <a:rect l="0" t="0" r="0" b="0"/>
              <a:pathLst>
                <a:path w="53985" h="44592">
                  <a:moveTo>
                    <a:pt x="18449" y="4440"/>
                  </a:moveTo>
                  <a:lnTo>
                    <a:pt x="18449" y="4440"/>
                  </a:lnTo>
                  <a:lnTo>
                    <a:pt x="15078" y="1069"/>
                  </a:lnTo>
                  <a:lnTo>
                    <a:pt x="12674" y="782"/>
                  </a:lnTo>
                  <a:lnTo>
                    <a:pt x="6239" y="2344"/>
                  </a:lnTo>
                  <a:lnTo>
                    <a:pt x="3959" y="4454"/>
                  </a:lnTo>
                  <a:lnTo>
                    <a:pt x="1426" y="10561"/>
                  </a:lnTo>
                  <a:lnTo>
                    <a:pt x="0" y="21933"/>
                  </a:lnTo>
                  <a:lnTo>
                    <a:pt x="3429" y="30089"/>
                  </a:lnTo>
                  <a:lnTo>
                    <a:pt x="6319" y="34239"/>
                  </a:lnTo>
                  <a:lnTo>
                    <a:pt x="15174" y="40732"/>
                  </a:lnTo>
                  <a:lnTo>
                    <a:pt x="20500" y="43451"/>
                  </a:lnTo>
                  <a:lnTo>
                    <a:pt x="30179" y="44591"/>
                  </a:lnTo>
                  <a:lnTo>
                    <a:pt x="34735" y="43907"/>
                  </a:lnTo>
                  <a:lnTo>
                    <a:pt x="43561" y="37503"/>
                  </a:lnTo>
                  <a:lnTo>
                    <a:pt x="47891" y="32832"/>
                  </a:lnTo>
                  <a:lnTo>
                    <a:pt x="52701" y="21997"/>
                  </a:lnTo>
                  <a:lnTo>
                    <a:pt x="53984" y="16145"/>
                  </a:lnTo>
                  <a:lnTo>
                    <a:pt x="52722" y="11538"/>
                  </a:lnTo>
                  <a:lnTo>
                    <a:pt x="49764" y="7761"/>
                  </a:lnTo>
                  <a:lnTo>
                    <a:pt x="41539" y="2389"/>
                  </a:lnTo>
                  <a:lnTo>
                    <a:pt x="33180" y="0"/>
                  </a:lnTo>
                  <a:lnTo>
                    <a:pt x="26642" y="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5618"/>
            <p:cNvSpPr/>
            <p:nvPr>
              <p:custDataLst>
                <p:tags r:id="rId114"/>
              </p:custDataLst>
            </p:nvPr>
          </p:nvSpPr>
          <p:spPr>
            <a:xfrm>
              <a:off x="5880100" y="4646379"/>
              <a:ext cx="146051" cy="224072"/>
            </a:xfrm>
            <a:custGeom>
              <a:avLst/>
              <a:gdLst/>
              <a:ahLst/>
              <a:cxnLst/>
              <a:rect l="0" t="0" r="0" b="0"/>
              <a:pathLst>
                <a:path w="146051" h="224072">
                  <a:moveTo>
                    <a:pt x="146050" y="8171"/>
                  </a:moveTo>
                  <a:lnTo>
                    <a:pt x="146050" y="8171"/>
                  </a:lnTo>
                  <a:lnTo>
                    <a:pt x="142679" y="1429"/>
                  </a:lnTo>
                  <a:lnTo>
                    <a:pt x="140980" y="148"/>
                  </a:lnTo>
                  <a:lnTo>
                    <a:pt x="139143" y="0"/>
                  </a:lnTo>
                  <a:lnTo>
                    <a:pt x="137211" y="607"/>
                  </a:lnTo>
                  <a:lnTo>
                    <a:pt x="127752" y="11574"/>
                  </a:lnTo>
                  <a:lnTo>
                    <a:pt x="98981" y="57947"/>
                  </a:lnTo>
                  <a:lnTo>
                    <a:pt x="75423" y="100530"/>
                  </a:lnTo>
                  <a:lnTo>
                    <a:pt x="50569" y="147014"/>
                  </a:lnTo>
                  <a:lnTo>
                    <a:pt x="29094" y="186423"/>
                  </a:lnTo>
                  <a:lnTo>
                    <a:pt x="13794" y="210328"/>
                  </a:lnTo>
                  <a:lnTo>
                    <a:pt x="0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5619"/>
            <p:cNvSpPr/>
            <p:nvPr>
              <p:custDataLst>
                <p:tags r:id="rId115"/>
              </p:custDataLst>
            </p:nvPr>
          </p:nvSpPr>
          <p:spPr>
            <a:xfrm>
              <a:off x="3452659" y="4730773"/>
              <a:ext cx="294554" cy="322428"/>
            </a:xfrm>
            <a:custGeom>
              <a:avLst/>
              <a:gdLst/>
              <a:ahLst/>
              <a:cxnLst/>
              <a:rect l="0" t="0" r="0" b="0"/>
              <a:pathLst>
                <a:path w="294554" h="322428">
                  <a:moveTo>
                    <a:pt x="198591" y="6327"/>
                  </a:moveTo>
                  <a:lnTo>
                    <a:pt x="198591" y="6327"/>
                  </a:lnTo>
                  <a:lnTo>
                    <a:pt x="204863" y="55"/>
                  </a:lnTo>
                  <a:lnTo>
                    <a:pt x="194805" y="0"/>
                  </a:lnTo>
                  <a:lnTo>
                    <a:pt x="155672" y="15676"/>
                  </a:lnTo>
                  <a:lnTo>
                    <a:pt x="108740" y="42040"/>
                  </a:lnTo>
                  <a:lnTo>
                    <a:pt x="71309" y="66142"/>
                  </a:lnTo>
                  <a:lnTo>
                    <a:pt x="27216" y="98863"/>
                  </a:lnTo>
                  <a:lnTo>
                    <a:pt x="2305" y="122678"/>
                  </a:lnTo>
                  <a:lnTo>
                    <a:pt x="0" y="126227"/>
                  </a:lnTo>
                  <a:lnTo>
                    <a:pt x="1286" y="129299"/>
                  </a:lnTo>
                  <a:lnTo>
                    <a:pt x="10240" y="134594"/>
                  </a:lnTo>
                  <a:lnTo>
                    <a:pt x="50535" y="138674"/>
                  </a:lnTo>
                  <a:lnTo>
                    <a:pt x="94593" y="139379"/>
                  </a:lnTo>
                  <a:lnTo>
                    <a:pt x="138536" y="140294"/>
                  </a:lnTo>
                  <a:lnTo>
                    <a:pt x="186022" y="144685"/>
                  </a:lnTo>
                  <a:lnTo>
                    <a:pt x="205686" y="147511"/>
                  </a:lnTo>
                  <a:lnTo>
                    <a:pt x="209671" y="149133"/>
                  </a:lnTo>
                  <a:lnTo>
                    <a:pt x="210210" y="152331"/>
                  </a:lnTo>
                  <a:lnTo>
                    <a:pt x="205166" y="161529"/>
                  </a:lnTo>
                  <a:lnTo>
                    <a:pt x="183684" y="178607"/>
                  </a:lnTo>
                  <a:lnTo>
                    <a:pt x="148235" y="197073"/>
                  </a:lnTo>
                  <a:lnTo>
                    <a:pt x="106451" y="219321"/>
                  </a:lnTo>
                  <a:lnTo>
                    <a:pt x="66162" y="243787"/>
                  </a:lnTo>
                  <a:lnTo>
                    <a:pt x="19440" y="278870"/>
                  </a:lnTo>
                  <a:lnTo>
                    <a:pt x="9607" y="291146"/>
                  </a:lnTo>
                  <a:lnTo>
                    <a:pt x="5237" y="301306"/>
                  </a:lnTo>
                  <a:lnTo>
                    <a:pt x="6188" y="305285"/>
                  </a:lnTo>
                  <a:lnTo>
                    <a:pt x="8939" y="308643"/>
                  </a:lnTo>
                  <a:lnTo>
                    <a:pt x="12890" y="311588"/>
                  </a:lnTo>
                  <a:lnTo>
                    <a:pt x="38676" y="319103"/>
                  </a:lnTo>
                  <a:lnTo>
                    <a:pt x="83240" y="322427"/>
                  </a:lnTo>
                  <a:lnTo>
                    <a:pt x="118396" y="321323"/>
                  </a:lnTo>
                  <a:lnTo>
                    <a:pt x="155188" y="318480"/>
                  </a:lnTo>
                  <a:lnTo>
                    <a:pt x="192706" y="314866"/>
                  </a:lnTo>
                  <a:lnTo>
                    <a:pt x="226785" y="310908"/>
                  </a:lnTo>
                  <a:lnTo>
                    <a:pt x="268093" y="306593"/>
                  </a:lnTo>
                  <a:lnTo>
                    <a:pt x="293851" y="305136"/>
                  </a:lnTo>
                  <a:lnTo>
                    <a:pt x="294553" y="305722"/>
                  </a:lnTo>
                  <a:lnTo>
                    <a:pt x="293610" y="306818"/>
                  </a:lnTo>
                  <a:lnTo>
                    <a:pt x="287491" y="31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5620"/>
            <p:cNvSpPr/>
            <p:nvPr>
              <p:custDataLst>
                <p:tags r:id="rId116"/>
              </p:custDataLst>
            </p:nvPr>
          </p:nvSpPr>
          <p:spPr>
            <a:xfrm>
              <a:off x="6687432" y="4623683"/>
              <a:ext cx="221369" cy="221368"/>
            </a:xfrm>
            <a:custGeom>
              <a:avLst/>
              <a:gdLst/>
              <a:ahLst/>
              <a:cxnLst/>
              <a:rect l="0" t="0" r="0" b="0"/>
              <a:pathLst>
                <a:path w="221369" h="2213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3614" y="11403"/>
                  </a:lnTo>
                  <a:lnTo>
                    <a:pt x="65653" y="53023"/>
                  </a:lnTo>
                  <a:lnTo>
                    <a:pt x="106478" y="97952"/>
                  </a:lnTo>
                  <a:lnTo>
                    <a:pt x="148442" y="142152"/>
                  </a:lnTo>
                  <a:lnTo>
                    <a:pt x="183140" y="180963"/>
                  </a:lnTo>
                  <a:lnTo>
                    <a:pt x="221368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5621"/>
            <p:cNvSpPr/>
            <p:nvPr>
              <p:custDataLst>
                <p:tags r:id="rId117"/>
              </p:custDataLst>
            </p:nvPr>
          </p:nvSpPr>
          <p:spPr>
            <a:xfrm>
              <a:off x="6280150" y="4598544"/>
              <a:ext cx="110153" cy="335407"/>
            </a:xfrm>
            <a:custGeom>
              <a:avLst/>
              <a:gdLst/>
              <a:ahLst/>
              <a:cxnLst/>
              <a:rect l="0" t="0" r="0" b="0"/>
              <a:pathLst>
                <a:path w="110153" h="335407">
                  <a:moveTo>
                    <a:pt x="6350" y="11556"/>
                  </a:moveTo>
                  <a:lnTo>
                    <a:pt x="6350" y="11556"/>
                  </a:lnTo>
                  <a:lnTo>
                    <a:pt x="6350" y="8185"/>
                  </a:lnTo>
                  <a:lnTo>
                    <a:pt x="8231" y="4648"/>
                  </a:lnTo>
                  <a:lnTo>
                    <a:pt x="9721" y="2717"/>
                  </a:lnTo>
                  <a:lnTo>
                    <a:pt x="13257" y="572"/>
                  </a:lnTo>
                  <a:lnTo>
                    <a:pt x="15189" y="0"/>
                  </a:lnTo>
                  <a:lnTo>
                    <a:pt x="31390" y="2566"/>
                  </a:lnTo>
                  <a:lnTo>
                    <a:pt x="54065" y="17908"/>
                  </a:lnTo>
                  <a:lnTo>
                    <a:pt x="78657" y="47069"/>
                  </a:lnTo>
                  <a:lnTo>
                    <a:pt x="100447" y="92634"/>
                  </a:lnTo>
                  <a:lnTo>
                    <a:pt x="108143" y="129905"/>
                  </a:lnTo>
                  <a:lnTo>
                    <a:pt x="110152" y="169284"/>
                  </a:lnTo>
                  <a:lnTo>
                    <a:pt x="106342" y="207951"/>
                  </a:lnTo>
                  <a:lnTo>
                    <a:pt x="89522" y="255308"/>
                  </a:lnTo>
                  <a:lnTo>
                    <a:pt x="63292" y="292780"/>
                  </a:lnTo>
                  <a:lnTo>
                    <a:pt x="24940" y="324792"/>
                  </a:lnTo>
                  <a:lnTo>
                    <a:pt x="0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5622"/>
            <p:cNvSpPr/>
            <p:nvPr>
              <p:custDataLst>
                <p:tags r:id="rId118"/>
              </p:custDataLst>
            </p:nvPr>
          </p:nvSpPr>
          <p:spPr>
            <a:xfrm>
              <a:off x="6502400" y="4864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5623"/>
            <p:cNvSpPr/>
            <p:nvPr>
              <p:custDataLst>
                <p:tags r:id="rId119"/>
              </p:custDataLst>
            </p:nvPr>
          </p:nvSpPr>
          <p:spPr>
            <a:xfrm>
              <a:off x="6134100" y="4619429"/>
              <a:ext cx="77936" cy="263722"/>
            </a:xfrm>
            <a:custGeom>
              <a:avLst/>
              <a:gdLst/>
              <a:ahLst/>
              <a:cxnLst/>
              <a:rect l="0" t="0" r="0" b="0"/>
              <a:pathLst>
                <a:path w="77936" h="26372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4450" y="4647"/>
                  </a:lnTo>
                  <a:lnTo>
                    <a:pt x="65498" y="45903"/>
                  </a:lnTo>
                  <a:lnTo>
                    <a:pt x="76400" y="87626"/>
                  </a:lnTo>
                  <a:lnTo>
                    <a:pt x="77935" y="121251"/>
                  </a:lnTo>
                  <a:lnTo>
                    <a:pt x="74855" y="155951"/>
                  </a:lnTo>
                  <a:lnTo>
                    <a:pt x="59808" y="201841"/>
                  </a:lnTo>
                  <a:lnTo>
                    <a:pt x="34341" y="236292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5624"/>
            <p:cNvSpPr/>
            <p:nvPr>
              <p:custDataLst>
                <p:tags r:id="rId120"/>
              </p:custDataLst>
            </p:nvPr>
          </p:nvSpPr>
          <p:spPr>
            <a:xfrm>
              <a:off x="4076712" y="4713338"/>
              <a:ext cx="88788" cy="277763"/>
            </a:xfrm>
            <a:custGeom>
              <a:avLst/>
              <a:gdLst/>
              <a:ahLst/>
              <a:cxnLst/>
              <a:rect l="0" t="0" r="0" b="0"/>
              <a:pathLst>
                <a:path w="88788" h="277763">
                  <a:moveTo>
                    <a:pt x="76188" y="36462"/>
                  </a:moveTo>
                  <a:lnTo>
                    <a:pt x="76188" y="36462"/>
                  </a:lnTo>
                  <a:lnTo>
                    <a:pt x="88549" y="0"/>
                  </a:lnTo>
                  <a:lnTo>
                    <a:pt x="88662" y="160"/>
                  </a:lnTo>
                  <a:lnTo>
                    <a:pt x="88787" y="2218"/>
                  </a:lnTo>
                  <a:lnTo>
                    <a:pt x="61272" y="41016"/>
                  </a:lnTo>
                  <a:lnTo>
                    <a:pt x="41021" y="79695"/>
                  </a:lnTo>
                  <a:lnTo>
                    <a:pt x="23432" y="120601"/>
                  </a:lnTo>
                  <a:lnTo>
                    <a:pt x="5497" y="165230"/>
                  </a:lnTo>
                  <a:lnTo>
                    <a:pt x="203" y="212576"/>
                  </a:lnTo>
                  <a:lnTo>
                    <a:pt x="0" y="220141"/>
                  </a:lnTo>
                  <a:lnTo>
                    <a:pt x="8827" y="232780"/>
                  </a:lnTo>
                  <a:lnTo>
                    <a:pt x="19038" y="27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5625"/>
            <p:cNvSpPr/>
            <p:nvPr>
              <p:custDataLst>
                <p:tags r:id="rId121"/>
              </p:custDataLst>
            </p:nvPr>
          </p:nvSpPr>
          <p:spPr>
            <a:xfrm>
              <a:off x="4198233" y="497840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6991" y="44431"/>
                  </a:lnTo>
                  <a:lnTo>
                    <a:pt x="118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5626"/>
            <p:cNvSpPr/>
            <p:nvPr>
              <p:custDataLst>
                <p:tags r:id="rId122"/>
              </p:custDataLst>
            </p:nvPr>
          </p:nvSpPr>
          <p:spPr>
            <a:xfrm>
              <a:off x="3924300" y="4718311"/>
              <a:ext cx="184151" cy="183890"/>
            </a:xfrm>
            <a:custGeom>
              <a:avLst/>
              <a:gdLst/>
              <a:ahLst/>
              <a:cxnLst/>
              <a:rect l="0" t="0" r="0" b="0"/>
              <a:pathLst>
                <a:path w="184151" h="1838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12209" y="6558"/>
                  </a:lnTo>
                  <a:lnTo>
                    <a:pt x="51706" y="41809"/>
                  </a:lnTo>
                  <a:lnTo>
                    <a:pt x="90203" y="79258"/>
                  </a:lnTo>
                  <a:lnTo>
                    <a:pt x="121534" y="120627"/>
                  </a:lnTo>
                  <a:lnTo>
                    <a:pt x="162739" y="168213"/>
                  </a:lnTo>
                  <a:lnTo>
                    <a:pt x="175218" y="179244"/>
                  </a:lnTo>
                  <a:lnTo>
                    <a:pt x="184150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5627"/>
            <p:cNvSpPr/>
            <p:nvPr>
              <p:custDataLst>
                <p:tags r:id="rId123"/>
              </p:custDataLst>
            </p:nvPr>
          </p:nvSpPr>
          <p:spPr>
            <a:xfrm>
              <a:off x="6788150" y="4592815"/>
              <a:ext cx="145168" cy="283986"/>
            </a:xfrm>
            <a:custGeom>
              <a:avLst/>
              <a:gdLst/>
              <a:ahLst/>
              <a:cxnLst/>
              <a:rect l="0" t="0" r="0" b="0"/>
              <a:pathLst>
                <a:path w="145168" h="283986">
                  <a:moveTo>
                    <a:pt x="139700" y="10935"/>
                  </a:moveTo>
                  <a:lnTo>
                    <a:pt x="139700" y="10935"/>
                  </a:lnTo>
                  <a:lnTo>
                    <a:pt x="145167" y="0"/>
                  </a:lnTo>
                  <a:lnTo>
                    <a:pt x="139047" y="5500"/>
                  </a:lnTo>
                  <a:lnTo>
                    <a:pt x="109614" y="52282"/>
                  </a:lnTo>
                  <a:lnTo>
                    <a:pt x="91050" y="85756"/>
                  </a:lnTo>
                  <a:lnTo>
                    <a:pt x="71041" y="124152"/>
                  </a:lnTo>
                  <a:lnTo>
                    <a:pt x="50388" y="162853"/>
                  </a:lnTo>
                  <a:lnTo>
                    <a:pt x="31567" y="198398"/>
                  </a:lnTo>
                  <a:lnTo>
                    <a:pt x="13743" y="237537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5628"/>
            <p:cNvSpPr/>
            <p:nvPr>
              <p:custDataLst>
                <p:tags r:id="rId124"/>
              </p:custDataLst>
            </p:nvPr>
          </p:nvSpPr>
          <p:spPr>
            <a:xfrm>
              <a:off x="7023098" y="4819650"/>
              <a:ext cx="3" cy="57151"/>
            </a:xfrm>
            <a:custGeom>
              <a:avLst/>
              <a:gdLst/>
              <a:ahLst/>
              <a:cxnLst/>
              <a:rect l="0" t="0" r="0" b="0"/>
              <a:pathLst>
                <a:path w="3" h="57151">
                  <a:moveTo>
                    <a:pt x="2" y="0"/>
                  </a:moveTo>
                  <a:lnTo>
                    <a:pt x="2" y="0"/>
                  </a:lnTo>
                  <a:lnTo>
                    <a:pt x="0" y="44780"/>
                  </a:lnTo>
                  <a:lnTo>
                    <a:pt x="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5629"/>
            <p:cNvSpPr/>
            <p:nvPr>
              <p:custDataLst>
                <p:tags r:id="rId125"/>
              </p:custDataLst>
            </p:nvPr>
          </p:nvSpPr>
          <p:spPr>
            <a:xfrm>
              <a:off x="6999465" y="4692650"/>
              <a:ext cx="46312" cy="60957"/>
            </a:xfrm>
            <a:custGeom>
              <a:avLst/>
              <a:gdLst/>
              <a:ahLst/>
              <a:cxnLst/>
              <a:rect l="0" t="0" r="0" b="0"/>
              <a:pathLst>
                <a:path w="46312" h="60957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9179"/>
                  </a:lnTo>
                  <a:lnTo>
                    <a:pt x="0" y="28280"/>
                  </a:lnTo>
                  <a:lnTo>
                    <a:pt x="900" y="37498"/>
                  </a:lnTo>
                  <a:lnTo>
                    <a:pt x="4359" y="46299"/>
                  </a:lnTo>
                  <a:lnTo>
                    <a:pt x="10599" y="54914"/>
                  </a:lnTo>
                  <a:lnTo>
                    <a:pt x="19958" y="59684"/>
                  </a:lnTo>
                  <a:lnTo>
                    <a:pt x="25416" y="60956"/>
                  </a:lnTo>
                  <a:lnTo>
                    <a:pt x="30467" y="60392"/>
                  </a:lnTo>
                  <a:lnTo>
                    <a:pt x="39842" y="56004"/>
                  </a:lnTo>
                  <a:lnTo>
                    <a:pt x="42906" y="52153"/>
                  </a:lnTo>
                  <a:lnTo>
                    <a:pt x="46311" y="42229"/>
                  </a:lnTo>
                  <a:lnTo>
                    <a:pt x="44857" y="21371"/>
                  </a:lnTo>
                  <a:lnTo>
                    <a:pt x="42017" y="15658"/>
                  </a:lnTo>
                  <a:lnTo>
                    <a:pt x="33215" y="7429"/>
                  </a:lnTo>
                  <a:lnTo>
                    <a:pt x="22248" y="3302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5630"/>
            <p:cNvSpPr/>
            <p:nvPr>
              <p:custDataLst>
                <p:tags r:id="rId126"/>
              </p:custDataLst>
            </p:nvPr>
          </p:nvSpPr>
          <p:spPr>
            <a:xfrm>
              <a:off x="6061768" y="4711700"/>
              <a:ext cx="57494" cy="48502"/>
            </a:xfrm>
            <a:custGeom>
              <a:avLst/>
              <a:gdLst/>
              <a:ahLst/>
              <a:cxnLst/>
              <a:rect l="0" t="0" r="0" b="0"/>
              <a:pathLst>
                <a:path w="57494" h="48502">
                  <a:moveTo>
                    <a:pt x="15182" y="12700"/>
                  </a:moveTo>
                  <a:lnTo>
                    <a:pt x="15182" y="12700"/>
                  </a:lnTo>
                  <a:lnTo>
                    <a:pt x="877" y="21538"/>
                  </a:lnTo>
                  <a:lnTo>
                    <a:pt x="0" y="24237"/>
                  </a:lnTo>
                  <a:lnTo>
                    <a:pt x="908" y="30998"/>
                  </a:lnTo>
                  <a:lnTo>
                    <a:pt x="8756" y="42737"/>
                  </a:lnTo>
                  <a:lnTo>
                    <a:pt x="17971" y="47216"/>
                  </a:lnTo>
                  <a:lnTo>
                    <a:pt x="29121" y="48501"/>
                  </a:lnTo>
                  <a:lnTo>
                    <a:pt x="41133" y="46721"/>
                  </a:lnTo>
                  <a:lnTo>
                    <a:pt x="51646" y="39815"/>
                  </a:lnTo>
                  <a:lnTo>
                    <a:pt x="56424" y="35010"/>
                  </a:lnTo>
                  <a:lnTo>
                    <a:pt x="57493" y="28985"/>
                  </a:lnTo>
                  <a:lnTo>
                    <a:pt x="53037" y="14763"/>
                  </a:lnTo>
                  <a:lnTo>
                    <a:pt x="49592" y="9842"/>
                  </a:lnTo>
                  <a:lnTo>
                    <a:pt x="34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5631"/>
            <p:cNvSpPr/>
            <p:nvPr>
              <p:custDataLst>
                <p:tags r:id="rId127"/>
              </p:custDataLst>
            </p:nvPr>
          </p:nvSpPr>
          <p:spPr>
            <a:xfrm>
              <a:off x="5715000" y="4806950"/>
              <a:ext cx="22422" cy="69851"/>
            </a:xfrm>
            <a:custGeom>
              <a:avLst/>
              <a:gdLst/>
              <a:ahLst/>
              <a:cxnLst/>
              <a:rect l="0" t="0" r="0" b="0"/>
              <a:pathLst>
                <a:path w="22422" h="6985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2003" y="10844"/>
                  </a:lnTo>
                  <a:lnTo>
                    <a:pt x="6403" y="5732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5632"/>
            <p:cNvSpPr/>
            <p:nvPr>
              <p:custDataLst>
                <p:tags r:id="rId128"/>
              </p:custDataLst>
            </p:nvPr>
          </p:nvSpPr>
          <p:spPr>
            <a:xfrm>
              <a:off x="4956861" y="4670771"/>
              <a:ext cx="149343" cy="320382"/>
            </a:xfrm>
            <a:custGeom>
              <a:avLst/>
              <a:gdLst/>
              <a:ahLst/>
              <a:cxnLst/>
              <a:rect l="0" t="0" r="0" b="0"/>
              <a:pathLst>
                <a:path w="149343" h="320382">
                  <a:moveTo>
                    <a:pt x="8839" y="117129"/>
                  </a:moveTo>
                  <a:lnTo>
                    <a:pt x="8839" y="117129"/>
                  </a:lnTo>
                  <a:lnTo>
                    <a:pt x="0" y="147015"/>
                  </a:lnTo>
                  <a:lnTo>
                    <a:pt x="1971" y="189825"/>
                  </a:lnTo>
                  <a:lnTo>
                    <a:pt x="7196" y="230783"/>
                  </a:lnTo>
                  <a:lnTo>
                    <a:pt x="12507" y="272787"/>
                  </a:lnTo>
                  <a:lnTo>
                    <a:pt x="16540" y="311774"/>
                  </a:lnTo>
                  <a:lnTo>
                    <a:pt x="18612" y="319348"/>
                  </a:lnTo>
                  <a:lnTo>
                    <a:pt x="18176" y="320381"/>
                  </a:lnTo>
                  <a:lnTo>
                    <a:pt x="17181" y="320364"/>
                  </a:lnTo>
                  <a:lnTo>
                    <a:pt x="13569" y="285178"/>
                  </a:lnTo>
                  <a:lnTo>
                    <a:pt x="9530" y="253201"/>
                  </a:lnTo>
                  <a:lnTo>
                    <a:pt x="3032" y="208415"/>
                  </a:lnTo>
                  <a:lnTo>
                    <a:pt x="2146" y="182925"/>
                  </a:lnTo>
                  <a:lnTo>
                    <a:pt x="2965" y="156055"/>
                  </a:lnTo>
                  <a:lnTo>
                    <a:pt x="4923" y="128262"/>
                  </a:lnTo>
                  <a:lnTo>
                    <a:pt x="12743" y="84212"/>
                  </a:lnTo>
                  <a:lnTo>
                    <a:pt x="29046" y="39172"/>
                  </a:lnTo>
                  <a:lnTo>
                    <a:pt x="47282" y="14302"/>
                  </a:lnTo>
                  <a:lnTo>
                    <a:pt x="53517" y="8361"/>
                  </a:lnTo>
                  <a:lnTo>
                    <a:pt x="67972" y="1760"/>
                  </a:lnTo>
                  <a:lnTo>
                    <a:pt x="75778" y="0"/>
                  </a:lnTo>
                  <a:lnTo>
                    <a:pt x="90095" y="1807"/>
                  </a:lnTo>
                  <a:lnTo>
                    <a:pt x="96876" y="4264"/>
                  </a:lnTo>
                  <a:lnTo>
                    <a:pt x="101397" y="8725"/>
                  </a:lnTo>
                  <a:lnTo>
                    <a:pt x="106419" y="21207"/>
                  </a:lnTo>
                  <a:lnTo>
                    <a:pt x="105877" y="47470"/>
                  </a:lnTo>
                  <a:lnTo>
                    <a:pt x="94506" y="74225"/>
                  </a:lnTo>
                  <a:lnTo>
                    <a:pt x="62726" y="107869"/>
                  </a:lnTo>
                  <a:lnTo>
                    <a:pt x="55602" y="113013"/>
                  </a:lnTo>
                  <a:lnTo>
                    <a:pt x="48650" y="116315"/>
                  </a:lnTo>
                  <a:lnTo>
                    <a:pt x="49491" y="117293"/>
                  </a:lnTo>
                  <a:lnTo>
                    <a:pt x="54188" y="120259"/>
                  </a:lnTo>
                  <a:lnTo>
                    <a:pt x="93459" y="126818"/>
                  </a:lnTo>
                  <a:lnTo>
                    <a:pt x="121870" y="139050"/>
                  </a:lnTo>
                  <a:lnTo>
                    <a:pt x="137391" y="150860"/>
                  </a:lnTo>
                  <a:lnTo>
                    <a:pt x="146642" y="165518"/>
                  </a:lnTo>
                  <a:lnTo>
                    <a:pt x="149342" y="179557"/>
                  </a:lnTo>
                  <a:lnTo>
                    <a:pt x="149074" y="186264"/>
                  </a:lnTo>
                  <a:lnTo>
                    <a:pt x="146779" y="192147"/>
                  </a:lnTo>
                  <a:lnTo>
                    <a:pt x="138585" y="202446"/>
                  </a:lnTo>
                  <a:lnTo>
                    <a:pt x="118700" y="216178"/>
                  </a:lnTo>
                  <a:lnTo>
                    <a:pt x="98305" y="222442"/>
                  </a:lnTo>
                  <a:lnTo>
                    <a:pt x="92472" y="221909"/>
                  </a:lnTo>
                  <a:lnTo>
                    <a:pt x="82228" y="217555"/>
                  </a:lnTo>
                  <a:lnTo>
                    <a:pt x="76734" y="212798"/>
                  </a:lnTo>
                  <a:lnTo>
                    <a:pt x="72339" y="206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5633"/>
            <p:cNvSpPr/>
            <p:nvPr>
              <p:custDataLst>
                <p:tags r:id="rId129"/>
              </p:custDataLst>
            </p:nvPr>
          </p:nvSpPr>
          <p:spPr>
            <a:xfrm>
              <a:off x="4733865" y="4706134"/>
              <a:ext cx="98486" cy="253217"/>
            </a:xfrm>
            <a:custGeom>
              <a:avLst/>
              <a:gdLst/>
              <a:ahLst/>
              <a:cxnLst/>
              <a:rect l="0" t="0" r="0" b="0"/>
              <a:pathLst>
                <a:path w="98486" h="253217">
                  <a:moveTo>
                    <a:pt x="79435" y="18266"/>
                  </a:moveTo>
                  <a:lnTo>
                    <a:pt x="79435" y="18266"/>
                  </a:lnTo>
                  <a:lnTo>
                    <a:pt x="73968" y="1864"/>
                  </a:lnTo>
                  <a:lnTo>
                    <a:pt x="67833" y="393"/>
                  </a:lnTo>
                  <a:lnTo>
                    <a:pt x="63233" y="0"/>
                  </a:lnTo>
                  <a:lnTo>
                    <a:pt x="58051" y="3267"/>
                  </a:lnTo>
                  <a:lnTo>
                    <a:pt x="32643" y="37619"/>
                  </a:lnTo>
                  <a:lnTo>
                    <a:pt x="12654" y="81151"/>
                  </a:lnTo>
                  <a:lnTo>
                    <a:pt x="3893" y="116064"/>
                  </a:lnTo>
                  <a:lnTo>
                    <a:pt x="0" y="152748"/>
                  </a:lnTo>
                  <a:lnTo>
                    <a:pt x="4550" y="198989"/>
                  </a:lnTo>
                  <a:lnTo>
                    <a:pt x="18636" y="220648"/>
                  </a:lnTo>
                  <a:lnTo>
                    <a:pt x="28320" y="229387"/>
                  </a:lnTo>
                  <a:lnTo>
                    <a:pt x="54130" y="240980"/>
                  </a:lnTo>
                  <a:lnTo>
                    <a:pt x="98485" y="25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5634"/>
            <p:cNvSpPr/>
            <p:nvPr>
              <p:custDataLst>
                <p:tags r:id="rId130"/>
              </p:custDataLst>
            </p:nvPr>
          </p:nvSpPr>
          <p:spPr>
            <a:xfrm>
              <a:off x="5128213" y="4826000"/>
              <a:ext cx="78788" cy="52304"/>
            </a:xfrm>
            <a:custGeom>
              <a:avLst/>
              <a:gdLst/>
              <a:ahLst/>
              <a:cxnLst/>
              <a:rect l="0" t="0" r="0" b="0"/>
              <a:pathLst>
                <a:path w="78788" h="52304">
                  <a:moveTo>
                    <a:pt x="78787" y="0"/>
                  </a:moveTo>
                  <a:lnTo>
                    <a:pt x="78787" y="0"/>
                  </a:lnTo>
                  <a:lnTo>
                    <a:pt x="50644" y="1411"/>
                  </a:lnTo>
                  <a:lnTo>
                    <a:pt x="10526" y="17676"/>
                  </a:lnTo>
                  <a:lnTo>
                    <a:pt x="5764" y="22368"/>
                  </a:lnTo>
                  <a:lnTo>
                    <a:pt x="471" y="33224"/>
                  </a:lnTo>
                  <a:lnTo>
                    <a:pt x="0" y="41342"/>
                  </a:lnTo>
                  <a:lnTo>
                    <a:pt x="862" y="44495"/>
                  </a:lnTo>
                  <a:lnTo>
                    <a:pt x="5583" y="49879"/>
                  </a:lnTo>
                  <a:lnTo>
                    <a:pt x="8818" y="52303"/>
                  </a:lnTo>
                  <a:lnTo>
                    <a:pt x="21819" y="51233"/>
                  </a:lnTo>
                  <a:lnTo>
                    <a:pt x="37240" y="45347"/>
                  </a:lnTo>
                  <a:lnTo>
                    <a:pt x="53150" y="30840"/>
                  </a:lnTo>
                  <a:lnTo>
                    <a:pt x="61940" y="17290"/>
                  </a:lnTo>
                  <a:lnTo>
                    <a:pt x="660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5635"/>
            <p:cNvSpPr/>
            <p:nvPr>
              <p:custDataLst>
                <p:tags r:id="rId131"/>
              </p:custDataLst>
            </p:nvPr>
          </p:nvSpPr>
          <p:spPr>
            <a:xfrm>
              <a:off x="4966867" y="4520162"/>
              <a:ext cx="113134" cy="96289"/>
            </a:xfrm>
            <a:custGeom>
              <a:avLst/>
              <a:gdLst/>
              <a:ahLst/>
              <a:cxnLst/>
              <a:rect l="0" t="0" r="0" b="0"/>
              <a:pathLst>
                <a:path w="113134" h="96289">
                  <a:moveTo>
                    <a:pt x="17883" y="1038"/>
                  </a:moveTo>
                  <a:lnTo>
                    <a:pt x="17883" y="1038"/>
                  </a:lnTo>
                  <a:lnTo>
                    <a:pt x="14512" y="1038"/>
                  </a:lnTo>
                  <a:lnTo>
                    <a:pt x="13519" y="3155"/>
                  </a:lnTo>
                  <a:lnTo>
                    <a:pt x="4742" y="44659"/>
                  </a:lnTo>
                  <a:lnTo>
                    <a:pt x="0" y="63982"/>
                  </a:lnTo>
                  <a:lnTo>
                    <a:pt x="316" y="65579"/>
                  </a:lnTo>
                  <a:lnTo>
                    <a:pt x="1233" y="65938"/>
                  </a:lnTo>
                  <a:lnTo>
                    <a:pt x="2549" y="65471"/>
                  </a:lnTo>
                  <a:lnTo>
                    <a:pt x="7774" y="58073"/>
                  </a:lnTo>
                  <a:lnTo>
                    <a:pt x="25803" y="10995"/>
                  </a:lnTo>
                  <a:lnTo>
                    <a:pt x="28458" y="2407"/>
                  </a:lnTo>
                  <a:lnTo>
                    <a:pt x="30578" y="539"/>
                  </a:lnTo>
                  <a:lnTo>
                    <a:pt x="33401" y="0"/>
                  </a:lnTo>
                  <a:lnTo>
                    <a:pt x="36695" y="346"/>
                  </a:lnTo>
                  <a:lnTo>
                    <a:pt x="44118" y="6375"/>
                  </a:lnTo>
                  <a:lnTo>
                    <a:pt x="73782" y="46514"/>
                  </a:lnTo>
                  <a:lnTo>
                    <a:pt x="113133" y="9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5636"/>
            <p:cNvSpPr/>
            <p:nvPr>
              <p:custDataLst>
                <p:tags r:id="rId132"/>
              </p:custDataLst>
            </p:nvPr>
          </p:nvSpPr>
          <p:spPr>
            <a:xfrm>
              <a:off x="5308600" y="47942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21048" y="16561"/>
                  </a:lnTo>
                  <a:lnTo>
                    <a:pt x="60053" y="12051"/>
                  </a:lnTo>
                  <a:lnTo>
                    <a:pt x="106642" y="279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5637"/>
            <p:cNvSpPr/>
            <p:nvPr>
              <p:custDataLst>
                <p:tags r:id="rId133"/>
              </p:custDataLst>
            </p:nvPr>
          </p:nvSpPr>
          <p:spPr>
            <a:xfrm>
              <a:off x="5397690" y="4714392"/>
              <a:ext cx="12511" cy="181459"/>
            </a:xfrm>
            <a:custGeom>
              <a:avLst/>
              <a:gdLst/>
              <a:ahLst/>
              <a:cxnLst/>
              <a:rect l="0" t="0" r="0" b="0"/>
              <a:pathLst>
                <a:path w="12511" h="181459">
                  <a:moveTo>
                    <a:pt x="12510" y="3658"/>
                  </a:moveTo>
                  <a:lnTo>
                    <a:pt x="12510" y="3658"/>
                  </a:lnTo>
                  <a:lnTo>
                    <a:pt x="9139" y="287"/>
                  </a:lnTo>
                  <a:lnTo>
                    <a:pt x="8146" y="0"/>
                  </a:lnTo>
                  <a:lnTo>
                    <a:pt x="7484" y="513"/>
                  </a:lnTo>
                  <a:lnTo>
                    <a:pt x="3050" y="13150"/>
                  </a:lnTo>
                  <a:lnTo>
                    <a:pt x="450" y="51943"/>
                  </a:lnTo>
                  <a:lnTo>
                    <a:pt x="0" y="91499"/>
                  </a:lnTo>
                  <a:lnTo>
                    <a:pt x="572" y="130344"/>
                  </a:lnTo>
                  <a:lnTo>
                    <a:pt x="616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5638"/>
            <p:cNvSpPr/>
            <p:nvPr>
              <p:custDataLst>
                <p:tags r:id="rId134"/>
              </p:custDataLst>
            </p:nvPr>
          </p:nvSpPr>
          <p:spPr>
            <a:xfrm>
              <a:off x="5549907" y="4620506"/>
              <a:ext cx="152531" cy="412640"/>
            </a:xfrm>
            <a:custGeom>
              <a:avLst/>
              <a:gdLst/>
              <a:ahLst/>
              <a:cxnLst/>
              <a:rect l="0" t="0" r="0" b="0"/>
              <a:pathLst>
                <a:path w="152531" h="412640">
                  <a:moveTo>
                    <a:pt x="6343" y="383294"/>
                  </a:moveTo>
                  <a:lnTo>
                    <a:pt x="6343" y="383294"/>
                  </a:lnTo>
                  <a:lnTo>
                    <a:pt x="167" y="412639"/>
                  </a:lnTo>
                  <a:lnTo>
                    <a:pt x="0" y="366793"/>
                  </a:lnTo>
                  <a:lnTo>
                    <a:pt x="1877" y="334097"/>
                  </a:lnTo>
                  <a:lnTo>
                    <a:pt x="5769" y="289462"/>
                  </a:lnTo>
                  <a:lnTo>
                    <a:pt x="8783" y="260767"/>
                  </a:lnTo>
                  <a:lnTo>
                    <a:pt x="12203" y="229643"/>
                  </a:lnTo>
                  <a:lnTo>
                    <a:pt x="16601" y="199721"/>
                  </a:lnTo>
                  <a:lnTo>
                    <a:pt x="21647" y="170601"/>
                  </a:lnTo>
                  <a:lnTo>
                    <a:pt x="27129" y="142015"/>
                  </a:lnTo>
                  <a:lnTo>
                    <a:pt x="40746" y="97083"/>
                  </a:lnTo>
                  <a:lnTo>
                    <a:pt x="54794" y="62061"/>
                  </a:lnTo>
                  <a:lnTo>
                    <a:pt x="72048" y="24628"/>
                  </a:lnTo>
                  <a:lnTo>
                    <a:pt x="86580" y="9633"/>
                  </a:lnTo>
                  <a:lnTo>
                    <a:pt x="98683" y="2029"/>
                  </a:lnTo>
                  <a:lnTo>
                    <a:pt x="103887" y="0"/>
                  </a:lnTo>
                  <a:lnTo>
                    <a:pt x="108061" y="765"/>
                  </a:lnTo>
                  <a:lnTo>
                    <a:pt x="111549" y="3390"/>
                  </a:lnTo>
                  <a:lnTo>
                    <a:pt x="114580" y="7258"/>
                  </a:lnTo>
                  <a:lnTo>
                    <a:pt x="116066" y="19082"/>
                  </a:lnTo>
                  <a:lnTo>
                    <a:pt x="113670" y="33744"/>
                  </a:lnTo>
                  <a:lnTo>
                    <a:pt x="96720" y="74500"/>
                  </a:lnTo>
                  <a:lnTo>
                    <a:pt x="83008" y="102936"/>
                  </a:lnTo>
                  <a:lnTo>
                    <a:pt x="89422" y="100240"/>
                  </a:lnTo>
                  <a:lnTo>
                    <a:pt x="96419" y="100623"/>
                  </a:lnTo>
                  <a:lnTo>
                    <a:pt x="110173" y="106688"/>
                  </a:lnTo>
                  <a:lnTo>
                    <a:pt x="139281" y="126134"/>
                  </a:lnTo>
                  <a:lnTo>
                    <a:pt x="149153" y="137062"/>
                  </a:lnTo>
                  <a:lnTo>
                    <a:pt x="151644" y="143645"/>
                  </a:lnTo>
                  <a:lnTo>
                    <a:pt x="152530" y="158485"/>
                  </a:lnTo>
                  <a:lnTo>
                    <a:pt x="149063" y="179336"/>
                  </a:lnTo>
                  <a:lnTo>
                    <a:pt x="139860" y="192457"/>
                  </a:lnTo>
                  <a:lnTo>
                    <a:pt x="120691" y="207981"/>
                  </a:lnTo>
                  <a:lnTo>
                    <a:pt x="107965" y="213656"/>
                  </a:lnTo>
                  <a:lnTo>
                    <a:pt x="95252" y="216177"/>
                  </a:lnTo>
                  <a:lnTo>
                    <a:pt x="86310" y="215416"/>
                  </a:lnTo>
                  <a:lnTo>
                    <a:pt x="76193" y="211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5639"/>
            <p:cNvSpPr/>
            <p:nvPr>
              <p:custDataLst>
                <p:tags r:id="rId135"/>
              </p:custDataLst>
            </p:nvPr>
          </p:nvSpPr>
          <p:spPr>
            <a:xfrm>
              <a:off x="5609161" y="4493749"/>
              <a:ext cx="118540" cy="89789"/>
            </a:xfrm>
            <a:custGeom>
              <a:avLst/>
              <a:gdLst/>
              <a:ahLst/>
              <a:cxnLst/>
              <a:rect l="0" t="0" r="0" b="0"/>
              <a:pathLst>
                <a:path w="118540" h="89789">
                  <a:moveTo>
                    <a:pt x="29639" y="27451"/>
                  </a:moveTo>
                  <a:lnTo>
                    <a:pt x="29639" y="27451"/>
                  </a:lnTo>
                  <a:lnTo>
                    <a:pt x="24172" y="27451"/>
                  </a:lnTo>
                  <a:lnTo>
                    <a:pt x="8577" y="71072"/>
                  </a:lnTo>
                  <a:lnTo>
                    <a:pt x="0" y="87024"/>
                  </a:lnTo>
                  <a:lnTo>
                    <a:pt x="2" y="88333"/>
                  </a:lnTo>
                  <a:lnTo>
                    <a:pt x="709" y="89207"/>
                  </a:lnTo>
                  <a:lnTo>
                    <a:pt x="1884" y="89788"/>
                  </a:lnTo>
                  <a:lnTo>
                    <a:pt x="6956" y="84789"/>
                  </a:lnTo>
                  <a:lnTo>
                    <a:pt x="36785" y="43521"/>
                  </a:lnTo>
                  <a:lnTo>
                    <a:pt x="66432" y="5447"/>
                  </a:lnTo>
                  <a:lnTo>
                    <a:pt x="73743" y="33"/>
                  </a:lnTo>
                  <a:lnTo>
                    <a:pt x="78092" y="0"/>
                  </a:lnTo>
                  <a:lnTo>
                    <a:pt x="88568" y="3726"/>
                  </a:lnTo>
                  <a:lnTo>
                    <a:pt x="102995" y="17129"/>
                  </a:lnTo>
                  <a:lnTo>
                    <a:pt x="112835" y="41247"/>
                  </a:lnTo>
                  <a:lnTo>
                    <a:pt x="118539" y="7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5640"/>
            <p:cNvSpPr/>
            <p:nvPr>
              <p:custDataLst>
                <p:tags r:id="rId136"/>
              </p:custDataLst>
            </p:nvPr>
          </p:nvSpPr>
          <p:spPr>
            <a:xfrm>
              <a:off x="5861050" y="469265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0" y="0"/>
                  </a:moveTo>
                  <a:lnTo>
                    <a:pt x="0" y="0"/>
                  </a:lnTo>
                  <a:lnTo>
                    <a:pt x="10844" y="6479"/>
                  </a:lnTo>
                  <a:lnTo>
                    <a:pt x="50619" y="43738"/>
                  </a:lnTo>
                  <a:lnTo>
                    <a:pt x="89701" y="78359"/>
                  </a:lnTo>
                  <a:lnTo>
                    <a:pt x="134892" y="122311"/>
                  </a:lnTo>
                  <a:lnTo>
                    <a:pt x="146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5641"/>
            <p:cNvSpPr/>
            <p:nvPr>
              <p:custDataLst>
                <p:tags r:id="rId137"/>
              </p:custDataLst>
            </p:nvPr>
          </p:nvSpPr>
          <p:spPr>
            <a:xfrm>
              <a:off x="6064250" y="48069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4468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SMARTInkShape-Group1003"/>
          <p:cNvGrpSpPr/>
          <p:nvPr/>
        </p:nvGrpSpPr>
        <p:grpSpPr>
          <a:xfrm>
            <a:off x="2409342" y="4802831"/>
            <a:ext cx="394552" cy="347020"/>
            <a:chOff x="2409342" y="4802831"/>
            <a:chExt cx="394552" cy="347020"/>
          </a:xfrm>
        </p:grpSpPr>
        <p:sp>
          <p:nvSpPr>
            <p:cNvPr id="1110" name="SMARTInkShape-5642"/>
            <p:cNvSpPr/>
            <p:nvPr>
              <p:custDataLst>
                <p:tags r:id="rId108"/>
              </p:custDataLst>
            </p:nvPr>
          </p:nvSpPr>
          <p:spPr>
            <a:xfrm>
              <a:off x="2606254" y="4802831"/>
              <a:ext cx="197640" cy="347020"/>
            </a:xfrm>
            <a:custGeom>
              <a:avLst/>
              <a:gdLst/>
              <a:ahLst/>
              <a:cxnLst/>
              <a:rect l="0" t="0" r="0" b="0"/>
              <a:pathLst>
                <a:path w="197640" h="347020">
                  <a:moveTo>
                    <a:pt x="41696" y="23169"/>
                  </a:moveTo>
                  <a:lnTo>
                    <a:pt x="41696" y="23169"/>
                  </a:lnTo>
                  <a:lnTo>
                    <a:pt x="12803" y="9354"/>
                  </a:lnTo>
                  <a:lnTo>
                    <a:pt x="319" y="56"/>
                  </a:lnTo>
                  <a:lnTo>
                    <a:pt x="0" y="0"/>
                  </a:lnTo>
                  <a:lnTo>
                    <a:pt x="1528" y="1818"/>
                  </a:lnTo>
                  <a:lnTo>
                    <a:pt x="41624" y="28301"/>
                  </a:lnTo>
                  <a:lnTo>
                    <a:pt x="83538" y="58322"/>
                  </a:lnTo>
                  <a:lnTo>
                    <a:pt x="129823" y="95910"/>
                  </a:lnTo>
                  <a:lnTo>
                    <a:pt x="169173" y="136443"/>
                  </a:lnTo>
                  <a:lnTo>
                    <a:pt x="187252" y="163119"/>
                  </a:lnTo>
                  <a:lnTo>
                    <a:pt x="197639" y="191437"/>
                  </a:lnTo>
                  <a:lnTo>
                    <a:pt x="197164" y="205903"/>
                  </a:lnTo>
                  <a:lnTo>
                    <a:pt x="187228" y="235147"/>
                  </a:lnTo>
                  <a:lnTo>
                    <a:pt x="161800" y="272636"/>
                  </a:lnTo>
                  <a:lnTo>
                    <a:pt x="128790" y="315497"/>
                  </a:lnTo>
                  <a:lnTo>
                    <a:pt x="111546" y="347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5643"/>
            <p:cNvSpPr/>
            <p:nvPr>
              <p:custDataLst>
                <p:tags r:id="rId109"/>
              </p:custDataLst>
            </p:nvPr>
          </p:nvSpPr>
          <p:spPr>
            <a:xfrm>
              <a:off x="2485660" y="5048250"/>
              <a:ext cx="282941" cy="40771"/>
            </a:xfrm>
            <a:custGeom>
              <a:avLst/>
              <a:gdLst/>
              <a:ahLst/>
              <a:cxnLst/>
              <a:rect l="0" t="0" r="0" b="0"/>
              <a:pathLst>
                <a:path w="282941" h="40771">
                  <a:moveTo>
                    <a:pt x="86090" y="12700"/>
                  </a:moveTo>
                  <a:lnTo>
                    <a:pt x="86090" y="12700"/>
                  </a:lnTo>
                  <a:lnTo>
                    <a:pt x="47650" y="18475"/>
                  </a:lnTo>
                  <a:lnTo>
                    <a:pt x="6674" y="33094"/>
                  </a:lnTo>
                  <a:lnTo>
                    <a:pt x="1405" y="37757"/>
                  </a:lnTo>
                  <a:lnTo>
                    <a:pt x="0" y="39987"/>
                  </a:lnTo>
                  <a:lnTo>
                    <a:pt x="2591" y="40770"/>
                  </a:lnTo>
                  <a:lnTo>
                    <a:pt x="39624" y="36955"/>
                  </a:lnTo>
                  <a:lnTo>
                    <a:pt x="74610" y="32652"/>
                  </a:lnTo>
                  <a:lnTo>
                    <a:pt x="120734" y="26036"/>
                  </a:lnTo>
                  <a:lnTo>
                    <a:pt x="168044" y="18392"/>
                  </a:lnTo>
                  <a:lnTo>
                    <a:pt x="212120" y="10997"/>
                  </a:lnTo>
                  <a:lnTo>
                    <a:pt x="248172" y="5358"/>
                  </a:lnTo>
                  <a:lnTo>
                    <a:pt x="282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5644"/>
            <p:cNvSpPr/>
            <p:nvPr>
              <p:custDataLst>
                <p:tags r:id="rId110"/>
              </p:custDataLst>
            </p:nvPr>
          </p:nvSpPr>
          <p:spPr>
            <a:xfrm>
              <a:off x="2409342" y="4956004"/>
              <a:ext cx="289409" cy="35097"/>
            </a:xfrm>
            <a:custGeom>
              <a:avLst/>
              <a:gdLst/>
              <a:ahLst/>
              <a:cxnLst/>
              <a:rect l="0" t="0" r="0" b="0"/>
              <a:pathLst>
                <a:path w="289409" h="35097">
                  <a:moveTo>
                    <a:pt x="3658" y="35096"/>
                  </a:moveTo>
                  <a:lnTo>
                    <a:pt x="3658" y="35096"/>
                  </a:lnTo>
                  <a:lnTo>
                    <a:pt x="287" y="35096"/>
                  </a:lnTo>
                  <a:lnTo>
                    <a:pt x="0" y="34390"/>
                  </a:lnTo>
                  <a:lnTo>
                    <a:pt x="1562" y="31725"/>
                  </a:lnTo>
                  <a:lnTo>
                    <a:pt x="40419" y="20348"/>
                  </a:lnTo>
                  <a:lnTo>
                    <a:pt x="74324" y="13020"/>
                  </a:lnTo>
                  <a:lnTo>
                    <a:pt x="117615" y="5058"/>
                  </a:lnTo>
                  <a:lnTo>
                    <a:pt x="161315" y="580"/>
                  </a:lnTo>
                  <a:lnTo>
                    <a:pt x="204255" y="0"/>
                  </a:lnTo>
                  <a:lnTo>
                    <a:pt x="246859" y="4446"/>
                  </a:lnTo>
                  <a:lnTo>
                    <a:pt x="289408" y="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4" name="SMARTInkShape-5645"/>
          <p:cNvSpPr/>
          <p:nvPr>
            <p:custDataLst>
              <p:tags r:id="rId3"/>
            </p:custDataLst>
          </p:nvPr>
        </p:nvSpPr>
        <p:spPr>
          <a:xfrm>
            <a:off x="2585956" y="3880005"/>
            <a:ext cx="143919" cy="336396"/>
          </a:xfrm>
          <a:custGeom>
            <a:avLst/>
            <a:gdLst/>
            <a:ahLst/>
            <a:cxnLst/>
            <a:rect l="0" t="0" r="0" b="0"/>
            <a:pathLst>
              <a:path w="143919" h="336396">
                <a:moveTo>
                  <a:pt x="30244" y="12545"/>
                </a:moveTo>
                <a:lnTo>
                  <a:pt x="30244" y="12545"/>
                </a:lnTo>
                <a:lnTo>
                  <a:pt x="26873" y="5803"/>
                </a:lnTo>
                <a:lnTo>
                  <a:pt x="25174" y="3817"/>
                </a:lnTo>
                <a:lnTo>
                  <a:pt x="21406" y="1610"/>
                </a:lnTo>
                <a:lnTo>
                  <a:pt x="3577" y="0"/>
                </a:lnTo>
                <a:lnTo>
                  <a:pt x="1883" y="1359"/>
                </a:lnTo>
                <a:lnTo>
                  <a:pt x="0" y="6633"/>
                </a:lnTo>
                <a:lnTo>
                  <a:pt x="2926" y="15562"/>
                </a:lnTo>
                <a:lnTo>
                  <a:pt x="16270" y="34370"/>
                </a:lnTo>
                <a:lnTo>
                  <a:pt x="58560" y="80069"/>
                </a:lnTo>
                <a:lnTo>
                  <a:pt x="93484" y="121995"/>
                </a:lnTo>
                <a:lnTo>
                  <a:pt x="137415" y="167640"/>
                </a:lnTo>
                <a:lnTo>
                  <a:pt x="142432" y="174681"/>
                </a:lnTo>
                <a:lnTo>
                  <a:pt x="143605" y="178209"/>
                </a:lnTo>
                <a:lnTo>
                  <a:pt x="143918" y="180138"/>
                </a:lnTo>
                <a:lnTo>
                  <a:pt x="143421" y="181423"/>
                </a:lnTo>
                <a:lnTo>
                  <a:pt x="142384" y="182281"/>
                </a:lnTo>
                <a:lnTo>
                  <a:pt x="140988" y="182852"/>
                </a:lnTo>
                <a:lnTo>
                  <a:pt x="135651" y="190398"/>
                </a:lnTo>
                <a:lnTo>
                  <a:pt x="115461" y="233889"/>
                </a:lnTo>
                <a:lnTo>
                  <a:pt x="80167" y="278542"/>
                </a:lnTo>
                <a:lnTo>
                  <a:pt x="34978" y="319705"/>
                </a:lnTo>
                <a:lnTo>
                  <a:pt x="23807" y="326981"/>
                </a:lnTo>
                <a:lnTo>
                  <a:pt x="22425" y="328708"/>
                </a:lnTo>
                <a:lnTo>
                  <a:pt x="22209" y="330565"/>
                </a:lnTo>
                <a:lnTo>
                  <a:pt x="23894" y="3363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8" name="SMARTInkShape-Group1005"/>
          <p:cNvGrpSpPr/>
          <p:nvPr/>
        </p:nvGrpSpPr>
        <p:grpSpPr>
          <a:xfrm>
            <a:off x="8534400" y="2273300"/>
            <a:ext cx="579451" cy="229936"/>
            <a:chOff x="8534400" y="2273300"/>
            <a:chExt cx="579451" cy="229936"/>
          </a:xfrm>
        </p:grpSpPr>
        <p:sp>
          <p:nvSpPr>
            <p:cNvPr id="1115" name="SMARTInkShape-5646"/>
            <p:cNvSpPr/>
            <p:nvPr>
              <p:custDataLst>
                <p:tags r:id="rId105"/>
              </p:custDataLst>
            </p:nvPr>
          </p:nvSpPr>
          <p:spPr>
            <a:xfrm>
              <a:off x="8963127" y="2273300"/>
              <a:ext cx="150724" cy="229936"/>
            </a:xfrm>
            <a:custGeom>
              <a:avLst/>
              <a:gdLst/>
              <a:ahLst/>
              <a:cxnLst/>
              <a:rect l="0" t="0" r="0" b="0"/>
              <a:pathLst>
                <a:path w="150724" h="229936">
                  <a:moveTo>
                    <a:pt x="91973" y="50800"/>
                  </a:moveTo>
                  <a:lnTo>
                    <a:pt x="91973" y="50800"/>
                  </a:lnTo>
                  <a:lnTo>
                    <a:pt x="85230" y="44058"/>
                  </a:lnTo>
                  <a:lnTo>
                    <a:pt x="76277" y="40748"/>
                  </a:lnTo>
                  <a:lnTo>
                    <a:pt x="53281" y="38623"/>
                  </a:lnTo>
                  <a:lnTo>
                    <a:pt x="47833" y="40565"/>
                  </a:lnTo>
                  <a:lnTo>
                    <a:pt x="38019" y="48368"/>
                  </a:lnTo>
                  <a:lnTo>
                    <a:pt x="15856" y="81469"/>
                  </a:lnTo>
                  <a:lnTo>
                    <a:pt x="3020" y="117272"/>
                  </a:lnTo>
                  <a:lnTo>
                    <a:pt x="0" y="161591"/>
                  </a:lnTo>
                  <a:lnTo>
                    <a:pt x="4292" y="188940"/>
                  </a:lnTo>
                  <a:lnTo>
                    <a:pt x="14669" y="209562"/>
                  </a:lnTo>
                  <a:lnTo>
                    <a:pt x="21387" y="218025"/>
                  </a:lnTo>
                  <a:lnTo>
                    <a:pt x="38256" y="227428"/>
                  </a:lnTo>
                  <a:lnTo>
                    <a:pt x="47697" y="229935"/>
                  </a:lnTo>
                  <a:lnTo>
                    <a:pt x="67592" y="227077"/>
                  </a:lnTo>
                  <a:lnTo>
                    <a:pt x="88897" y="216634"/>
                  </a:lnTo>
                  <a:lnTo>
                    <a:pt x="122578" y="186249"/>
                  </a:lnTo>
                  <a:lnTo>
                    <a:pt x="139441" y="160153"/>
                  </a:lnTo>
                  <a:lnTo>
                    <a:pt x="150723" y="117695"/>
                  </a:lnTo>
                  <a:lnTo>
                    <a:pt x="143954" y="70464"/>
                  </a:lnTo>
                  <a:lnTo>
                    <a:pt x="125169" y="34205"/>
                  </a:lnTo>
                  <a:lnTo>
                    <a:pt x="104140" y="18495"/>
                  </a:lnTo>
                  <a:lnTo>
                    <a:pt x="66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5647"/>
            <p:cNvSpPr/>
            <p:nvPr>
              <p:custDataLst>
                <p:tags r:id="rId106"/>
              </p:custDataLst>
            </p:nvPr>
          </p:nvSpPr>
          <p:spPr>
            <a:xfrm>
              <a:off x="8591158" y="2451100"/>
              <a:ext cx="241693" cy="38101"/>
            </a:xfrm>
            <a:custGeom>
              <a:avLst/>
              <a:gdLst/>
              <a:ahLst/>
              <a:cxnLst/>
              <a:rect l="0" t="0" r="0" b="0"/>
              <a:pathLst>
                <a:path w="241693" h="38101">
                  <a:moveTo>
                    <a:pt x="6742" y="38100"/>
                  </a:moveTo>
                  <a:lnTo>
                    <a:pt x="6742" y="38100"/>
                  </a:lnTo>
                  <a:lnTo>
                    <a:pt x="0" y="38100"/>
                  </a:lnTo>
                  <a:lnTo>
                    <a:pt x="37935" y="34729"/>
                  </a:lnTo>
                  <a:lnTo>
                    <a:pt x="78697" y="27430"/>
                  </a:lnTo>
                  <a:lnTo>
                    <a:pt x="103396" y="22520"/>
                  </a:lnTo>
                  <a:lnTo>
                    <a:pt x="129738" y="17835"/>
                  </a:lnTo>
                  <a:lnTo>
                    <a:pt x="157179" y="13302"/>
                  </a:lnTo>
                  <a:lnTo>
                    <a:pt x="204129" y="5912"/>
                  </a:lnTo>
                  <a:lnTo>
                    <a:pt x="241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5648"/>
            <p:cNvSpPr/>
            <p:nvPr>
              <p:custDataLst>
                <p:tags r:id="rId107"/>
              </p:custDataLst>
            </p:nvPr>
          </p:nvSpPr>
          <p:spPr>
            <a:xfrm>
              <a:off x="8534400" y="237490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19050"/>
                  </a:moveTo>
                  <a:lnTo>
                    <a:pt x="0" y="19050"/>
                  </a:lnTo>
                  <a:lnTo>
                    <a:pt x="38300" y="17169"/>
                  </a:lnTo>
                  <a:lnTo>
                    <a:pt x="81904" y="12142"/>
                  </a:lnTo>
                  <a:lnTo>
                    <a:pt x="117541" y="8219"/>
                  </a:lnTo>
                  <a:lnTo>
                    <a:pt x="156897" y="4123"/>
                  </a:lnTo>
                  <a:lnTo>
                    <a:pt x="196028" y="1832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9" name="SMARTInkShape-5649"/>
          <p:cNvSpPr/>
          <p:nvPr>
            <p:custDataLst>
              <p:tags r:id="rId4"/>
            </p:custDataLst>
          </p:nvPr>
        </p:nvSpPr>
        <p:spPr>
          <a:xfrm>
            <a:off x="9129691" y="3727450"/>
            <a:ext cx="200037" cy="238610"/>
          </a:xfrm>
          <a:custGeom>
            <a:avLst/>
            <a:gdLst/>
            <a:ahLst/>
            <a:cxnLst/>
            <a:rect l="0" t="0" r="0" b="0"/>
            <a:pathLst>
              <a:path w="200037" h="238610">
                <a:moveTo>
                  <a:pt x="134959" y="50800"/>
                </a:moveTo>
                <a:lnTo>
                  <a:pt x="134959" y="50800"/>
                </a:lnTo>
                <a:lnTo>
                  <a:pt x="138329" y="44058"/>
                </a:lnTo>
                <a:lnTo>
                  <a:pt x="138615" y="41366"/>
                </a:lnTo>
                <a:lnTo>
                  <a:pt x="137055" y="36495"/>
                </a:lnTo>
                <a:lnTo>
                  <a:pt x="134237" y="34913"/>
                </a:lnTo>
                <a:lnTo>
                  <a:pt x="125467" y="33155"/>
                </a:lnTo>
                <a:lnTo>
                  <a:pt x="101886" y="38908"/>
                </a:lnTo>
                <a:lnTo>
                  <a:pt x="72557" y="59663"/>
                </a:lnTo>
                <a:lnTo>
                  <a:pt x="38152" y="94897"/>
                </a:lnTo>
                <a:lnTo>
                  <a:pt x="11260" y="139987"/>
                </a:lnTo>
                <a:lnTo>
                  <a:pt x="0" y="182354"/>
                </a:lnTo>
                <a:lnTo>
                  <a:pt x="3008" y="204989"/>
                </a:lnTo>
                <a:lnTo>
                  <a:pt x="6777" y="214976"/>
                </a:lnTo>
                <a:lnTo>
                  <a:pt x="22250" y="229835"/>
                </a:lnTo>
                <a:lnTo>
                  <a:pt x="32302" y="235774"/>
                </a:lnTo>
                <a:lnTo>
                  <a:pt x="56644" y="238609"/>
                </a:lnTo>
                <a:lnTo>
                  <a:pt x="84628" y="233048"/>
                </a:lnTo>
                <a:lnTo>
                  <a:pt x="130708" y="208673"/>
                </a:lnTo>
                <a:lnTo>
                  <a:pt x="169682" y="171504"/>
                </a:lnTo>
                <a:lnTo>
                  <a:pt x="187786" y="146074"/>
                </a:lnTo>
                <a:lnTo>
                  <a:pt x="197246" y="118779"/>
                </a:lnTo>
                <a:lnTo>
                  <a:pt x="200036" y="90891"/>
                </a:lnTo>
                <a:lnTo>
                  <a:pt x="192968" y="52801"/>
                </a:lnTo>
                <a:lnTo>
                  <a:pt x="183318" y="32404"/>
                </a:lnTo>
                <a:lnTo>
                  <a:pt x="168212" y="17694"/>
                </a:lnTo>
                <a:lnTo>
                  <a:pt x="1413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2" name="SMARTInkShape-Group1007"/>
          <p:cNvGrpSpPr/>
          <p:nvPr/>
        </p:nvGrpSpPr>
        <p:grpSpPr>
          <a:xfrm>
            <a:off x="8635502" y="3858198"/>
            <a:ext cx="254499" cy="121610"/>
            <a:chOff x="8635502" y="3858198"/>
            <a:chExt cx="254499" cy="121610"/>
          </a:xfrm>
        </p:grpSpPr>
        <p:sp>
          <p:nvSpPr>
            <p:cNvPr id="1120" name="SMARTInkShape-5650"/>
            <p:cNvSpPr/>
            <p:nvPr>
              <p:custDataLst>
                <p:tags r:id="rId103"/>
              </p:custDataLst>
            </p:nvPr>
          </p:nvSpPr>
          <p:spPr>
            <a:xfrm>
              <a:off x="8635502" y="3962400"/>
              <a:ext cx="254499" cy="17408"/>
            </a:xfrm>
            <a:custGeom>
              <a:avLst/>
              <a:gdLst/>
              <a:ahLst/>
              <a:cxnLst/>
              <a:rect l="0" t="0" r="0" b="0"/>
              <a:pathLst>
                <a:path w="254499" h="17408">
                  <a:moveTo>
                    <a:pt x="13198" y="0"/>
                  </a:moveTo>
                  <a:lnTo>
                    <a:pt x="13198" y="0"/>
                  </a:lnTo>
                  <a:lnTo>
                    <a:pt x="3085" y="6742"/>
                  </a:lnTo>
                  <a:lnTo>
                    <a:pt x="811" y="9434"/>
                  </a:lnTo>
                  <a:lnTo>
                    <a:pt x="0" y="11933"/>
                  </a:lnTo>
                  <a:lnTo>
                    <a:pt x="167" y="14305"/>
                  </a:lnTo>
                  <a:lnTo>
                    <a:pt x="3806" y="15887"/>
                  </a:lnTo>
                  <a:lnTo>
                    <a:pt x="28602" y="17407"/>
                  </a:lnTo>
                  <a:lnTo>
                    <a:pt x="58144" y="15262"/>
                  </a:lnTo>
                  <a:lnTo>
                    <a:pt x="101848" y="10076"/>
                  </a:lnTo>
                  <a:lnTo>
                    <a:pt x="127331" y="6717"/>
                  </a:lnTo>
                  <a:lnTo>
                    <a:pt x="152786" y="4478"/>
                  </a:lnTo>
                  <a:lnTo>
                    <a:pt x="178221" y="2985"/>
                  </a:lnTo>
                  <a:lnTo>
                    <a:pt x="220599" y="1327"/>
                  </a:lnTo>
                  <a:lnTo>
                    <a:pt x="254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5651"/>
            <p:cNvSpPr/>
            <p:nvPr>
              <p:custDataLst>
                <p:tags r:id="rId104"/>
              </p:custDataLst>
            </p:nvPr>
          </p:nvSpPr>
          <p:spPr>
            <a:xfrm>
              <a:off x="8648700" y="3858198"/>
              <a:ext cx="241301" cy="21653"/>
            </a:xfrm>
            <a:custGeom>
              <a:avLst/>
              <a:gdLst/>
              <a:ahLst/>
              <a:cxnLst/>
              <a:rect l="0" t="0" r="0" b="0"/>
              <a:pathLst>
                <a:path w="241301" h="21653">
                  <a:moveTo>
                    <a:pt x="0" y="21652"/>
                  </a:moveTo>
                  <a:lnTo>
                    <a:pt x="0" y="21652"/>
                  </a:lnTo>
                  <a:lnTo>
                    <a:pt x="40000" y="12814"/>
                  </a:lnTo>
                  <a:lnTo>
                    <a:pt x="71869" y="8787"/>
                  </a:lnTo>
                  <a:lnTo>
                    <a:pt x="109553" y="4645"/>
                  </a:lnTo>
                  <a:lnTo>
                    <a:pt x="149818" y="453"/>
                  </a:lnTo>
                  <a:lnTo>
                    <a:pt x="187472" y="0"/>
                  </a:lnTo>
                  <a:lnTo>
                    <a:pt x="241300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0" name="SMARTInkShape-Group1008"/>
          <p:cNvGrpSpPr/>
          <p:nvPr/>
        </p:nvGrpSpPr>
        <p:grpSpPr>
          <a:xfrm>
            <a:off x="7043702" y="3663950"/>
            <a:ext cx="955337" cy="374651"/>
            <a:chOff x="7043702" y="3663950"/>
            <a:chExt cx="955337" cy="374651"/>
          </a:xfrm>
        </p:grpSpPr>
        <p:sp>
          <p:nvSpPr>
            <p:cNvPr id="1123" name="SMARTInkShape-5652"/>
            <p:cNvSpPr/>
            <p:nvPr>
              <p:custDataLst>
                <p:tags r:id="rId96"/>
              </p:custDataLst>
            </p:nvPr>
          </p:nvSpPr>
          <p:spPr>
            <a:xfrm>
              <a:off x="7848600" y="3663950"/>
              <a:ext cx="150439" cy="374651"/>
            </a:xfrm>
            <a:custGeom>
              <a:avLst/>
              <a:gdLst/>
              <a:ahLst/>
              <a:cxnLst/>
              <a:rect l="0" t="0" r="0" b="0"/>
              <a:pathLst>
                <a:path w="150439" h="374651">
                  <a:moveTo>
                    <a:pt x="95250" y="0"/>
                  </a:moveTo>
                  <a:lnTo>
                    <a:pt x="95250" y="0"/>
                  </a:lnTo>
                  <a:lnTo>
                    <a:pt x="131225" y="37249"/>
                  </a:lnTo>
                  <a:lnTo>
                    <a:pt x="143224" y="67120"/>
                  </a:lnTo>
                  <a:lnTo>
                    <a:pt x="150438" y="103914"/>
                  </a:lnTo>
                  <a:lnTo>
                    <a:pt x="148941" y="143786"/>
                  </a:lnTo>
                  <a:lnTo>
                    <a:pt x="137928" y="188788"/>
                  </a:lnTo>
                  <a:lnTo>
                    <a:pt x="119156" y="235600"/>
                  </a:lnTo>
                  <a:lnTo>
                    <a:pt x="91999" y="279924"/>
                  </a:lnTo>
                  <a:lnTo>
                    <a:pt x="57352" y="31937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5653"/>
            <p:cNvSpPr/>
            <p:nvPr>
              <p:custDataLst>
                <p:tags r:id="rId97"/>
              </p:custDataLst>
            </p:nvPr>
          </p:nvSpPr>
          <p:spPr>
            <a:xfrm>
              <a:off x="7792332" y="3930650"/>
              <a:ext cx="5469" cy="50801"/>
            </a:xfrm>
            <a:custGeom>
              <a:avLst/>
              <a:gdLst/>
              <a:ahLst/>
              <a:cxnLst/>
              <a:rect l="0" t="0" r="0" b="0"/>
              <a:pathLst>
                <a:path w="5469" h="5080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1048"/>
                  </a:lnTo>
                  <a:lnTo>
                    <a:pt x="546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5654"/>
            <p:cNvSpPr/>
            <p:nvPr>
              <p:custDataLst>
                <p:tags r:id="rId98"/>
              </p:custDataLst>
            </p:nvPr>
          </p:nvSpPr>
          <p:spPr>
            <a:xfrm>
              <a:off x="7794141" y="3812328"/>
              <a:ext cx="43072" cy="34551"/>
            </a:xfrm>
            <a:custGeom>
              <a:avLst/>
              <a:gdLst/>
              <a:ahLst/>
              <a:cxnLst/>
              <a:rect l="0" t="0" r="0" b="0"/>
              <a:pathLst>
                <a:path w="43072" h="34551">
                  <a:moveTo>
                    <a:pt x="3659" y="16722"/>
                  </a:moveTo>
                  <a:lnTo>
                    <a:pt x="3659" y="16722"/>
                  </a:lnTo>
                  <a:lnTo>
                    <a:pt x="288" y="20093"/>
                  </a:lnTo>
                  <a:lnTo>
                    <a:pt x="0" y="21791"/>
                  </a:lnTo>
                  <a:lnTo>
                    <a:pt x="514" y="23629"/>
                  </a:lnTo>
                  <a:lnTo>
                    <a:pt x="1561" y="25560"/>
                  </a:lnTo>
                  <a:lnTo>
                    <a:pt x="9780" y="31649"/>
                  </a:lnTo>
                  <a:lnTo>
                    <a:pt x="21152" y="34550"/>
                  </a:lnTo>
                  <a:lnTo>
                    <a:pt x="25198" y="33547"/>
                  </a:lnTo>
                  <a:lnTo>
                    <a:pt x="33458" y="28668"/>
                  </a:lnTo>
                  <a:lnTo>
                    <a:pt x="42669" y="17988"/>
                  </a:lnTo>
                  <a:lnTo>
                    <a:pt x="43071" y="14038"/>
                  </a:lnTo>
                  <a:lnTo>
                    <a:pt x="39755" y="5887"/>
                  </a:lnTo>
                  <a:lnTo>
                    <a:pt x="36895" y="3148"/>
                  </a:lnTo>
                  <a:lnTo>
                    <a:pt x="29954" y="106"/>
                  </a:lnTo>
                  <a:lnTo>
                    <a:pt x="26834" y="0"/>
                  </a:lnTo>
                  <a:lnTo>
                    <a:pt x="16359" y="4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5655"/>
            <p:cNvSpPr/>
            <p:nvPr>
              <p:custDataLst>
                <p:tags r:id="rId99"/>
              </p:custDataLst>
            </p:nvPr>
          </p:nvSpPr>
          <p:spPr>
            <a:xfrm>
              <a:off x="7593276" y="3690233"/>
              <a:ext cx="121975" cy="265818"/>
            </a:xfrm>
            <a:custGeom>
              <a:avLst/>
              <a:gdLst/>
              <a:ahLst/>
              <a:cxnLst/>
              <a:rect l="0" t="0" r="0" b="0"/>
              <a:pathLst>
                <a:path w="121975" h="265818">
                  <a:moveTo>
                    <a:pt x="121974" y="5467"/>
                  </a:moveTo>
                  <a:lnTo>
                    <a:pt x="121974" y="5467"/>
                  </a:lnTo>
                  <a:lnTo>
                    <a:pt x="121974" y="0"/>
                  </a:lnTo>
                  <a:lnTo>
                    <a:pt x="100926" y="41290"/>
                  </a:lnTo>
                  <a:lnTo>
                    <a:pt x="83281" y="79895"/>
                  </a:lnTo>
                  <a:lnTo>
                    <a:pt x="61277" y="125984"/>
                  </a:lnTo>
                  <a:lnTo>
                    <a:pt x="36884" y="172017"/>
                  </a:lnTo>
                  <a:lnTo>
                    <a:pt x="15153" y="210194"/>
                  </a:lnTo>
                  <a:lnTo>
                    <a:pt x="2050" y="240477"/>
                  </a:lnTo>
                  <a:lnTo>
                    <a:pt x="0" y="252909"/>
                  </a:lnTo>
                  <a:lnTo>
                    <a:pt x="1324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5656"/>
            <p:cNvSpPr/>
            <p:nvPr>
              <p:custDataLst>
                <p:tags r:id="rId100"/>
              </p:custDataLst>
            </p:nvPr>
          </p:nvSpPr>
          <p:spPr>
            <a:xfrm>
              <a:off x="7043702" y="3665355"/>
              <a:ext cx="106399" cy="366896"/>
            </a:xfrm>
            <a:custGeom>
              <a:avLst/>
              <a:gdLst/>
              <a:ahLst/>
              <a:cxnLst/>
              <a:rect l="0" t="0" r="0" b="0"/>
              <a:pathLst>
                <a:path w="106399" h="366896">
                  <a:moveTo>
                    <a:pt x="106398" y="17645"/>
                  </a:moveTo>
                  <a:lnTo>
                    <a:pt x="106398" y="17645"/>
                  </a:lnTo>
                  <a:lnTo>
                    <a:pt x="103027" y="10903"/>
                  </a:lnTo>
                  <a:lnTo>
                    <a:pt x="97609" y="5712"/>
                  </a:lnTo>
                  <a:lnTo>
                    <a:pt x="90497" y="1758"/>
                  </a:lnTo>
                  <a:lnTo>
                    <a:pt x="82632" y="0"/>
                  </a:lnTo>
                  <a:lnTo>
                    <a:pt x="72552" y="4864"/>
                  </a:lnTo>
                  <a:lnTo>
                    <a:pt x="66900" y="9124"/>
                  </a:lnTo>
                  <a:lnTo>
                    <a:pt x="48833" y="42088"/>
                  </a:lnTo>
                  <a:lnTo>
                    <a:pt x="34482" y="77427"/>
                  </a:lnTo>
                  <a:lnTo>
                    <a:pt x="19402" y="119709"/>
                  </a:lnTo>
                  <a:lnTo>
                    <a:pt x="5644" y="166723"/>
                  </a:lnTo>
                  <a:lnTo>
                    <a:pt x="0" y="213959"/>
                  </a:lnTo>
                  <a:lnTo>
                    <a:pt x="2666" y="258707"/>
                  </a:lnTo>
                  <a:lnTo>
                    <a:pt x="15610" y="297409"/>
                  </a:lnTo>
                  <a:lnTo>
                    <a:pt x="40648" y="327781"/>
                  </a:lnTo>
                  <a:lnTo>
                    <a:pt x="87348" y="366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5657"/>
            <p:cNvSpPr/>
            <p:nvPr>
              <p:custDataLst>
                <p:tags r:id="rId101"/>
              </p:custDataLst>
            </p:nvPr>
          </p:nvSpPr>
          <p:spPr>
            <a:xfrm>
              <a:off x="7162800" y="3831741"/>
              <a:ext cx="165101" cy="3660"/>
            </a:xfrm>
            <a:custGeom>
              <a:avLst/>
              <a:gdLst/>
              <a:ahLst/>
              <a:cxnLst/>
              <a:rect l="0" t="0" r="0" b="0"/>
              <a:pathLst>
                <a:path w="165101" h="3660">
                  <a:moveTo>
                    <a:pt x="0" y="3659"/>
                  </a:moveTo>
                  <a:lnTo>
                    <a:pt x="0" y="3659"/>
                  </a:lnTo>
                  <a:lnTo>
                    <a:pt x="38281" y="2953"/>
                  </a:lnTo>
                  <a:lnTo>
                    <a:pt x="75234" y="0"/>
                  </a:lnTo>
                  <a:lnTo>
                    <a:pt x="118159" y="2727"/>
                  </a:lnTo>
                  <a:lnTo>
                    <a:pt x="1651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5658"/>
            <p:cNvSpPr/>
            <p:nvPr>
              <p:custDataLst>
                <p:tags r:id="rId102"/>
              </p:custDataLst>
            </p:nvPr>
          </p:nvSpPr>
          <p:spPr>
            <a:xfrm>
              <a:off x="7518398" y="3722060"/>
              <a:ext cx="167931" cy="222793"/>
            </a:xfrm>
            <a:custGeom>
              <a:avLst/>
              <a:gdLst/>
              <a:ahLst/>
              <a:cxnLst/>
              <a:rect l="0" t="0" r="0" b="0"/>
              <a:pathLst>
                <a:path w="167931" h="222793">
                  <a:moveTo>
                    <a:pt x="2" y="11740"/>
                  </a:moveTo>
                  <a:lnTo>
                    <a:pt x="2" y="11740"/>
                  </a:lnTo>
                  <a:lnTo>
                    <a:pt x="0" y="2280"/>
                  </a:lnTo>
                  <a:lnTo>
                    <a:pt x="707" y="1200"/>
                  </a:lnTo>
                  <a:lnTo>
                    <a:pt x="1883" y="480"/>
                  </a:lnTo>
                  <a:lnTo>
                    <a:pt x="3372" y="0"/>
                  </a:lnTo>
                  <a:lnTo>
                    <a:pt x="5071" y="386"/>
                  </a:lnTo>
                  <a:lnTo>
                    <a:pt x="8840" y="2695"/>
                  </a:lnTo>
                  <a:lnTo>
                    <a:pt x="39207" y="49968"/>
                  </a:lnTo>
                  <a:lnTo>
                    <a:pt x="58891" y="84920"/>
                  </a:lnTo>
                  <a:lnTo>
                    <a:pt x="86438" y="128281"/>
                  </a:lnTo>
                  <a:lnTo>
                    <a:pt x="125470" y="175610"/>
                  </a:lnTo>
                  <a:lnTo>
                    <a:pt x="167227" y="220966"/>
                  </a:lnTo>
                  <a:lnTo>
                    <a:pt x="167930" y="222485"/>
                  </a:lnTo>
                  <a:lnTo>
                    <a:pt x="167693" y="222792"/>
                  </a:lnTo>
                  <a:lnTo>
                    <a:pt x="165102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SMARTInkShape-Group1009"/>
          <p:cNvGrpSpPr/>
          <p:nvPr/>
        </p:nvGrpSpPr>
        <p:grpSpPr>
          <a:xfrm>
            <a:off x="3827487" y="3603904"/>
            <a:ext cx="3074964" cy="532075"/>
            <a:chOff x="3827487" y="3603904"/>
            <a:chExt cx="3074964" cy="532075"/>
          </a:xfrm>
        </p:grpSpPr>
        <p:sp>
          <p:nvSpPr>
            <p:cNvPr id="1131" name="SMARTInkShape-5659"/>
            <p:cNvSpPr/>
            <p:nvPr>
              <p:custDataLst>
                <p:tags r:id="rId72"/>
              </p:custDataLst>
            </p:nvPr>
          </p:nvSpPr>
          <p:spPr>
            <a:xfrm>
              <a:off x="6883400" y="39560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5660"/>
            <p:cNvSpPr/>
            <p:nvPr>
              <p:custDataLst>
                <p:tags r:id="rId73"/>
              </p:custDataLst>
            </p:nvPr>
          </p:nvSpPr>
          <p:spPr>
            <a:xfrm>
              <a:off x="5416636" y="3751337"/>
              <a:ext cx="124343" cy="384642"/>
            </a:xfrm>
            <a:custGeom>
              <a:avLst/>
              <a:gdLst/>
              <a:ahLst/>
              <a:cxnLst/>
              <a:rect l="0" t="0" r="0" b="0"/>
              <a:pathLst>
                <a:path w="124343" h="384642">
                  <a:moveTo>
                    <a:pt x="25314" y="160263"/>
                  </a:moveTo>
                  <a:lnTo>
                    <a:pt x="25314" y="160263"/>
                  </a:lnTo>
                  <a:lnTo>
                    <a:pt x="21943" y="160263"/>
                  </a:lnTo>
                  <a:lnTo>
                    <a:pt x="20950" y="161674"/>
                  </a:lnTo>
                  <a:lnTo>
                    <a:pt x="15854" y="188052"/>
                  </a:lnTo>
                  <a:lnTo>
                    <a:pt x="16913" y="231839"/>
                  </a:lnTo>
                  <a:lnTo>
                    <a:pt x="13496" y="270841"/>
                  </a:lnTo>
                  <a:lnTo>
                    <a:pt x="9948" y="303953"/>
                  </a:lnTo>
                  <a:lnTo>
                    <a:pt x="7355" y="348183"/>
                  </a:lnTo>
                  <a:lnTo>
                    <a:pt x="893" y="384641"/>
                  </a:lnTo>
                  <a:lnTo>
                    <a:pt x="0" y="343026"/>
                  </a:lnTo>
                  <a:lnTo>
                    <a:pt x="1833" y="305226"/>
                  </a:lnTo>
                  <a:lnTo>
                    <a:pt x="3310" y="282305"/>
                  </a:lnTo>
                  <a:lnTo>
                    <a:pt x="5001" y="255030"/>
                  </a:lnTo>
                  <a:lnTo>
                    <a:pt x="6833" y="224852"/>
                  </a:lnTo>
                  <a:lnTo>
                    <a:pt x="8760" y="192739"/>
                  </a:lnTo>
                  <a:lnTo>
                    <a:pt x="13572" y="162158"/>
                  </a:lnTo>
                  <a:lnTo>
                    <a:pt x="20308" y="132599"/>
                  </a:lnTo>
                  <a:lnTo>
                    <a:pt x="28327" y="103720"/>
                  </a:lnTo>
                  <a:lnTo>
                    <a:pt x="42880" y="60344"/>
                  </a:lnTo>
                  <a:lnTo>
                    <a:pt x="61092" y="19650"/>
                  </a:lnTo>
                  <a:lnTo>
                    <a:pt x="70848" y="6046"/>
                  </a:lnTo>
                  <a:lnTo>
                    <a:pt x="79889" y="0"/>
                  </a:lnTo>
                  <a:lnTo>
                    <a:pt x="83569" y="1210"/>
                  </a:lnTo>
                  <a:lnTo>
                    <a:pt x="89540" y="10080"/>
                  </a:lnTo>
                  <a:lnTo>
                    <a:pt x="96869" y="34311"/>
                  </a:lnTo>
                  <a:lnTo>
                    <a:pt x="96766" y="67206"/>
                  </a:lnTo>
                  <a:lnTo>
                    <a:pt x="78416" y="111224"/>
                  </a:lnTo>
                  <a:lnTo>
                    <a:pt x="72903" y="120829"/>
                  </a:lnTo>
                  <a:lnTo>
                    <a:pt x="67245" y="126236"/>
                  </a:lnTo>
                  <a:lnTo>
                    <a:pt x="67378" y="126995"/>
                  </a:lnTo>
                  <a:lnTo>
                    <a:pt x="68175" y="127501"/>
                  </a:lnTo>
                  <a:lnTo>
                    <a:pt x="90672" y="122958"/>
                  </a:lnTo>
                  <a:lnTo>
                    <a:pt x="100458" y="126279"/>
                  </a:lnTo>
                  <a:lnTo>
                    <a:pt x="105043" y="129140"/>
                  </a:lnTo>
                  <a:lnTo>
                    <a:pt x="118238" y="146651"/>
                  </a:lnTo>
                  <a:lnTo>
                    <a:pt x="124342" y="169714"/>
                  </a:lnTo>
                  <a:lnTo>
                    <a:pt x="122008" y="184219"/>
                  </a:lnTo>
                  <a:lnTo>
                    <a:pt x="109012" y="210779"/>
                  </a:lnTo>
                  <a:lnTo>
                    <a:pt x="90252" y="226657"/>
                  </a:lnTo>
                  <a:lnTo>
                    <a:pt x="76752" y="232105"/>
                  </a:lnTo>
                  <a:lnTo>
                    <a:pt x="70190" y="233558"/>
                  </a:lnTo>
                  <a:lnTo>
                    <a:pt x="64403" y="233115"/>
                  </a:lnTo>
                  <a:lnTo>
                    <a:pt x="44364" y="223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5661"/>
            <p:cNvSpPr/>
            <p:nvPr>
              <p:custDataLst>
                <p:tags r:id="rId74"/>
              </p:custDataLst>
            </p:nvPr>
          </p:nvSpPr>
          <p:spPr>
            <a:xfrm>
              <a:off x="6559550" y="3930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43019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5662"/>
            <p:cNvSpPr/>
            <p:nvPr>
              <p:custDataLst>
                <p:tags r:id="rId75"/>
              </p:custDataLst>
            </p:nvPr>
          </p:nvSpPr>
          <p:spPr>
            <a:xfrm>
              <a:off x="4556811" y="3799065"/>
              <a:ext cx="116790" cy="118886"/>
            </a:xfrm>
            <a:custGeom>
              <a:avLst/>
              <a:gdLst/>
              <a:ahLst/>
              <a:cxnLst/>
              <a:rect l="0" t="0" r="0" b="0"/>
              <a:pathLst>
                <a:path w="116790" h="118886">
                  <a:moveTo>
                    <a:pt x="8839" y="10935"/>
                  </a:moveTo>
                  <a:lnTo>
                    <a:pt x="8839" y="10935"/>
                  </a:lnTo>
                  <a:lnTo>
                    <a:pt x="5468" y="4193"/>
                  </a:lnTo>
                  <a:lnTo>
                    <a:pt x="3770" y="2207"/>
                  </a:lnTo>
                  <a:lnTo>
                    <a:pt x="0" y="0"/>
                  </a:lnTo>
                  <a:lnTo>
                    <a:pt x="124" y="117"/>
                  </a:lnTo>
                  <a:lnTo>
                    <a:pt x="7746" y="5064"/>
                  </a:lnTo>
                  <a:lnTo>
                    <a:pt x="50484" y="42711"/>
                  </a:lnTo>
                  <a:lnTo>
                    <a:pt x="90045" y="85187"/>
                  </a:lnTo>
                  <a:lnTo>
                    <a:pt x="116789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5663"/>
            <p:cNvSpPr/>
            <p:nvPr>
              <p:custDataLst>
                <p:tags r:id="rId76"/>
              </p:custDataLst>
            </p:nvPr>
          </p:nvSpPr>
          <p:spPr>
            <a:xfrm>
              <a:off x="4336803" y="3761382"/>
              <a:ext cx="127248" cy="334369"/>
            </a:xfrm>
            <a:custGeom>
              <a:avLst/>
              <a:gdLst/>
              <a:ahLst/>
              <a:cxnLst/>
              <a:rect l="0" t="0" r="0" b="0"/>
              <a:pathLst>
                <a:path w="127248" h="334369">
                  <a:moveTo>
                    <a:pt x="101847" y="29568"/>
                  </a:moveTo>
                  <a:lnTo>
                    <a:pt x="101847" y="29568"/>
                  </a:lnTo>
                  <a:lnTo>
                    <a:pt x="86920" y="5182"/>
                  </a:lnTo>
                  <a:lnTo>
                    <a:pt x="84135" y="2727"/>
                  </a:lnTo>
                  <a:lnTo>
                    <a:pt x="77276" y="0"/>
                  </a:lnTo>
                  <a:lnTo>
                    <a:pt x="65762" y="4432"/>
                  </a:lnTo>
                  <a:lnTo>
                    <a:pt x="58740" y="8577"/>
                  </a:lnTo>
                  <a:lnTo>
                    <a:pt x="35374" y="38009"/>
                  </a:lnTo>
                  <a:lnTo>
                    <a:pt x="13948" y="84750"/>
                  </a:lnTo>
                  <a:lnTo>
                    <a:pt x="4454" y="124179"/>
                  </a:lnTo>
                  <a:lnTo>
                    <a:pt x="0" y="167572"/>
                  </a:lnTo>
                  <a:lnTo>
                    <a:pt x="2724" y="212729"/>
                  </a:lnTo>
                  <a:lnTo>
                    <a:pt x="12402" y="251143"/>
                  </a:lnTo>
                  <a:lnTo>
                    <a:pt x="26816" y="282562"/>
                  </a:lnTo>
                  <a:lnTo>
                    <a:pt x="54763" y="314706"/>
                  </a:lnTo>
                  <a:lnTo>
                    <a:pt x="75042" y="328216"/>
                  </a:lnTo>
                  <a:lnTo>
                    <a:pt x="95812" y="333280"/>
                  </a:lnTo>
                  <a:lnTo>
                    <a:pt x="127247" y="33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5664"/>
            <p:cNvSpPr/>
            <p:nvPr>
              <p:custDataLst>
                <p:tags r:id="rId77"/>
              </p:custDataLst>
            </p:nvPr>
          </p:nvSpPr>
          <p:spPr>
            <a:xfrm>
              <a:off x="4178300" y="4019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5665"/>
            <p:cNvSpPr/>
            <p:nvPr>
              <p:custDataLst>
                <p:tags r:id="rId78"/>
              </p:custDataLst>
            </p:nvPr>
          </p:nvSpPr>
          <p:spPr>
            <a:xfrm>
              <a:off x="6369050" y="3748265"/>
              <a:ext cx="127001" cy="195086"/>
            </a:xfrm>
            <a:custGeom>
              <a:avLst/>
              <a:gdLst/>
              <a:ahLst/>
              <a:cxnLst/>
              <a:rect l="0" t="0" r="0" b="0"/>
              <a:pathLst>
                <a:path w="127001" h="1950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3371" y="2129"/>
                  </a:lnTo>
                  <a:lnTo>
                    <a:pt x="30507" y="46465"/>
                  </a:lnTo>
                  <a:lnTo>
                    <a:pt x="60546" y="85276"/>
                  </a:lnTo>
                  <a:lnTo>
                    <a:pt x="89515" y="124684"/>
                  </a:lnTo>
                  <a:lnTo>
                    <a:pt x="113742" y="168740"/>
                  </a:lnTo>
                  <a:lnTo>
                    <a:pt x="12700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5666"/>
            <p:cNvSpPr/>
            <p:nvPr>
              <p:custDataLst>
                <p:tags r:id="rId79"/>
              </p:custDataLst>
            </p:nvPr>
          </p:nvSpPr>
          <p:spPr>
            <a:xfrm>
              <a:off x="4649964" y="3801162"/>
              <a:ext cx="112537" cy="231089"/>
            </a:xfrm>
            <a:custGeom>
              <a:avLst/>
              <a:gdLst/>
              <a:ahLst/>
              <a:cxnLst/>
              <a:rect l="0" t="0" r="0" b="0"/>
              <a:pathLst>
                <a:path w="112537" h="231089">
                  <a:moveTo>
                    <a:pt x="112536" y="8838"/>
                  </a:moveTo>
                  <a:lnTo>
                    <a:pt x="112536" y="8838"/>
                  </a:lnTo>
                  <a:lnTo>
                    <a:pt x="109165" y="5467"/>
                  </a:lnTo>
                  <a:lnTo>
                    <a:pt x="96956" y="0"/>
                  </a:lnTo>
                  <a:lnTo>
                    <a:pt x="76561" y="653"/>
                  </a:lnTo>
                  <a:lnTo>
                    <a:pt x="52644" y="8686"/>
                  </a:lnTo>
                  <a:lnTo>
                    <a:pt x="31055" y="23374"/>
                  </a:lnTo>
                  <a:lnTo>
                    <a:pt x="14624" y="44503"/>
                  </a:lnTo>
                  <a:lnTo>
                    <a:pt x="2204" y="71857"/>
                  </a:lnTo>
                  <a:lnTo>
                    <a:pt x="0" y="84824"/>
                  </a:lnTo>
                  <a:lnTo>
                    <a:pt x="2783" y="97643"/>
                  </a:lnTo>
                  <a:lnTo>
                    <a:pt x="22154" y="137712"/>
                  </a:lnTo>
                  <a:lnTo>
                    <a:pt x="27665" y="161793"/>
                  </a:lnTo>
                  <a:lnTo>
                    <a:pt x="29850" y="208328"/>
                  </a:lnTo>
                  <a:lnTo>
                    <a:pt x="29986" y="23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5667"/>
            <p:cNvSpPr/>
            <p:nvPr>
              <p:custDataLst>
                <p:tags r:id="rId80"/>
              </p:custDataLst>
            </p:nvPr>
          </p:nvSpPr>
          <p:spPr>
            <a:xfrm>
              <a:off x="6648450" y="3734683"/>
              <a:ext cx="45817" cy="234068"/>
            </a:xfrm>
            <a:custGeom>
              <a:avLst/>
              <a:gdLst/>
              <a:ahLst/>
              <a:cxnLst/>
              <a:rect l="0" t="0" r="0" b="0"/>
              <a:pathLst>
                <a:path w="45817" h="234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8" y="3273"/>
                  </a:lnTo>
                  <a:lnTo>
                    <a:pt x="12209" y="6120"/>
                  </a:lnTo>
                  <a:lnTo>
                    <a:pt x="27838" y="42520"/>
                  </a:lnTo>
                  <a:lnTo>
                    <a:pt x="39607" y="86609"/>
                  </a:lnTo>
                  <a:lnTo>
                    <a:pt x="45355" y="118906"/>
                  </a:lnTo>
                  <a:lnTo>
                    <a:pt x="45816" y="165451"/>
                  </a:lnTo>
                  <a:lnTo>
                    <a:pt x="38111" y="207151"/>
                  </a:lnTo>
                  <a:lnTo>
                    <a:pt x="317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5668"/>
            <p:cNvSpPr/>
            <p:nvPr>
              <p:custDataLst>
                <p:tags r:id="rId81"/>
              </p:custDataLst>
            </p:nvPr>
          </p:nvSpPr>
          <p:spPr>
            <a:xfrm>
              <a:off x="4743450" y="40195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8937" y="13815"/>
                  </a:lnTo>
                  <a:lnTo>
                    <a:pt x="5958" y="17677"/>
                  </a:lnTo>
                  <a:lnTo>
                    <a:pt x="2648" y="2761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5669"/>
            <p:cNvSpPr/>
            <p:nvPr>
              <p:custDataLst>
                <p:tags r:id="rId82"/>
              </p:custDataLst>
            </p:nvPr>
          </p:nvSpPr>
          <p:spPr>
            <a:xfrm>
              <a:off x="6737350" y="3648768"/>
              <a:ext cx="75589" cy="364433"/>
            </a:xfrm>
            <a:custGeom>
              <a:avLst/>
              <a:gdLst/>
              <a:ahLst/>
              <a:cxnLst/>
              <a:rect l="0" t="0" r="0" b="0"/>
              <a:pathLst>
                <a:path w="75589" h="364433">
                  <a:moveTo>
                    <a:pt x="25400" y="15182"/>
                  </a:moveTo>
                  <a:lnTo>
                    <a:pt x="25400" y="15182"/>
                  </a:lnTo>
                  <a:lnTo>
                    <a:pt x="25400" y="8440"/>
                  </a:lnTo>
                  <a:lnTo>
                    <a:pt x="27281" y="3249"/>
                  </a:lnTo>
                  <a:lnTo>
                    <a:pt x="28770" y="877"/>
                  </a:lnTo>
                  <a:lnTo>
                    <a:pt x="31880" y="0"/>
                  </a:lnTo>
                  <a:lnTo>
                    <a:pt x="40980" y="909"/>
                  </a:lnTo>
                  <a:lnTo>
                    <a:pt x="50198" y="7427"/>
                  </a:lnTo>
                  <a:lnTo>
                    <a:pt x="54632" y="12129"/>
                  </a:lnTo>
                  <a:lnTo>
                    <a:pt x="64243" y="42343"/>
                  </a:lnTo>
                  <a:lnTo>
                    <a:pt x="69240" y="74290"/>
                  </a:lnTo>
                  <a:lnTo>
                    <a:pt x="73106" y="111302"/>
                  </a:lnTo>
                  <a:lnTo>
                    <a:pt x="74825" y="148919"/>
                  </a:lnTo>
                  <a:lnTo>
                    <a:pt x="75588" y="188685"/>
                  </a:lnTo>
                  <a:lnTo>
                    <a:pt x="74516" y="227761"/>
                  </a:lnTo>
                  <a:lnTo>
                    <a:pt x="69337" y="261591"/>
                  </a:lnTo>
                  <a:lnTo>
                    <a:pt x="51745" y="301662"/>
                  </a:lnTo>
                  <a:lnTo>
                    <a:pt x="25586" y="340326"/>
                  </a:lnTo>
                  <a:lnTo>
                    <a:pt x="0" y="364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5670"/>
            <p:cNvSpPr/>
            <p:nvPr>
              <p:custDataLst>
                <p:tags r:id="rId83"/>
              </p:custDataLst>
            </p:nvPr>
          </p:nvSpPr>
          <p:spPr>
            <a:xfrm>
              <a:off x="5765800" y="3883996"/>
              <a:ext cx="139701" cy="21255"/>
            </a:xfrm>
            <a:custGeom>
              <a:avLst/>
              <a:gdLst/>
              <a:ahLst/>
              <a:cxnLst/>
              <a:rect l="0" t="0" r="0" b="0"/>
              <a:pathLst>
                <a:path w="139701" h="21255">
                  <a:moveTo>
                    <a:pt x="0" y="21254"/>
                  </a:moveTo>
                  <a:lnTo>
                    <a:pt x="0" y="21254"/>
                  </a:lnTo>
                  <a:lnTo>
                    <a:pt x="3371" y="17883"/>
                  </a:lnTo>
                  <a:lnTo>
                    <a:pt x="8789" y="16228"/>
                  </a:lnTo>
                  <a:lnTo>
                    <a:pt x="51424" y="8113"/>
                  </a:lnTo>
                  <a:lnTo>
                    <a:pt x="98352" y="0"/>
                  </a:lnTo>
                  <a:lnTo>
                    <a:pt x="139700" y="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5671"/>
            <p:cNvSpPr/>
            <p:nvPr>
              <p:custDataLst>
                <p:tags r:id="rId84"/>
              </p:custDataLst>
            </p:nvPr>
          </p:nvSpPr>
          <p:spPr>
            <a:xfrm>
              <a:off x="5224890" y="3798600"/>
              <a:ext cx="128161" cy="246351"/>
            </a:xfrm>
            <a:custGeom>
              <a:avLst/>
              <a:gdLst/>
              <a:ahLst/>
              <a:cxnLst/>
              <a:rect l="0" t="0" r="0" b="0"/>
              <a:pathLst>
                <a:path w="128161" h="246351">
                  <a:moveTo>
                    <a:pt x="109110" y="24100"/>
                  </a:moveTo>
                  <a:lnTo>
                    <a:pt x="109110" y="24100"/>
                  </a:lnTo>
                  <a:lnTo>
                    <a:pt x="109110" y="9794"/>
                  </a:lnTo>
                  <a:lnTo>
                    <a:pt x="107699" y="7507"/>
                  </a:lnTo>
                  <a:lnTo>
                    <a:pt x="102368" y="3085"/>
                  </a:lnTo>
                  <a:lnTo>
                    <a:pt x="88062" y="0"/>
                  </a:lnTo>
                  <a:lnTo>
                    <a:pt x="74590" y="6803"/>
                  </a:lnTo>
                  <a:lnTo>
                    <a:pt x="36204" y="44280"/>
                  </a:lnTo>
                  <a:lnTo>
                    <a:pt x="10367" y="88327"/>
                  </a:lnTo>
                  <a:lnTo>
                    <a:pt x="1725" y="122495"/>
                  </a:lnTo>
                  <a:lnTo>
                    <a:pt x="0" y="156731"/>
                  </a:lnTo>
                  <a:lnTo>
                    <a:pt x="6290" y="186058"/>
                  </a:lnTo>
                  <a:lnTo>
                    <a:pt x="19903" y="209440"/>
                  </a:lnTo>
                  <a:lnTo>
                    <a:pt x="39123" y="227829"/>
                  </a:lnTo>
                  <a:lnTo>
                    <a:pt x="64129" y="240705"/>
                  </a:lnTo>
                  <a:lnTo>
                    <a:pt x="89824" y="245488"/>
                  </a:lnTo>
                  <a:lnTo>
                    <a:pt x="128160" y="24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5672"/>
            <p:cNvSpPr/>
            <p:nvPr>
              <p:custDataLst>
                <p:tags r:id="rId85"/>
              </p:custDataLst>
            </p:nvPr>
          </p:nvSpPr>
          <p:spPr>
            <a:xfrm>
              <a:off x="3827487" y="3830679"/>
              <a:ext cx="217464" cy="265072"/>
            </a:xfrm>
            <a:custGeom>
              <a:avLst/>
              <a:gdLst/>
              <a:ahLst/>
              <a:cxnLst/>
              <a:rect l="0" t="0" r="0" b="0"/>
              <a:pathLst>
                <a:path w="217464" h="265072">
                  <a:moveTo>
                    <a:pt x="20613" y="49171"/>
                  </a:moveTo>
                  <a:lnTo>
                    <a:pt x="20613" y="49171"/>
                  </a:lnTo>
                  <a:lnTo>
                    <a:pt x="21318" y="34668"/>
                  </a:lnTo>
                  <a:lnTo>
                    <a:pt x="23984" y="26027"/>
                  </a:lnTo>
                  <a:lnTo>
                    <a:pt x="31283" y="17483"/>
                  </a:lnTo>
                  <a:lnTo>
                    <a:pt x="42288" y="9687"/>
                  </a:lnTo>
                  <a:lnTo>
                    <a:pt x="64351" y="2037"/>
                  </a:lnTo>
                  <a:lnTo>
                    <a:pt x="80504" y="0"/>
                  </a:lnTo>
                  <a:lnTo>
                    <a:pt x="105465" y="5596"/>
                  </a:lnTo>
                  <a:lnTo>
                    <a:pt x="118532" y="14282"/>
                  </a:lnTo>
                  <a:lnTo>
                    <a:pt x="123992" y="19562"/>
                  </a:lnTo>
                  <a:lnTo>
                    <a:pt x="135048" y="43847"/>
                  </a:lnTo>
                  <a:lnTo>
                    <a:pt x="132679" y="80128"/>
                  </a:lnTo>
                  <a:lnTo>
                    <a:pt x="120985" y="111613"/>
                  </a:lnTo>
                  <a:lnTo>
                    <a:pt x="104734" y="146067"/>
                  </a:lnTo>
                  <a:lnTo>
                    <a:pt x="88104" y="180195"/>
                  </a:lnTo>
                  <a:lnTo>
                    <a:pt x="56133" y="221029"/>
                  </a:lnTo>
                  <a:lnTo>
                    <a:pt x="23317" y="249812"/>
                  </a:lnTo>
                  <a:lnTo>
                    <a:pt x="12172" y="254762"/>
                  </a:lnTo>
                  <a:lnTo>
                    <a:pt x="7930" y="254670"/>
                  </a:lnTo>
                  <a:lnTo>
                    <a:pt x="4397" y="253198"/>
                  </a:lnTo>
                  <a:lnTo>
                    <a:pt x="1335" y="250806"/>
                  </a:lnTo>
                  <a:lnTo>
                    <a:pt x="0" y="247095"/>
                  </a:lnTo>
                  <a:lnTo>
                    <a:pt x="398" y="237325"/>
                  </a:lnTo>
                  <a:lnTo>
                    <a:pt x="6689" y="227810"/>
                  </a:lnTo>
                  <a:lnTo>
                    <a:pt x="27976" y="210203"/>
                  </a:lnTo>
                  <a:lnTo>
                    <a:pt x="43876" y="205407"/>
                  </a:lnTo>
                  <a:lnTo>
                    <a:pt x="72661" y="204589"/>
                  </a:lnTo>
                  <a:lnTo>
                    <a:pt x="91723" y="207851"/>
                  </a:lnTo>
                  <a:lnTo>
                    <a:pt x="123089" y="223325"/>
                  </a:lnTo>
                  <a:lnTo>
                    <a:pt x="166182" y="252051"/>
                  </a:lnTo>
                  <a:lnTo>
                    <a:pt x="179149" y="259284"/>
                  </a:lnTo>
                  <a:lnTo>
                    <a:pt x="217463" y="265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5673"/>
            <p:cNvSpPr/>
            <p:nvPr>
              <p:custDataLst>
                <p:tags r:id="rId86"/>
              </p:custDataLst>
            </p:nvPr>
          </p:nvSpPr>
          <p:spPr>
            <a:xfrm>
              <a:off x="5552466" y="3917950"/>
              <a:ext cx="54819" cy="65396"/>
            </a:xfrm>
            <a:custGeom>
              <a:avLst/>
              <a:gdLst/>
              <a:ahLst/>
              <a:cxnLst/>
              <a:rect l="0" t="0" r="0" b="0"/>
              <a:pathLst>
                <a:path w="54819" h="65396">
                  <a:moveTo>
                    <a:pt x="54584" y="6350"/>
                  </a:moveTo>
                  <a:lnTo>
                    <a:pt x="54584" y="6350"/>
                  </a:lnTo>
                  <a:lnTo>
                    <a:pt x="47842" y="2979"/>
                  </a:lnTo>
                  <a:lnTo>
                    <a:pt x="38888" y="3206"/>
                  </a:lnTo>
                  <a:lnTo>
                    <a:pt x="19263" y="9100"/>
                  </a:lnTo>
                  <a:lnTo>
                    <a:pt x="6096" y="21746"/>
                  </a:lnTo>
                  <a:lnTo>
                    <a:pt x="1284" y="32948"/>
                  </a:lnTo>
                  <a:lnTo>
                    <a:pt x="0" y="38899"/>
                  </a:lnTo>
                  <a:lnTo>
                    <a:pt x="556" y="44277"/>
                  </a:lnTo>
                  <a:lnTo>
                    <a:pt x="4937" y="54016"/>
                  </a:lnTo>
                  <a:lnTo>
                    <a:pt x="13468" y="61166"/>
                  </a:lnTo>
                  <a:lnTo>
                    <a:pt x="18707" y="64060"/>
                  </a:lnTo>
                  <a:lnTo>
                    <a:pt x="30172" y="65395"/>
                  </a:lnTo>
                  <a:lnTo>
                    <a:pt x="41617" y="62931"/>
                  </a:lnTo>
                  <a:lnTo>
                    <a:pt x="51408" y="57132"/>
                  </a:lnTo>
                  <a:lnTo>
                    <a:pt x="53878" y="53610"/>
                  </a:lnTo>
                  <a:lnTo>
                    <a:pt x="54818" y="49850"/>
                  </a:lnTo>
                  <a:lnTo>
                    <a:pt x="54741" y="45934"/>
                  </a:lnTo>
                  <a:lnTo>
                    <a:pt x="47889" y="30308"/>
                  </a:lnTo>
                  <a:lnTo>
                    <a:pt x="22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5674"/>
            <p:cNvSpPr/>
            <p:nvPr>
              <p:custDataLst>
                <p:tags r:id="rId87"/>
              </p:custDataLst>
            </p:nvPr>
          </p:nvSpPr>
          <p:spPr>
            <a:xfrm>
              <a:off x="5499778" y="3628752"/>
              <a:ext cx="94573" cy="92349"/>
            </a:xfrm>
            <a:custGeom>
              <a:avLst/>
              <a:gdLst/>
              <a:ahLst/>
              <a:cxnLst/>
              <a:rect l="0" t="0" r="0" b="0"/>
              <a:pathLst>
                <a:path w="94573" h="92349">
                  <a:moveTo>
                    <a:pt x="24722" y="22498"/>
                  </a:moveTo>
                  <a:lnTo>
                    <a:pt x="24722" y="22498"/>
                  </a:lnTo>
                  <a:lnTo>
                    <a:pt x="24722" y="16409"/>
                  </a:lnTo>
                  <a:lnTo>
                    <a:pt x="24722" y="19596"/>
                  </a:lnTo>
                  <a:lnTo>
                    <a:pt x="14583" y="40792"/>
                  </a:lnTo>
                  <a:lnTo>
                    <a:pt x="2756" y="58149"/>
                  </a:lnTo>
                  <a:lnTo>
                    <a:pt x="0" y="65210"/>
                  </a:lnTo>
                  <a:lnTo>
                    <a:pt x="23105" y="22744"/>
                  </a:lnTo>
                  <a:lnTo>
                    <a:pt x="38932" y="3627"/>
                  </a:lnTo>
                  <a:lnTo>
                    <a:pt x="44679" y="0"/>
                  </a:lnTo>
                  <a:lnTo>
                    <a:pt x="48609" y="1149"/>
                  </a:lnTo>
                  <a:lnTo>
                    <a:pt x="58622" y="8070"/>
                  </a:lnTo>
                  <a:lnTo>
                    <a:pt x="72788" y="23868"/>
                  </a:lnTo>
                  <a:lnTo>
                    <a:pt x="87583" y="66362"/>
                  </a:lnTo>
                  <a:lnTo>
                    <a:pt x="94572" y="9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5675"/>
            <p:cNvSpPr/>
            <p:nvPr>
              <p:custDataLst>
                <p:tags r:id="rId88"/>
              </p:custDataLst>
            </p:nvPr>
          </p:nvSpPr>
          <p:spPr>
            <a:xfrm>
              <a:off x="4902200" y="3943990"/>
              <a:ext cx="184151" cy="12061"/>
            </a:xfrm>
            <a:custGeom>
              <a:avLst/>
              <a:gdLst/>
              <a:ahLst/>
              <a:cxnLst/>
              <a:rect l="0" t="0" r="0" b="0"/>
              <a:pathLst>
                <a:path w="184151" h="12061">
                  <a:moveTo>
                    <a:pt x="0" y="12060"/>
                  </a:moveTo>
                  <a:lnTo>
                    <a:pt x="0" y="12060"/>
                  </a:lnTo>
                  <a:lnTo>
                    <a:pt x="3371" y="12060"/>
                  </a:lnTo>
                  <a:lnTo>
                    <a:pt x="40094" y="5593"/>
                  </a:lnTo>
                  <a:lnTo>
                    <a:pt x="77183" y="1520"/>
                  </a:lnTo>
                  <a:lnTo>
                    <a:pt x="117335" y="0"/>
                  </a:lnTo>
                  <a:lnTo>
                    <a:pt x="157259" y="1368"/>
                  </a:lnTo>
                  <a:lnTo>
                    <a:pt x="184150" y="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5676"/>
            <p:cNvSpPr/>
            <p:nvPr>
              <p:custDataLst>
                <p:tags r:id="rId89"/>
              </p:custDataLst>
            </p:nvPr>
          </p:nvSpPr>
          <p:spPr>
            <a:xfrm>
              <a:off x="4756150" y="3912384"/>
              <a:ext cx="6351" cy="18267"/>
            </a:xfrm>
            <a:custGeom>
              <a:avLst/>
              <a:gdLst/>
              <a:ahLst/>
              <a:cxnLst/>
              <a:rect l="0" t="0" r="0" b="0"/>
              <a:pathLst>
                <a:path w="6351" h="18267">
                  <a:moveTo>
                    <a:pt x="0" y="18266"/>
                  </a:moveTo>
                  <a:lnTo>
                    <a:pt x="0" y="18266"/>
                  </a:lnTo>
                  <a:lnTo>
                    <a:pt x="0" y="0"/>
                  </a:lnTo>
                  <a:lnTo>
                    <a:pt x="6350" y="18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5677"/>
            <p:cNvSpPr/>
            <p:nvPr>
              <p:custDataLst>
                <p:tags r:id="rId90"/>
              </p:custDataLst>
            </p:nvPr>
          </p:nvSpPr>
          <p:spPr>
            <a:xfrm>
              <a:off x="6381750" y="3755321"/>
              <a:ext cx="139701" cy="226130"/>
            </a:xfrm>
            <a:custGeom>
              <a:avLst/>
              <a:gdLst/>
              <a:ahLst/>
              <a:cxnLst/>
              <a:rect l="0" t="0" r="0" b="0"/>
              <a:pathLst>
                <a:path w="139701" h="226130">
                  <a:moveTo>
                    <a:pt x="139700" y="16579"/>
                  </a:moveTo>
                  <a:lnTo>
                    <a:pt x="139700" y="16579"/>
                  </a:lnTo>
                  <a:lnTo>
                    <a:pt x="139700" y="177"/>
                  </a:lnTo>
                  <a:lnTo>
                    <a:pt x="138288" y="0"/>
                  </a:lnTo>
                  <a:lnTo>
                    <a:pt x="132958" y="1685"/>
                  </a:lnTo>
                  <a:lnTo>
                    <a:pt x="118652" y="13342"/>
                  </a:lnTo>
                  <a:lnTo>
                    <a:pt x="93444" y="52864"/>
                  </a:lnTo>
                  <a:lnTo>
                    <a:pt x="66649" y="96082"/>
                  </a:lnTo>
                  <a:lnTo>
                    <a:pt x="40523" y="137032"/>
                  </a:lnTo>
                  <a:lnTo>
                    <a:pt x="17024" y="178014"/>
                  </a:lnTo>
                  <a:lnTo>
                    <a:pt x="0" y="226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5678"/>
            <p:cNvSpPr/>
            <p:nvPr>
              <p:custDataLst>
                <p:tags r:id="rId91"/>
              </p:custDataLst>
            </p:nvPr>
          </p:nvSpPr>
          <p:spPr>
            <a:xfrm>
              <a:off x="6045200" y="3603904"/>
              <a:ext cx="114301" cy="91797"/>
            </a:xfrm>
            <a:custGeom>
              <a:avLst/>
              <a:gdLst/>
              <a:ahLst/>
              <a:cxnLst/>
              <a:rect l="0" t="0" r="0" b="0"/>
              <a:pathLst>
                <a:path w="114301" h="91797">
                  <a:moveTo>
                    <a:pt x="0" y="47346"/>
                  </a:moveTo>
                  <a:lnTo>
                    <a:pt x="0" y="47346"/>
                  </a:lnTo>
                  <a:lnTo>
                    <a:pt x="3371" y="43975"/>
                  </a:lnTo>
                  <a:lnTo>
                    <a:pt x="6907" y="42320"/>
                  </a:lnTo>
                  <a:lnTo>
                    <a:pt x="14927" y="41257"/>
                  </a:lnTo>
                  <a:lnTo>
                    <a:pt x="16301" y="42582"/>
                  </a:lnTo>
                  <a:lnTo>
                    <a:pt x="17828" y="47815"/>
                  </a:lnTo>
                  <a:lnTo>
                    <a:pt x="18688" y="62067"/>
                  </a:lnTo>
                  <a:lnTo>
                    <a:pt x="15127" y="71762"/>
                  </a:lnTo>
                  <a:lnTo>
                    <a:pt x="8950" y="83273"/>
                  </a:lnTo>
                  <a:lnTo>
                    <a:pt x="7505" y="87302"/>
                  </a:lnTo>
                  <a:lnTo>
                    <a:pt x="7120" y="87389"/>
                  </a:lnTo>
                  <a:lnTo>
                    <a:pt x="6863" y="86741"/>
                  </a:lnTo>
                  <a:lnTo>
                    <a:pt x="28747" y="47253"/>
                  </a:lnTo>
                  <a:lnTo>
                    <a:pt x="54220" y="8206"/>
                  </a:lnTo>
                  <a:lnTo>
                    <a:pt x="61257" y="1728"/>
                  </a:lnTo>
                  <a:lnTo>
                    <a:pt x="64122" y="0"/>
                  </a:lnTo>
                  <a:lnTo>
                    <a:pt x="67442" y="965"/>
                  </a:lnTo>
                  <a:lnTo>
                    <a:pt x="74895" y="7683"/>
                  </a:lnTo>
                  <a:lnTo>
                    <a:pt x="99554" y="50254"/>
                  </a:lnTo>
                  <a:lnTo>
                    <a:pt x="114300" y="9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5679"/>
            <p:cNvSpPr/>
            <p:nvPr>
              <p:custDataLst>
                <p:tags r:id="rId92"/>
              </p:custDataLst>
            </p:nvPr>
          </p:nvSpPr>
          <p:spPr>
            <a:xfrm>
              <a:off x="6172788" y="3917950"/>
              <a:ext cx="5763" cy="76201"/>
            </a:xfrm>
            <a:custGeom>
              <a:avLst/>
              <a:gdLst/>
              <a:ahLst/>
              <a:cxnLst/>
              <a:rect l="0" t="0" r="0" b="0"/>
              <a:pathLst>
                <a:path w="5763" h="762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5"/>
                  </a:lnTo>
                  <a:lnTo>
                    <a:pt x="736" y="1882"/>
                  </a:lnTo>
                  <a:lnTo>
                    <a:pt x="0" y="7186"/>
                  </a:lnTo>
                  <a:lnTo>
                    <a:pt x="1410" y="31705"/>
                  </a:lnTo>
                  <a:lnTo>
                    <a:pt x="576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5680"/>
            <p:cNvSpPr/>
            <p:nvPr>
              <p:custDataLst>
                <p:tags r:id="rId93"/>
              </p:custDataLst>
            </p:nvPr>
          </p:nvSpPr>
          <p:spPr>
            <a:xfrm>
              <a:off x="5956300" y="3744842"/>
              <a:ext cx="173118" cy="385903"/>
            </a:xfrm>
            <a:custGeom>
              <a:avLst/>
              <a:gdLst/>
              <a:ahLst/>
              <a:cxnLst/>
              <a:rect l="0" t="0" r="0" b="0"/>
              <a:pathLst>
                <a:path w="173118" h="385903">
                  <a:moveTo>
                    <a:pt x="0" y="185808"/>
                  </a:moveTo>
                  <a:lnTo>
                    <a:pt x="0" y="185808"/>
                  </a:lnTo>
                  <a:lnTo>
                    <a:pt x="3371" y="210227"/>
                  </a:lnTo>
                  <a:lnTo>
                    <a:pt x="15195" y="247259"/>
                  </a:lnTo>
                  <a:lnTo>
                    <a:pt x="26939" y="292726"/>
                  </a:lnTo>
                  <a:lnTo>
                    <a:pt x="34793" y="325202"/>
                  </a:lnTo>
                  <a:lnTo>
                    <a:pt x="41323" y="367540"/>
                  </a:lnTo>
                  <a:lnTo>
                    <a:pt x="38664" y="385902"/>
                  </a:lnTo>
                  <a:lnTo>
                    <a:pt x="40055" y="355324"/>
                  </a:lnTo>
                  <a:lnTo>
                    <a:pt x="43202" y="326765"/>
                  </a:lnTo>
                  <a:lnTo>
                    <a:pt x="46953" y="285850"/>
                  </a:lnTo>
                  <a:lnTo>
                    <a:pt x="48940" y="262380"/>
                  </a:lnTo>
                  <a:lnTo>
                    <a:pt x="50972" y="237562"/>
                  </a:lnTo>
                  <a:lnTo>
                    <a:pt x="53031" y="211844"/>
                  </a:lnTo>
                  <a:lnTo>
                    <a:pt x="60963" y="164453"/>
                  </a:lnTo>
                  <a:lnTo>
                    <a:pt x="71545" y="121284"/>
                  </a:lnTo>
                  <a:lnTo>
                    <a:pt x="83304" y="83282"/>
                  </a:lnTo>
                  <a:lnTo>
                    <a:pt x="101822" y="40268"/>
                  </a:lnTo>
                  <a:lnTo>
                    <a:pt x="125633" y="6384"/>
                  </a:lnTo>
                  <a:lnTo>
                    <a:pt x="132976" y="230"/>
                  </a:lnTo>
                  <a:lnTo>
                    <a:pt x="136630" y="0"/>
                  </a:lnTo>
                  <a:lnTo>
                    <a:pt x="144450" y="3508"/>
                  </a:lnTo>
                  <a:lnTo>
                    <a:pt x="150749" y="13534"/>
                  </a:lnTo>
                  <a:lnTo>
                    <a:pt x="162060" y="51069"/>
                  </a:lnTo>
                  <a:lnTo>
                    <a:pt x="163750" y="67597"/>
                  </a:lnTo>
                  <a:lnTo>
                    <a:pt x="162082" y="74546"/>
                  </a:lnTo>
                  <a:lnTo>
                    <a:pt x="154587" y="86028"/>
                  </a:lnTo>
                  <a:lnTo>
                    <a:pt x="147962" y="92073"/>
                  </a:lnTo>
                  <a:lnTo>
                    <a:pt x="142666" y="94759"/>
                  </a:lnTo>
                  <a:lnTo>
                    <a:pt x="133518" y="96483"/>
                  </a:lnTo>
                  <a:lnTo>
                    <a:pt x="127383" y="96882"/>
                  </a:lnTo>
                  <a:lnTo>
                    <a:pt x="133855" y="96900"/>
                  </a:lnTo>
                  <a:lnTo>
                    <a:pt x="140864" y="100667"/>
                  </a:lnTo>
                  <a:lnTo>
                    <a:pt x="164678" y="119981"/>
                  </a:lnTo>
                  <a:lnTo>
                    <a:pt x="171498" y="133503"/>
                  </a:lnTo>
                  <a:lnTo>
                    <a:pt x="173117" y="148920"/>
                  </a:lnTo>
                  <a:lnTo>
                    <a:pt x="170779" y="163769"/>
                  </a:lnTo>
                  <a:lnTo>
                    <a:pt x="165038" y="175072"/>
                  </a:lnTo>
                  <a:lnTo>
                    <a:pt x="147129" y="189369"/>
                  </a:lnTo>
                  <a:lnTo>
                    <a:pt x="123949" y="195800"/>
                  </a:lnTo>
                  <a:lnTo>
                    <a:pt x="105949" y="197706"/>
                  </a:lnTo>
                  <a:lnTo>
                    <a:pt x="98123" y="196270"/>
                  </a:lnTo>
                  <a:lnTo>
                    <a:pt x="88900" y="19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5681"/>
            <p:cNvSpPr/>
            <p:nvPr>
              <p:custDataLst>
                <p:tags r:id="rId94"/>
              </p:custDataLst>
            </p:nvPr>
          </p:nvSpPr>
          <p:spPr>
            <a:xfrm>
              <a:off x="5803898" y="3825679"/>
              <a:ext cx="6353" cy="149422"/>
            </a:xfrm>
            <a:custGeom>
              <a:avLst/>
              <a:gdLst/>
              <a:ahLst/>
              <a:cxnLst/>
              <a:rect l="0" t="0" r="0" b="0"/>
              <a:pathLst>
                <a:path w="6353" h="1494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707" y="418"/>
                  </a:lnTo>
                  <a:lnTo>
                    <a:pt x="3373" y="4645"/>
                  </a:lnTo>
                  <a:lnTo>
                    <a:pt x="5469" y="14959"/>
                  </a:lnTo>
                  <a:lnTo>
                    <a:pt x="6236" y="52831"/>
                  </a:lnTo>
                  <a:lnTo>
                    <a:pt x="6329" y="99610"/>
                  </a:lnTo>
                  <a:lnTo>
                    <a:pt x="6352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5682"/>
            <p:cNvSpPr/>
            <p:nvPr>
              <p:custDataLst>
                <p:tags r:id="rId95"/>
              </p:custDataLst>
            </p:nvPr>
          </p:nvSpPr>
          <p:spPr>
            <a:xfrm>
              <a:off x="6554082" y="3860800"/>
              <a:ext cx="32954" cy="29627"/>
            </a:xfrm>
            <a:custGeom>
              <a:avLst/>
              <a:gdLst/>
              <a:ahLst/>
              <a:cxnLst/>
              <a:rect l="0" t="0" r="0" b="0"/>
              <a:pathLst>
                <a:path w="32954" h="29627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2" y="10831"/>
                  </a:lnTo>
                  <a:lnTo>
                    <a:pt x="2750" y="14927"/>
                  </a:lnTo>
                  <a:lnTo>
                    <a:pt x="11404" y="24570"/>
                  </a:lnTo>
                  <a:lnTo>
                    <a:pt x="18926" y="28559"/>
                  </a:lnTo>
                  <a:lnTo>
                    <a:pt x="22904" y="29623"/>
                  </a:lnTo>
                  <a:lnTo>
                    <a:pt x="26265" y="29626"/>
                  </a:lnTo>
                  <a:lnTo>
                    <a:pt x="31879" y="27748"/>
                  </a:lnTo>
                  <a:lnTo>
                    <a:pt x="32953" y="25554"/>
                  </a:lnTo>
                  <a:lnTo>
                    <a:pt x="32265" y="19354"/>
                  </a:lnTo>
                  <a:lnTo>
                    <a:pt x="27726" y="1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6" name="SMARTInkShape-5683"/>
          <p:cNvSpPr/>
          <p:nvPr>
            <p:custDataLst>
              <p:tags r:id="rId5"/>
            </p:custDataLst>
          </p:nvPr>
        </p:nvSpPr>
        <p:spPr>
          <a:xfrm>
            <a:off x="3245534" y="3829072"/>
            <a:ext cx="348567" cy="378755"/>
          </a:xfrm>
          <a:custGeom>
            <a:avLst/>
            <a:gdLst/>
            <a:ahLst/>
            <a:cxnLst/>
            <a:rect l="0" t="0" r="0" b="0"/>
            <a:pathLst>
              <a:path w="348567" h="378755">
                <a:moveTo>
                  <a:pt x="278716" y="6328"/>
                </a:moveTo>
                <a:lnTo>
                  <a:pt x="278716" y="6328"/>
                </a:lnTo>
                <a:lnTo>
                  <a:pt x="278716" y="0"/>
                </a:lnTo>
                <a:lnTo>
                  <a:pt x="239992" y="17657"/>
                </a:lnTo>
                <a:lnTo>
                  <a:pt x="194083" y="44131"/>
                </a:lnTo>
                <a:lnTo>
                  <a:pt x="152588" y="69662"/>
                </a:lnTo>
                <a:lnTo>
                  <a:pt x="111130" y="101294"/>
                </a:lnTo>
                <a:lnTo>
                  <a:pt x="82149" y="125011"/>
                </a:lnTo>
                <a:lnTo>
                  <a:pt x="71879" y="138804"/>
                </a:lnTo>
                <a:lnTo>
                  <a:pt x="70974" y="144740"/>
                </a:lnTo>
                <a:lnTo>
                  <a:pt x="72488" y="150108"/>
                </a:lnTo>
                <a:lnTo>
                  <a:pt x="75614" y="155098"/>
                </a:lnTo>
                <a:lnTo>
                  <a:pt x="81226" y="158425"/>
                </a:lnTo>
                <a:lnTo>
                  <a:pt x="107390" y="163106"/>
                </a:lnTo>
                <a:lnTo>
                  <a:pt x="146500" y="164494"/>
                </a:lnTo>
                <a:lnTo>
                  <a:pt x="192112" y="164905"/>
                </a:lnTo>
                <a:lnTo>
                  <a:pt x="238639" y="166925"/>
                </a:lnTo>
                <a:lnTo>
                  <a:pt x="245648" y="168426"/>
                </a:lnTo>
                <a:lnTo>
                  <a:pt x="248910" y="171543"/>
                </a:lnTo>
                <a:lnTo>
                  <a:pt x="249673" y="175738"/>
                </a:lnTo>
                <a:lnTo>
                  <a:pt x="248770" y="180651"/>
                </a:lnTo>
                <a:lnTo>
                  <a:pt x="227275" y="204421"/>
                </a:lnTo>
                <a:lnTo>
                  <a:pt x="180610" y="233807"/>
                </a:lnTo>
                <a:lnTo>
                  <a:pt x="142215" y="256302"/>
                </a:lnTo>
                <a:lnTo>
                  <a:pt x="103043" y="279705"/>
                </a:lnTo>
                <a:lnTo>
                  <a:pt x="66819" y="301866"/>
                </a:lnTo>
                <a:lnTo>
                  <a:pt x="21433" y="334175"/>
                </a:lnTo>
                <a:lnTo>
                  <a:pt x="5618" y="351710"/>
                </a:lnTo>
                <a:lnTo>
                  <a:pt x="1401" y="359349"/>
                </a:lnTo>
                <a:lnTo>
                  <a:pt x="0" y="365148"/>
                </a:lnTo>
                <a:lnTo>
                  <a:pt x="478" y="369719"/>
                </a:lnTo>
                <a:lnTo>
                  <a:pt x="2207" y="373471"/>
                </a:lnTo>
                <a:lnTo>
                  <a:pt x="7593" y="375974"/>
                </a:lnTo>
                <a:lnTo>
                  <a:pt x="24867" y="378754"/>
                </a:lnTo>
                <a:lnTo>
                  <a:pt x="68505" y="373577"/>
                </a:lnTo>
                <a:lnTo>
                  <a:pt x="105326" y="364989"/>
                </a:lnTo>
                <a:lnTo>
                  <a:pt x="145209" y="354822"/>
                </a:lnTo>
                <a:lnTo>
                  <a:pt x="186453" y="345600"/>
                </a:lnTo>
                <a:lnTo>
                  <a:pt x="226422" y="338678"/>
                </a:lnTo>
                <a:lnTo>
                  <a:pt x="262529" y="333955"/>
                </a:lnTo>
                <a:lnTo>
                  <a:pt x="301280" y="332708"/>
                </a:lnTo>
                <a:lnTo>
                  <a:pt x="348566" y="3492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9" name="SMARTInkShape-Group1011"/>
          <p:cNvGrpSpPr/>
          <p:nvPr/>
        </p:nvGrpSpPr>
        <p:grpSpPr>
          <a:xfrm>
            <a:off x="2501900" y="4006850"/>
            <a:ext cx="184151" cy="114301"/>
            <a:chOff x="2501900" y="4006850"/>
            <a:chExt cx="184151" cy="114301"/>
          </a:xfrm>
        </p:grpSpPr>
        <p:sp>
          <p:nvSpPr>
            <p:cNvPr id="1157" name="SMARTInkShape-5684"/>
            <p:cNvSpPr/>
            <p:nvPr>
              <p:custDataLst>
                <p:tags r:id="rId70"/>
              </p:custDataLst>
            </p:nvPr>
          </p:nvSpPr>
          <p:spPr>
            <a:xfrm>
              <a:off x="2534533" y="4083050"/>
              <a:ext cx="151518" cy="38101"/>
            </a:xfrm>
            <a:custGeom>
              <a:avLst/>
              <a:gdLst/>
              <a:ahLst/>
              <a:cxnLst/>
              <a:rect l="0" t="0" r="0" b="0"/>
              <a:pathLst>
                <a:path w="1515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6121" y="34729"/>
                  </a:lnTo>
                  <a:lnTo>
                    <a:pt x="49367" y="23353"/>
                  </a:lnTo>
                  <a:lnTo>
                    <a:pt x="89735" y="13975"/>
                  </a:lnTo>
                  <a:lnTo>
                    <a:pt x="134139" y="4485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5685"/>
            <p:cNvSpPr/>
            <p:nvPr>
              <p:custDataLst>
                <p:tags r:id="rId71"/>
              </p:custDataLst>
            </p:nvPr>
          </p:nvSpPr>
          <p:spPr>
            <a:xfrm>
              <a:off x="2501900" y="40068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43752" y="0"/>
                  </a:lnTo>
                  <a:lnTo>
                    <a:pt x="90016" y="1881"/>
                  </a:lnTo>
                  <a:lnTo>
                    <a:pt x="135222" y="10125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3" name="SMARTInkShape-Group1012"/>
          <p:cNvGrpSpPr/>
          <p:nvPr/>
        </p:nvGrpSpPr>
        <p:grpSpPr>
          <a:xfrm>
            <a:off x="4507875" y="2044961"/>
            <a:ext cx="3562976" cy="613213"/>
            <a:chOff x="4507875" y="2044961"/>
            <a:chExt cx="3562976" cy="613213"/>
          </a:xfrm>
        </p:grpSpPr>
        <p:sp>
          <p:nvSpPr>
            <p:cNvPr id="1160" name="SMARTInkShape-5686"/>
            <p:cNvSpPr/>
            <p:nvPr>
              <p:custDataLst>
                <p:tags r:id="rId47"/>
              </p:custDataLst>
            </p:nvPr>
          </p:nvSpPr>
          <p:spPr>
            <a:xfrm>
              <a:off x="5468644" y="2565400"/>
              <a:ext cx="5057" cy="57151"/>
            </a:xfrm>
            <a:custGeom>
              <a:avLst/>
              <a:gdLst/>
              <a:ahLst/>
              <a:cxnLst/>
              <a:rect l="0" t="0" r="0" b="0"/>
              <a:pathLst>
                <a:path w="5057" h="57151">
                  <a:moveTo>
                    <a:pt x="5056" y="0"/>
                  </a:moveTo>
                  <a:lnTo>
                    <a:pt x="5056" y="0"/>
                  </a:lnTo>
                  <a:lnTo>
                    <a:pt x="4350" y="10139"/>
                  </a:lnTo>
                  <a:lnTo>
                    <a:pt x="30" y="27612"/>
                  </a:lnTo>
                  <a:lnTo>
                    <a:pt x="0" y="38377"/>
                  </a:lnTo>
                  <a:lnTo>
                    <a:pt x="505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5687"/>
            <p:cNvSpPr/>
            <p:nvPr>
              <p:custDataLst>
                <p:tags r:id="rId48"/>
              </p:custDataLst>
            </p:nvPr>
          </p:nvSpPr>
          <p:spPr>
            <a:xfrm>
              <a:off x="7499350" y="24447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25974" y="7186"/>
                  </a:lnTo>
                  <a:lnTo>
                    <a:pt x="5322" y="4879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5688"/>
            <p:cNvSpPr/>
            <p:nvPr>
              <p:custDataLst>
                <p:tags r:id="rId49"/>
              </p:custDataLst>
            </p:nvPr>
          </p:nvSpPr>
          <p:spPr>
            <a:xfrm>
              <a:off x="7347359" y="2302411"/>
              <a:ext cx="161712" cy="193140"/>
            </a:xfrm>
            <a:custGeom>
              <a:avLst/>
              <a:gdLst/>
              <a:ahLst/>
              <a:cxnLst/>
              <a:rect l="0" t="0" r="0" b="0"/>
              <a:pathLst>
                <a:path w="161712" h="193140">
                  <a:moveTo>
                    <a:pt x="158341" y="15339"/>
                  </a:moveTo>
                  <a:lnTo>
                    <a:pt x="158341" y="15339"/>
                  </a:lnTo>
                  <a:lnTo>
                    <a:pt x="161711" y="1855"/>
                  </a:lnTo>
                  <a:lnTo>
                    <a:pt x="157060" y="0"/>
                  </a:lnTo>
                  <a:lnTo>
                    <a:pt x="136840" y="3583"/>
                  </a:lnTo>
                  <a:lnTo>
                    <a:pt x="97094" y="27613"/>
                  </a:lnTo>
                  <a:lnTo>
                    <a:pt x="54037" y="68286"/>
                  </a:lnTo>
                  <a:lnTo>
                    <a:pt x="28493" y="99784"/>
                  </a:lnTo>
                  <a:lnTo>
                    <a:pt x="8908" y="130481"/>
                  </a:lnTo>
                  <a:lnTo>
                    <a:pt x="204" y="155884"/>
                  </a:lnTo>
                  <a:lnTo>
                    <a:pt x="0" y="165480"/>
                  </a:lnTo>
                  <a:lnTo>
                    <a:pt x="1980" y="173288"/>
                  </a:lnTo>
                  <a:lnTo>
                    <a:pt x="12291" y="19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5689"/>
            <p:cNvSpPr/>
            <p:nvPr>
              <p:custDataLst>
                <p:tags r:id="rId50"/>
              </p:custDataLst>
            </p:nvPr>
          </p:nvSpPr>
          <p:spPr>
            <a:xfrm>
              <a:off x="7315200" y="2336800"/>
              <a:ext cx="120651" cy="165101"/>
            </a:xfrm>
            <a:custGeom>
              <a:avLst/>
              <a:gdLst/>
              <a:ahLst/>
              <a:cxnLst/>
              <a:rect l="0" t="0" r="0" b="0"/>
              <a:pathLst>
                <a:path w="120651" h="165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3877" y="36628"/>
                  </a:lnTo>
                  <a:lnTo>
                    <a:pt x="68440" y="83514"/>
                  </a:lnTo>
                  <a:lnTo>
                    <a:pt x="100982" y="129778"/>
                  </a:lnTo>
                  <a:lnTo>
                    <a:pt x="1206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5690"/>
            <p:cNvSpPr/>
            <p:nvPr>
              <p:custDataLst>
                <p:tags r:id="rId51"/>
              </p:custDataLst>
            </p:nvPr>
          </p:nvSpPr>
          <p:spPr>
            <a:xfrm>
              <a:off x="5266798" y="2282342"/>
              <a:ext cx="111653" cy="105259"/>
            </a:xfrm>
            <a:custGeom>
              <a:avLst/>
              <a:gdLst/>
              <a:ahLst/>
              <a:cxnLst/>
              <a:rect l="0" t="0" r="0" b="0"/>
              <a:pathLst>
                <a:path w="111653" h="105259">
                  <a:moveTo>
                    <a:pt x="16402" y="3658"/>
                  </a:moveTo>
                  <a:lnTo>
                    <a:pt x="16402" y="3658"/>
                  </a:lnTo>
                  <a:lnTo>
                    <a:pt x="6289" y="287"/>
                  </a:lnTo>
                  <a:lnTo>
                    <a:pt x="3310" y="0"/>
                  </a:lnTo>
                  <a:lnTo>
                    <a:pt x="1324" y="513"/>
                  </a:lnTo>
                  <a:lnTo>
                    <a:pt x="0" y="1562"/>
                  </a:lnTo>
                  <a:lnTo>
                    <a:pt x="1234" y="3671"/>
                  </a:lnTo>
                  <a:lnTo>
                    <a:pt x="40845" y="40406"/>
                  </a:lnTo>
                  <a:lnTo>
                    <a:pt x="83554" y="78546"/>
                  </a:lnTo>
                  <a:lnTo>
                    <a:pt x="111652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5691"/>
            <p:cNvSpPr/>
            <p:nvPr>
              <p:custDataLst>
                <p:tags r:id="rId52"/>
              </p:custDataLst>
            </p:nvPr>
          </p:nvSpPr>
          <p:spPr>
            <a:xfrm>
              <a:off x="5390879" y="2274183"/>
              <a:ext cx="82822" cy="278518"/>
            </a:xfrm>
            <a:custGeom>
              <a:avLst/>
              <a:gdLst/>
              <a:ahLst/>
              <a:cxnLst/>
              <a:rect l="0" t="0" r="0" b="0"/>
              <a:pathLst>
                <a:path w="82822" h="278518">
                  <a:moveTo>
                    <a:pt x="82821" y="5467"/>
                  </a:moveTo>
                  <a:lnTo>
                    <a:pt x="82821" y="5467"/>
                  </a:lnTo>
                  <a:lnTo>
                    <a:pt x="79450" y="2096"/>
                  </a:lnTo>
                  <a:lnTo>
                    <a:pt x="75913" y="441"/>
                  </a:lnTo>
                  <a:lnTo>
                    <a:pt x="73983" y="0"/>
                  </a:lnTo>
                  <a:lnTo>
                    <a:pt x="61152" y="2750"/>
                  </a:lnTo>
                  <a:lnTo>
                    <a:pt x="38559" y="15069"/>
                  </a:lnTo>
                  <a:lnTo>
                    <a:pt x="28812" y="22905"/>
                  </a:lnTo>
                  <a:lnTo>
                    <a:pt x="18762" y="38621"/>
                  </a:lnTo>
                  <a:lnTo>
                    <a:pt x="8089" y="76059"/>
                  </a:lnTo>
                  <a:lnTo>
                    <a:pt x="3367" y="84278"/>
                  </a:lnTo>
                  <a:lnTo>
                    <a:pt x="0" y="100937"/>
                  </a:lnTo>
                  <a:lnTo>
                    <a:pt x="4599" y="143079"/>
                  </a:lnTo>
                  <a:lnTo>
                    <a:pt x="6222" y="180686"/>
                  </a:lnTo>
                  <a:lnTo>
                    <a:pt x="6502" y="216134"/>
                  </a:lnTo>
                  <a:lnTo>
                    <a:pt x="3227" y="259295"/>
                  </a:lnTo>
                  <a:lnTo>
                    <a:pt x="27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5692"/>
            <p:cNvSpPr/>
            <p:nvPr>
              <p:custDataLst>
                <p:tags r:id="rId53"/>
              </p:custDataLst>
            </p:nvPr>
          </p:nvSpPr>
          <p:spPr>
            <a:xfrm>
              <a:off x="7076004" y="2089150"/>
              <a:ext cx="105847" cy="114301"/>
            </a:xfrm>
            <a:custGeom>
              <a:avLst/>
              <a:gdLst/>
              <a:ahLst/>
              <a:cxnLst/>
              <a:rect l="0" t="0" r="0" b="0"/>
              <a:pathLst>
                <a:path w="105847" h="114301">
                  <a:moveTo>
                    <a:pt x="23296" y="0"/>
                  </a:moveTo>
                  <a:lnTo>
                    <a:pt x="23296" y="0"/>
                  </a:lnTo>
                  <a:lnTo>
                    <a:pt x="19925" y="0"/>
                  </a:lnTo>
                  <a:lnTo>
                    <a:pt x="16389" y="1881"/>
                  </a:lnTo>
                  <a:lnTo>
                    <a:pt x="14457" y="3371"/>
                  </a:lnTo>
                  <a:lnTo>
                    <a:pt x="4999" y="18951"/>
                  </a:lnTo>
                  <a:lnTo>
                    <a:pt x="0" y="38071"/>
                  </a:lnTo>
                  <a:lnTo>
                    <a:pt x="713" y="48906"/>
                  </a:lnTo>
                  <a:lnTo>
                    <a:pt x="3381" y="57014"/>
                  </a:lnTo>
                  <a:lnTo>
                    <a:pt x="5080" y="59176"/>
                  </a:lnTo>
                  <a:lnTo>
                    <a:pt x="6919" y="60617"/>
                  </a:lnTo>
                  <a:lnTo>
                    <a:pt x="8850" y="59461"/>
                  </a:lnTo>
                  <a:lnTo>
                    <a:pt x="31351" y="31543"/>
                  </a:lnTo>
                  <a:lnTo>
                    <a:pt x="51619" y="16840"/>
                  </a:lnTo>
                  <a:lnTo>
                    <a:pt x="54879" y="15460"/>
                  </a:lnTo>
                  <a:lnTo>
                    <a:pt x="58462" y="17362"/>
                  </a:lnTo>
                  <a:lnTo>
                    <a:pt x="70953" y="34934"/>
                  </a:lnTo>
                  <a:lnTo>
                    <a:pt x="91898" y="78083"/>
                  </a:lnTo>
                  <a:lnTo>
                    <a:pt x="10584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5693"/>
            <p:cNvSpPr/>
            <p:nvPr>
              <p:custDataLst>
                <p:tags r:id="rId54"/>
              </p:custDataLst>
            </p:nvPr>
          </p:nvSpPr>
          <p:spPr>
            <a:xfrm>
              <a:off x="5032657" y="2240859"/>
              <a:ext cx="148944" cy="349942"/>
            </a:xfrm>
            <a:custGeom>
              <a:avLst/>
              <a:gdLst/>
              <a:ahLst/>
              <a:cxnLst/>
              <a:rect l="0" t="0" r="0" b="0"/>
              <a:pathLst>
                <a:path w="148944" h="349942">
                  <a:moveTo>
                    <a:pt x="142593" y="19741"/>
                  </a:moveTo>
                  <a:lnTo>
                    <a:pt x="142593" y="19741"/>
                  </a:lnTo>
                  <a:lnTo>
                    <a:pt x="145964" y="12999"/>
                  </a:lnTo>
                  <a:lnTo>
                    <a:pt x="145737" y="5926"/>
                  </a:lnTo>
                  <a:lnTo>
                    <a:pt x="144689" y="2064"/>
                  </a:lnTo>
                  <a:lnTo>
                    <a:pt x="140463" y="195"/>
                  </a:lnTo>
                  <a:lnTo>
                    <a:pt x="126359" y="0"/>
                  </a:lnTo>
                  <a:lnTo>
                    <a:pt x="95215" y="17341"/>
                  </a:lnTo>
                  <a:lnTo>
                    <a:pt x="69560" y="48308"/>
                  </a:lnTo>
                  <a:lnTo>
                    <a:pt x="43106" y="91704"/>
                  </a:lnTo>
                  <a:lnTo>
                    <a:pt x="31113" y="117105"/>
                  </a:lnTo>
                  <a:lnTo>
                    <a:pt x="19590" y="143917"/>
                  </a:lnTo>
                  <a:lnTo>
                    <a:pt x="11201" y="170964"/>
                  </a:lnTo>
                  <a:lnTo>
                    <a:pt x="4904" y="198168"/>
                  </a:lnTo>
                  <a:lnTo>
                    <a:pt x="0" y="225475"/>
                  </a:lnTo>
                  <a:lnTo>
                    <a:pt x="3958" y="272751"/>
                  </a:lnTo>
                  <a:lnTo>
                    <a:pt x="9954" y="294247"/>
                  </a:lnTo>
                  <a:lnTo>
                    <a:pt x="20300" y="310695"/>
                  </a:lnTo>
                  <a:lnTo>
                    <a:pt x="48730" y="334615"/>
                  </a:lnTo>
                  <a:lnTo>
                    <a:pt x="86294" y="344776"/>
                  </a:lnTo>
                  <a:lnTo>
                    <a:pt x="148943" y="34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5694"/>
            <p:cNvSpPr/>
            <p:nvPr>
              <p:custDataLst>
                <p:tags r:id="rId55"/>
              </p:custDataLst>
            </p:nvPr>
          </p:nvSpPr>
          <p:spPr>
            <a:xfrm>
              <a:off x="4507875" y="2268249"/>
              <a:ext cx="330826" cy="370908"/>
            </a:xfrm>
            <a:custGeom>
              <a:avLst/>
              <a:gdLst/>
              <a:ahLst/>
              <a:cxnLst/>
              <a:rect l="0" t="0" r="0" b="0"/>
              <a:pathLst>
                <a:path w="330826" h="370908">
                  <a:moveTo>
                    <a:pt x="254625" y="24101"/>
                  </a:moveTo>
                  <a:lnTo>
                    <a:pt x="254625" y="24101"/>
                  </a:lnTo>
                  <a:lnTo>
                    <a:pt x="257996" y="17359"/>
                  </a:lnTo>
                  <a:lnTo>
                    <a:pt x="263414" y="12168"/>
                  </a:lnTo>
                  <a:lnTo>
                    <a:pt x="266834" y="9795"/>
                  </a:lnTo>
                  <a:lnTo>
                    <a:pt x="268409" y="7508"/>
                  </a:lnTo>
                  <a:lnTo>
                    <a:pt x="268753" y="5278"/>
                  </a:lnTo>
                  <a:lnTo>
                    <a:pt x="268277" y="3086"/>
                  </a:lnTo>
                  <a:lnTo>
                    <a:pt x="265138" y="1624"/>
                  </a:lnTo>
                  <a:lnTo>
                    <a:pt x="254123" y="0"/>
                  </a:lnTo>
                  <a:lnTo>
                    <a:pt x="218571" y="9199"/>
                  </a:lnTo>
                  <a:lnTo>
                    <a:pt x="184508" y="25239"/>
                  </a:lnTo>
                  <a:lnTo>
                    <a:pt x="145851" y="46479"/>
                  </a:lnTo>
                  <a:lnTo>
                    <a:pt x="105151" y="70030"/>
                  </a:lnTo>
                  <a:lnTo>
                    <a:pt x="62797" y="103718"/>
                  </a:lnTo>
                  <a:lnTo>
                    <a:pt x="51305" y="121575"/>
                  </a:lnTo>
                  <a:lnTo>
                    <a:pt x="49228" y="129301"/>
                  </a:lnTo>
                  <a:lnTo>
                    <a:pt x="52077" y="135862"/>
                  </a:lnTo>
                  <a:lnTo>
                    <a:pt x="66531" y="146915"/>
                  </a:lnTo>
                  <a:lnTo>
                    <a:pt x="108582" y="161071"/>
                  </a:lnTo>
                  <a:lnTo>
                    <a:pt x="146913" y="166116"/>
                  </a:lnTo>
                  <a:lnTo>
                    <a:pt x="184880" y="170474"/>
                  </a:lnTo>
                  <a:lnTo>
                    <a:pt x="211163" y="179467"/>
                  </a:lnTo>
                  <a:lnTo>
                    <a:pt x="215067" y="186239"/>
                  </a:lnTo>
                  <a:lnTo>
                    <a:pt x="213436" y="194282"/>
                  </a:lnTo>
                  <a:lnTo>
                    <a:pt x="208115" y="203172"/>
                  </a:lnTo>
                  <a:lnTo>
                    <a:pt x="170289" y="235909"/>
                  </a:lnTo>
                  <a:lnTo>
                    <a:pt x="131064" y="261936"/>
                  </a:lnTo>
                  <a:lnTo>
                    <a:pt x="86820" y="289261"/>
                  </a:lnTo>
                  <a:lnTo>
                    <a:pt x="43637" y="315517"/>
                  </a:lnTo>
                  <a:lnTo>
                    <a:pt x="6627" y="347356"/>
                  </a:lnTo>
                  <a:lnTo>
                    <a:pt x="1804" y="354610"/>
                  </a:lnTo>
                  <a:lnTo>
                    <a:pt x="0" y="360152"/>
                  </a:lnTo>
                  <a:lnTo>
                    <a:pt x="208" y="364551"/>
                  </a:lnTo>
                  <a:lnTo>
                    <a:pt x="6697" y="367484"/>
                  </a:lnTo>
                  <a:lnTo>
                    <a:pt x="49696" y="370907"/>
                  </a:lnTo>
                  <a:lnTo>
                    <a:pt x="96988" y="369207"/>
                  </a:lnTo>
                  <a:lnTo>
                    <a:pt x="123428" y="367061"/>
                  </a:lnTo>
                  <a:lnTo>
                    <a:pt x="150932" y="364218"/>
                  </a:lnTo>
                  <a:lnTo>
                    <a:pt x="179147" y="360913"/>
                  </a:lnTo>
                  <a:lnTo>
                    <a:pt x="205012" y="359414"/>
                  </a:lnTo>
                  <a:lnTo>
                    <a:pt x="252565" y="359631"/>
                  </a:lnTo>
                  <a:lnTo>
                    <a:pt x="287811" y="360198"/>
                  </a:lnTo>
                  <a:lnTo>
                    <a:pt x="330825" y="36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5695"/>
            <p:cNvSpPr/>
            <p:nvPr>
              <p:custDataLst>
                <p:tags r:id="rId56"/>
              </p:custDataLst>
            </p:nvPr>
          </p:nvSpPr>
          <p:spPr>
            <a:xfrm>
              <a:off x="7118350" y="24320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27986" y="6742"/>
                  </a:lnTo>
                  <a:lnTo>
                    <a:pt x="14956" y="24419"/>
                  </a:lnTo>
                  <a:lnTo>
                    <a:pt x="3685" y="5060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5696"/>
            <p:cNvSpPr/>
            <p:nvPr>
              <p:custDataLst>
                <p:tags r:id="rId57"/>
              </p:custDataLst>
            </p:nvPr>
          </p:nvSpPr>
          <p:spPr>
            <a:xfrm>
              <a:off x="6714929" y="2406650"/>
              <a:ext cx="187522" cy="6351"/>
            </a:xfrm>
            <a:custGeom>
              <a:avLst/>
              <a:gdLst/>
              <a:ahLst/>
              <a:cxnLst/>
              <a:rect l="0" t="0" r="0" b="0"/>
              <a:pathLst>
                <a:path w="1875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0651" y="6350"/>
                  </a:lnTo>
                  <a:lnTo>
                    <a:pt x="72152" y="4469"/>
                  </a:lnTo>
                  <a:lnTo>
                    <a:pt x="105201" y="2692"/>
                  </a:lnTo>
                  <a:lnTo>
                    <a:pt x="146195" y="4247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5697"/>
            <p:cNvSpPr/>
            <p:nvPr>
              <p:custDataLst>
                <p:tags r:id="rId58"/>
              </p:custDataLst>
            </p:nvPr>
          </p:nvSpPr>
          <p:spPr>
            <a:xfrm>
              <a:off x="6376622" y="2107465"/>
              <a:ext cx="138479" cy="108686"/>
            </a:xfrm>
            <a:custGeom>
              <a:avLst/>
              <a:gdLst/>
              <a:ahLst/>
              <a:cxnLst/>
              <a:rect l="0" t="0" r="0" b="0"/>
              <a:pathLst>
                <a:path w="138479" h="108686">
                  <a:moveTo>
                    <a:pt x="17828" y="13435"/>
                  </a:moveTo>
                  <a:lnTo>
                    <a:pt x="17828" y="13435"/>
                  </a:lnTo>
                  <a:lnTo>
                    <a:pt x="17826" y="10064"/>
                  </a:lnTo>
                  <a:lnTo>
                    <a:pt x="17123" y="9777"/>
                  </a:lnTo>
                  <a:lnTo>
                    <a:pt x="14457" y="11339"/>
                  </a:lnTo>
                  <a:lnTo>
                    <a:pt x="1527" y="50861"/>
                  </a:lnTo>
                  <a:lnTo>
                    <a:pt x="0" y="60878"/>
                  </a:lnTo>
                  <a:lnTo>
                    <a:pt x="298" y="63408"/>
                  </a:lnTo>
                  <a:lnTo>
                    <a:pt x="1202" y="64389"/>
                  </a:lnTo>
                  <a:lnTo>
                    <a:pt x="2511" y="64338"/>
                  </a:lnTo>
                  <a:lnTo>
                    <a:pt x="11095" y="57523"/>
                  </a:lnTo>
                  <a:lnTo>
                    <a:pt x="43752" y="13336"/>
                  </a:lnTo>
                  <a:lnTo>
                    <a:pt x="54279" y="2808"/>
                  </a:lnTo>
                  <a:lnTo>
                    <a:pt x="59062" y="0"/>
                  </a:lnTo>
                  <a:lnTo>
                    <a:pt x="62956" y="245"/>
                  </a:lnTo>
                  <a:lnTo>
                    <a:pt x="66257" y="2525"/>
                  </a:lnTo>
                  <a:lnTo>
                    <a:pt x="72513" y="12820"/>
                  </a:lnTo>
                  <a:lnTo>
                    <a:pt x="89908" y="52040"/>
                  </a:lnTo>
                  <a:lnTo>
                    <a:pt x="102780" y="72221"/>
                  </a:lnTo>
                  <a:lnTo>
                    <a:pt x="138478" y="108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5698"/>
            <p:cNvSpPr/>
            <p:nvPr>
              <p:custDataLst>
                <p:tags r:id="rId59"/>
              </p:custDataLst>
            </p:nvPr>
          </p:nvSpPr>
          <p:spPr>
            <a:xfrm>
              <a:off x="6444480" y="2444750"/>
              <a:ext cx="54436" cy="52894"/>
            </a:xfrm>
            <a:custGeom>
              <a:avLst/>
              <a:gdLst/>
              <a:ahLst/>
              <a:cxnLst/>
              <a:rect l="0" t="0" r="0" b="0"/>
              <a:pathLst>
                <a:path w="54436" h="52894">
                  <a:moveTo>
                    <a:pt x="38870" y="19050"/>
                  </a:moveTo>
                  <a:lnTo>
                    <a:pt x="38870" y="19050"/>
                  </a:lnTo>
                  <a:lnTo>
                    <a:pt x="22969" y="19756"/>
                  </a:lnTo>
                  <a:lnTo>
                    <a:pt x="15104" y="22421"/>
                  </a:lnTo>
                  <a:lnTo>
                    <a:pt x="2744" y="31259"/>
                  </a:lnTo>
                  <a:lnTo>
                    <a:pt x="673" y="34951"/>
                  </a:lnTo>
                  <a:lnTo>
                    <a:pt x="0" y="38823"/>
                  </a:lnTo>
                  <a:lnTo>
                    <a:pt x="257" y="42815"/>
                  </a:lnTo>
                  <a:lnTo>
                    <a:pt x="3250" y="46182"/>
                  </a:lnTo>
                  <a:lnTo>
                    <a:pt x="14103" y="51805"/>
                  </a:lnTo>
                  <a:lnTo>
                    <a:pt x="24569" y="52893"/>
                  </a:lnTo>
                  <a:lnTo>
                    <a:pt x="34630" y="50319"/>
                  </a:lnTo>
                  <a:lnTo>
                    <a:pt x="46158" y="44471"/>
                  </a:lnTo>
                  <a:lnTo>
                    <a:pt x="50079" y="40936"/>
                  </a:lnTo>
                  <a:lnTo>
                    <a:pt x="54435" y="33246"/>
                  </a:lnTo>
                  <a:lnTo>
                    <a:pt x="53478" y="29219"/>
                  </a:lnTo>
                  <a:lnTo>
                    <a:pt x="26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5699"/>
            <p:cNvSpPr/>
            <p:nvPr>
              <p:custDataLst>
                <p:tags r:id="rId60"/>
              </p:custDataLst>
            </p:nvPr>
          </p:nvSpPr>
          <p:spPr>
            <a:xfrm>
              <a:off x="7543800" y="2336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5700"/>
            <p:cNvSpPr/>
            <p:nvPr>
              <p:custDataLst>
                <p:tags r:id="rId61"/>
              </p:custDataLst>
            </p:nvPr>
          </p:nvSpPr>
          <p:spPr>
            <a:xfrm>
              <a:off x="7881798" y="2044961"/>
              <a:ext cx="189053" cy="133090"/>
            </a:xfrm>
            <a:custGeom>
              <a:avLst/>
              <a:gdLst/>
              <a:ahLst/>
              <a:cxnLst/>
              <a:rect l="0" t="0" r="0" b="0"/>
              <a:pathLst>
                <a:path w="189053" h="133090">
                  <a:moveTo>
                    <a:pt x="17602" y="6089"/>
                  </a:moveTo>
                  <a:lnTo>
                    <a:pt x="17602" y="6089"/>
                  </a:lnTo>
                  <a:lnTo>
                    <a:pt x="17600" y="2718"/>
                  </a:lnTo>
                  <a:lnTo>
                    <a:pt x="19013" y="1725"/>
                  </a:lnTo>
                  <a:lnTo>
                    <a:pt x="29152" y="327"/>
                  </a:lnTo>
                  <a:lnTo>
                    <a:pt x="42021" y="0"/>
                  </a:lnTo>
                  <a:lnTo>
                    <a:pt x="53384" y="3618"/>
                  </a:lnTo>
                  <a:lnTo>
                    <a:pt x="58390" y="6559"/>
                  </a:lnTo>
                  <a:lnTo>
                    <a:pt x="61727" y="11341"/>
                  </a:lnTo>
                  <a:lnTo>
                    <a:pt x="65436" y="24181"/>
                  </a:lnTo>
                  <a:lnTo>
                    <a:pt x="61440" y="41176"/>
                  </a:lnTo>
                  <a:lnTo>
                    <a:pt x="57410" y="50647"/>
                  </a:lnTo>
                  <a:lnTo>
                    <a:pt x="31514" y="77460"/>
                  </a:lnTo>
                  <a:lnTo>
                    <a:pt x="2866" y="100960"/>
                  </a:lnTo>
                  <a:lnTo>
                    <a:pt x="724" y="104614"/>
                  </a:lnTo>
                  <a:lnTo>
                    <a:pt x="0" y="107756"/>
                  </a:lnTo>
                  <a:lnTo>
                    <a:pt x="4457" y="109850"/>
                  </a:lnTo>
                  <a:lnTo>
                    <a:pt x="48976" y="115093"/>
                  </a:lnTo>
                  <a:lnTo>
                    <a:pt x="95572" y="120701"/>
                  </a:lnTo>
                  <a:lnTo>
                    <a:pt x="127750" y="124761"/>
                  </a:lnTo>
                  <a:lnTo>
                    <a:pt x="168694" y="130308"/>
                  </a:lnTo>
                  <a:lnTo>
                    <a:pt x="189052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5701"/>
            <p:cNvSpPr/>
            <p:nvPr>
              <p:custDataLst>
                <p:tags r:id="rId62"/>
              </p:custDataLst>
            </p:nvPr>
          </p:nvSpPr>
          <p:spPr>
            <a:xfrm>
              <a:off x="5695950" y="246380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2117" y="33736"/>
                  </a:lnTo>
                  <a:lnTo>
                    <a:pt x="39999" y="28640"/>
                  </a:lnTo>
                  <a:lnTo>
                    <a:pt x="75633" y="23077"/>
                  </a:lnTo>
                  <a:lnTo>
                    <a:pt x="118987" y="15901"/>
                  </a:lnTo>
                  <a:lnTo>
                    <a:pt x="164125" y="800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5702"/>
            <p:cNvSpPr/>
            <p:nvPr>
              <p:custDataLst>
                <p:tags r:id="rId63"/>
              </p:custDataLst>
            </p:nvPr>
          </p:nvSpPr>
          <p:spPr>
            <a:xfrm>
              <a:off x="6089428" y="2267833"/>
              <a:ext cx="152623" cy="322968"/>
            </a:xfrm>
            <a:custGeom>
              <a:avLst/>
              <a:gdLst/>
              <a:ahLst/>
              <a:cxnLst/>
              <a:rect l="0" t="0" r="0" b="0"/>
              <a:pathLst>
                <a:path w="152623" h="322968">
                  <a:moveTo>
                    <a:pt x="95472" y="5467"/>
                  </a:moveTo>
                  <a:lnTo>
                    <a:pt x="95472" y="5467"/>
                  </a:lnTo>
                  <a:lnTo>
                    <a:pt x="88731" y="2096"/>
                  </a:lnTo>
                  <a:lnTo>
                    <a:pt x="71053" y="0"/>
                  </a:lnTo>
                  <a:lnTo>
                    <a:pt x="57808" y="5154"/>
                  </a:lnTo>
                  <a:lnTo>
                    <a:pt x="51313" y="9491"/>
                  </a:lnTo>
                  <a:lnTo>
                    <a:pt x="28687" y="39193"/>
                  </a:lnTo>
                  <a:lnTo>
                    <a:pt x="16166" y="72903"/>
                  </a:lnTo>
                  <a:lnTo>
                    <a:pt x="6602" y="114461"/>
                  </a:lnTo>
                  <a:lnTo>
                    <a:pt x="0" y="161153"/>
                  </a:lnTo>
                  <a:lnTo>
                    <a:pt x="358" y="206364"/>
                  </a:lnTo>
                  <a:lnTo>
                    <a:pt x="2430" y="228299"/>
                  </a:lnTo>
                  <a:lnTo>
                    <a:pt x="17902" y="263959"/>
                  </a:lnTo>
                  <a:lnTo>
                    <a:pt x="41945" y="292508"/>
                  </a:lnTo>
                  <a:lnTo>
                    <a:pt x="71447" y="314604"/>
                  </a:lnTo>
                  <a:lnTo>
                    <a:pt x="103374" y="322543"/>
                  </a:lnTo>
                  <a:lnTo>
                    <a:pt x="152622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5703"/>
            <p:cNvSpPr/>
            <p:nvPr>
              <p:custDataLst>
                <p:tags r:id="rId64"/>
              </p:custDataLst>
            </p:nvPr>
          </p:nvSpPr>
          <p:spPr>
            <a:xfrm>
              <a:off x="6953612" y="2238771"/>
              <a:ext cx="154551" cy="419403"/>
            </a:xfrm>
            <a:custGeom>
              <a:avLst/>
              <a:gdLst/>
              <a:ahLst/>
              <a:cxnLst/>
              <a:rect l="0" t="0" r="0" b="0"/>
              <a:pathLst>
                <a:path w="154551" h="419403">
                  <a:moveTo>
                    <a:pt x="25038" y="199629"/>
                  </a:moveTo>
                  <a:lnTo>
                    <a:pt x="25038" y="199629"/>
                  </a:lnTo>
                  <a:lnTo>
                    <a:pt x="21667" y="206371"/>
                  </a:lnTo>
                  <a:lnTo>
                    <a:pt x="19080" y="251726"/>
                  </a:lnTo>
                  <a:lnTo>
                    <a:pt x="16923" y="297145"/>
                  </a:lnTo>
                  <a:lnTo>
                    <a:pt x="11815" y="344469"/>
                  </a:lnTo>
                  <a:lnTo>
                    <a:pt x="5833" y="386007"/>
                  </a:lnTo>
                  <a:lnTo>
                    <a:pt x="453" y="419402"/>
                  </a:lnTo>
                  <a:lnTo>
                    <a:pt x="0" y="415133"/>
                  </a:lnTo>
                  <a:lnTo>
                    <a:pt x="5484" y="377116"/>
                  </a:lnTo>
                  <a:lnTo>
                    <a:pt x="11879" y="343188"/>
                  </a:lnTo>
                  <a:lnTo>
                    <a:pt x="21306" y="297064"/>
                  </a:lnTo>
                  <a:lnTo>
                    <a:pt x="26784" y="270936"/>
                  </a:lnTo>
                  <a:lnTo>
                    <a:pt x="33257" y="240817"/>
                  </a:lnTo>
                  <a:lnTo>
                    <a:pt x="40396" y="208037"/>
                  </a:lnTo>
                  <a:lnTo>
                    <a:pt x="47977" y="173485"/>
                  </a:lnTo>
                  <a:lnTo>
                    <a:pt x="57264" y="141277"/>
                  </a:lnTo>
                  <a:lnTo>
                    <a:pt x="67688" y="110633"/>
                  </a:lnTo>
                  <a:lnTo>
                    <a:pt x="78871" y="81032"/>
                  </a:lnTo>
                  <a:lnTo>
                    <a:pt x="96941" y="40615"/>
                  </a:lnTo>
                  <a:lnTo>
                    <a:pt x="112030" y="15362"/>
                  </a:lnTo>
                  <a:lnTo>
                    <a:pt x="125788" y="1786"/>
                  </a:lnTo>
                  <a:lnTo>
                    <a:pt x="132422" y="0"/>
                  </a:lnTo>
                  <a:lnTo>
                    <a:pt x="138961" y="927"/>
                  </a:lnTo>
                  <a:lnTo>
                    <a:pt x="145436" y="3661"/>
                  </a:lnTo>
                  <a:lnTo>
                    <a:pt x="149754" y="10423"/>
                  </a:lnTo>
                  <a:lnTo>
                    <a:pt x="154550" y="31106"/>
                  </a:lnTo>
                  <a:lnTo>
                    <a:pt x="150509" y="70517"/>
                  </a:lnTo>
                  <a:lnTo>
                    <a:pt x="136542" y="97090"/>
                  </a:lnTo>
                  <a:lnTo>
                    <a:pt x="97603" y="144080"/>
                  </a:lnTo>
                  <a:lnTo>
                    <a:pt x="89509" y="150246"/>
                  </a:lnTo>
                  <a:lnTo>
                    <a:pt x="87069" y="151185"/>
                  </a:lnTo>
                  <a:lnTo>
                    <a:pt x="85442" y="151105"/>
                  </a:lnTo>
                  <a:lnTo>
                    <a:pt x="84357" y="150346"/>
                  </a:lnTo>
                  <a:lnTo>
                    <a:pt x="84340" y="149840"/>
                  </a:lnTo>
                  <a:lnTo>
                    <a:pt x="85033" y="149503"/>
                  </a:lnTo>
                  <a:lnTo>
                    <a:pt x="97958" y="148962"/>
                  </a:lnTo>
                  <a:lnTo>
                    <a:pt x="118218" y="155610"/>
                  </a:lnTo>
                  <a:lnTo>
                    <a:pt x="128305" y="162661"/>
                  </a:lnTo>
                  <a:lnTo>
                    <a:pt x="131982" y="166517"/>
                  </a:lnTo>
                  <a:lnTo>
                    <a:pt x="136068" y="176446"/>
                  </a:lnTo>
                  <a:lnTo>
                    <a:pt x="137158" y="182057"/>
                  </a:lnTo>
                  <a:lnTo>
                    <a:pt x="132724" y="195817"/>
                  </a:lnTo>
                  <a:lnTo>
                    <a:pt x="122993" y="210635"/>
                  </a:lnTo>
                  <a:lnTo>
                    <a:pt x="93635" y="239102"/>
                  </a:lnTo>
                  <a:lnTo>
                    <a:pt x="94888" y="237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5704"/>
            <p:cNvSpPr/>
            <p:nvPr>
              <p:custDataLst>
                <p:tags r:id="rId65"/>
              </p:custDataLst>
            </p:nvPr>
          </p:nvSpPr>
          <p:spPr>
            <a:xfrm>
              <a:off x="5524500" y="24257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5644" y="199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5705"/>
            <p:cNvSpPr/>
            <p:nvPr>
              <p:custDataLst>
                <p:tags r:id="rId66"/>
              </p:custDataLst>
            </p:nvPr>
          </p:nvSpPr>
          <p:spPr>
            <a:xfrm>
              <a:off x="6833107" y="2317750"/>
              <a:ext cx="18544" cy="209551"/>
            </a:xfrm>
            <a:custGeom>
              <a:avLst/>
              <a:gdLst/>
              <a:ahLst/>
              <a:cxnLst/>
              <a:rect l="0" t="0" r="0" b="0"/>
              <a:pathLst>
                <a:path w="18544" h="209551">
                  <a:moveTo>
                    <a:pt x="12193" y="0"/>
                  </a:moveTo>
                  <a:lnTo>
                    <a:pt x="12193" y="0"/>
                  </a:lnTo>
                  <a:lnTo>
                    <a:pt x="7124" y="13667"/>
                  </a:lnTo>
                  <a:lnTo>
                    <a:pt x="1208" y="60268"/>
                  </a:lnTo>
                  <a:lnTo>
                    <a:pt x="0" y="104405"/>
                  </a:lnTo>
                  <a:lnTo>
                    <a:pt x="1525" y="147587"/>
                  </a:lnTo>
                  <a:lnTo>
                    <a:pt x="8327" y="180842"/>
                  </a:lnTo>
                  <a:lnTo>
                    <a:pt x="1854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5706"/>
            <p:cNvSpPr/>
            <p:nvPr>
              <p:custDataLst>
                <p:tags r:id="rId67"/>
              </p:custDataLst>
            </p:nvPr>
          </p:nvSpPr>
          <p:spPr>
            <a:xfrm>
              <a:off x="7620000" y="2248783"/>
              <a:ext cx="44462" cy="240418"/>
            </a:xfrm>
            <a:custGeom>
              <a:avLst/>
              <a:gdLst/>
              <a:ahLst/>
              <a:cxnLst/>
              <a:rect l="0" t="0" r="0" b="0"/>
              <a:pathLst>
                <a:path w="44462" h="240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4419" y="44661"/>
                  </a:lnTo>
                  <a:lnTo>
                    <a:pt x="35782" y="76979"/>
                  </a:lnTo>
                  <a:lnTo>
                    <a:pt x="43419" y="114861"/>
                  </a:lnTo>
                  <a:lnTo>
                    <a:pt x="44461" y="155216"/>
                  </a:lnTo>
                  <a:lnTo>
                    <a:pt x="35047" y="191026"/>
                  </a:lnTo>
                  <a:lnTo>
                    <a:pt x="127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5707"/>
            <p:cNvSpPr/>
            <p:nvPr>
              <p:custDataLst>
                <p:tags r:id="rId68"/>
              </p:custDataLst>
            </p:nvPr>
          </p:nvSpPr>
          <p:spPr>
            <a:xfrm>
              <a:off x="7708898" y="2162280"/>
              <a:ext cx="154170" cy="377721"/>
            </a:xfrm>
            <a:custGeom>
              <a:avLst/>
              <a:gdLst/>
              <a:ahLst/>
              <a:cxnLst/>
              <a:rect l="0" t="0" r="0" b="0"/>
              <a:pathLst>
                <a:path w="154170" h="377721">
                  <a:moveTo>
                    <a:pt x="2" y="9420"/>
                  </a:moveTo>
                  <a:lnTo>
                    <a:pt x="2" y="9420"/>
                  </a:lnTo>
                  <a:lnTo>
                    <a:pt x="0" y="6049"/>
                  </a:lnTo>
                  <a:lnTo>
                    <a:pt x="1883" y="2512"/>
                  </a:lnTo>
                  <a:lnTo>
                    <a:pt x="3372" y="582"/>
                  </a:lnTo>
                  <a:lnTo>
                    <a:pt x="5777" y="0"/>
                  </a:lnTo>
                  <a:lnTo>
                    <a:pt x="12211" y="1235"/>
                  </a:lnTo>
                  <a:lnTo>
                    <a:pt x="33880" y="16010"/>
                  </a:lnTo>
                  <a:lnTo>
                    <a:pt x="69385" y="55117"/>
                  </a:lnTo>
                  <a:lnTo>
                    <a:pt x="96926" y="90878"/>
                  </a:lnTo>
                  <a:lnTo>
                    <a:pt x="123512" y="132407"/>
                  </a:lnTo>
                  <a:lnTo>
                    <a:pt x="134553" y="156322"/>
                  </a:lnTo>
                  <a:lnTo>
                    <a:pt x="144736" y="181438"/>
                  </a:lnTo>
                  <a:lnTo>
                    <a:pt x="150819" y="205943"/>
                  </a:lnTo>
                  <a:lnTo>
                    <a:pt x="154169" y="230041"/>
                  </a:lnTo>
                  <a:lnTo>
                    <a:pt x="153893" y="275396"/>
                  </a:lnTo>
                  <a:lnTo>
                    <a:pt x="144362" y="314368"/>
                  </a:lnTo>
                  <a:lnTo>
                    <a:pt x="126956" y="342979"/>
                  </a:lnTo>
                  <a:lnTo>
                    <a:pt x="105815" y="362279"/>
                  </a:lnTo>
                  <a:lnTo>
                    <a:pt x="63502" y="37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5708"/>
            <p:cNvSpPr/>
            <p:nvPr>
              <p:custDataLst>
                <p:tags r:id="rId69"/>
              </p:custDataLst>
            </p:nvPr>
          </p:nvSpPr>
          <p:spPr>
            <a:xfrm>
              <a:off x="6300431" y="2262297"/>
              <a:ext cx="111704" cy="377812"/>
            </a:xfrm>
            <a:custGeom>
              <a:avLst/>
              <a:gdLst/>
              <a:ahLst/>
              <a:cxnLst/>
              <a:rect l="0" t="0" r="0" b="0"/>
              <a:pathLst>
                <a:path w="111704" h="377812">
                  <a:moveTo>
                    <a:pt x="30519" y="207853"/>
                  </a:moveTo>
                  <a:lnTo>
                    <a:pt x="30519" y="207853"/>
                  </a:lnTo>
                  <a:lnTo>
                    <a:pt x="21680" y="246577"/>
                  </a:lnTo>
                  <a:lnTo>
                    <a:pt x="18963" y="283140"/>
                  </a:lnTo>
                  <a:lnTo>
                    <a:pt x="14787" y="321883"/>
                  </a:lnTo>
                  <a:lnTo>
                    <a:pt x="7055" y="365008"/>
                  </a:lnTo>
                  <a:lnTo>
                    <a:pt x="2922" y="376007"/>
                  </a:lnTo>
                  <a:lnTo>
                    <a:pt x="1537" y="377811"/>
                  </a:lnTo>
                  <a:lnTo>
                    <a:pt x="615" y="377603"/>
                  </a:lnTo>
                  <a:lnTo>
                    <a:pt x="0" y="376053"/>
                  </a:lnTo>
                  <a:lnTo>
                    <a:pt x="7720" y="329416"/>
                  </a:lnTo>
                  <a:lnTo>
                    <a:pt x="14742" y="290809"/>
                  </a:lnTo>
                  <a:lnTo>
                    <a:pt x="18589" y="266685"/>
                  </a:lnTo>
                  <a:lnTo>
                    <a:pt x="22566" y="240724"/>
                  </a:lnTo>
                  <a:lnTo>
                    <a:pt x="27334" y="212128"/>
                  </a:lnTo>
                  <a:lnTo>
                    <a:pt x="32629" y="181775"/>
                  </a:lnTo>
                  <a:lnTo>
                    <a:pt x="38275" y="150251"/>
                  </a:lnTo>
                  <a:lnTo>
                    <a:pt x="44862" y="121474"/>
                  </a:lnTo>
                  <a:lnTo>
                    <a:pt x="52076" y="94528"/>
                  </a:lnTo>
                  <a:lnTo>
                    <a:pt x="67616" y="48831"/>
                  </a:lnTo>
                  <a:lnTo>
                    <a:pt x="93062" y="4024"/>
                  </a:lnTo>
                  <a:lnTo>
                    <a:pt x="95499" y="0"/>
                  </a:lnTo>
                  <a:lnTo>
                    <a:pt x="96417" y="846"/>
                  </a:lnTo>
                  <a:lnTo>
                    <a:pt x="96455" y="18891"/>
                  </a:lnTo>
                  <a:lnTo>
                    <a:pt x="108460" y="63425"/>
                  </a:lnTo>
                  <a:lnTo>
                    <a:pt x="111703" y="89173"/>
                  </a:lnTo>
                  <a:lnTo>
                    <a:pt x="108699" y="102425"/>
                  </a:lnTo>
                  <a:lnTo>
                    <a:pt x="95273" y="122430"/>
                  </a:lnTo>
                  <a:lnTo>
                    <a:pt x="79499" y="139682"/>
                  </a:lnTo>
                  <a:lnTo>
                    <a:pt x="78694" y="141944"/>
                  </a:lnTo>
                  <a:lnTo>
                    <a:pt x="78865" y="144158"/>
                  </a:lnTo>
                  <a:lnTo>
                    <a:pt x="80933" y="148500"/>
                  </a:lnTo>
                  <a:lnTo>
                    <a:pt x="106357" y="184498"/>
                  </a:lnTo>
                  <a:lnTo>
                    <a:pt x="108594" y="190166"/>
                  </a:lnTo>
                  <a:lnTo>
                    <a:pt x="109199" y="200228"/>
                  </a:lnTo>
                  <a:lnTo>
                    <a:pt x="108372" y="204886"/>
                  </a:lnTo>
                  <a:lnTo>
                    <a:pt x="101810" y="213825"/>
                  </a:lnTo>
                  <a:lnTo>
                    <a:pt x="97096" y="218184"/>
                  </a:lnTo>
                  <a:lnTo>
                    <a:pt x="86214" y="223028"/>
                  </a:lnTo>
                  <a:lnTo>
                    <a:pt x="73616" y="224475"/>
                  </a:lnTo>
                  <a:lnTo>
                    <a:pt x="58610" y="222767"/>
                  </a:lnTo>
                  <a:lnTo>
                    <a:pt x="48178" y="217774"/>
                  </a:lnTo>
                  <a:lnTo>
                    <a:pt x="44408" y="214467"/>
                  </a:lnTo>
                  <a:lnTo>
                    <a:pt x="44011" y="212262"/>
                  </a:lnTo>
                  <a:lnTo>
                    <a:pt x="45864" y="210793"/>
                  </a:lnTo>
                  <a:lnTo>
                    <a:pt x="55919" y="207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0" name="SMARTInkShape-Group1013"/>
          <p:cNvGrpSpPr/>
          <p:nvPr/>
        </p:nvGrpSpPr>
        <p:grpSpPr>
          <a:xfrm>
            <a:off x="3589184" y="2143762"/>
            <a:ext cx="620867" cy="1082142"/>
            <a:chOff x="3589184" y="2143762"/>
            <a:chExt cx="620867" cy="1082142"/>
          </a:xfrm>
        </p:grpSpPr>
        <p:sp>
          <p:nvSpPr>
            <p:cNvPr id="1184" name="SMARTInkShape-5709"/>
            <p:cNvSpPr/>
            <p:nvPr>
              <p:custDataLst>
                <p:tags r:id="rId41"/>
              </p:custDataLst>
            </p:nvPr>
          </p:nvSpPr>
          <p:spPr>
            <a:xfrm>
              <a:off x="4065560" y="2658501"/>
              <a:ext cx="131791" cy="103750"/>
            </a:xfrm>
            <a:custGeom>
              <a:avLst/>
              <a:gdLst/>
              <a:ahLst/>
              <a:cxnLst/>
              <a:rect l="0" t="0" r="0" b="0"/>
              <a:pathLst>
                <a:path w="131791" h="103750">
                  <a:moveTo>
                    <a:pt x="30190" y="21199"/>
                  </a:moveTo>
                  <a:lnTo>
                    <a:pt x="30190" y="21199"/>
                  </a:lnTo>
                  <a:lnTo>
                    <a:pt x="23448" y="21199"/>
                  </a:lnTo>
                  <a:lnTo>
                    <a:pt x="16375" y="24962"/>
                  </a:lnTo>
                  <a:lnTo>
                    <a:pt x="9233" y="31338"/>
                  </a:lnTo>
                  <a:lnTo>
                    <a:pt x="3708" y="38876"/>
                  </a:lnTo>
                  <a:lnTo>
                    <a:pt x="0" y="57794"/>
                  </a:lnTo>
                  <a:lnTo>
                    <a:pt x="891" y="62529"/>
                  </a:lnTo>
                  <a:lnTo>
                    <a:pt x="2896" y="65686"/>
                  </a:lnTo>
                  <a:lnTo>
                    <a:pt x="5644" y="67790"/>
                  </a:lnTo>
                  <a:lnTo>
                    <a:pt x="8887" y="68487"/>
                  </a:lnTo>
                  <a:lnTo>
                    <a:pt x="16254" y="67381"/>
                  </a:lnTo>
                  <a:lnTo>
                    <a:pt x="31705" y="56049"/>
                  </a:lnTo>
                  <a:lnTo>
                    <a:pt x="65052" y="9979"/>
                  </a:lnTo>
                  <a:lnTo>
                    <a:pt x="72260" y="2101"/>
                  </a:lnTo>
                  <a:lnTo>
                    <a:pt x="75170" y="0"/>
                  </a:lnTo>
                  <a:lnTo>
                    <a:pt x="77816" y="1422"/>
                  </a:lnTo>
                  <a:lnTo>
                    <a:pt x="96550" y="44439"/>
                  </a:lnTo>
                  <a:lnTo>
                    <a:pt x="114769" y="81345"/>
                  </a:lnTo>
                  <a:lnTo>
                    <a:pt x="131790" y="103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5710"/>
            <p:cNvSpPr/>
            <p:nvPr>
              <p:custDataLst>
                <p:tags r:id="rId42"/>
              </p:custDataLst>
            </p:nvPr>
          </p:nvSpPr>
          <p:spPr>
            <a:xfrm>
              <a:off x="4191000" y="29718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4560" y="36165"/>
                  </a:lnTo>
                  <a:lnTo>
                    <a:pt x="400" y="8102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5711"/>
            <p:cNvSpPr/>
            <p:nvPr>
              <p:custDataLst>
                <p:tags r:id="rId43"/>
              </p:custDataLst>
            </p:nvPr>
          </p:nvSpPr>
          <p:spPr>
            <a:xfrm>
              <a:off x="4020701" y="2800825"/>
              <a:ext cx="117528" cy="425079"/>
            </a:xfrm>
            <a:custGeom>
              <a:avLst/>
              <a:gdLst/>
              <a:ahLst/>
              <a:cxnLst/>
              <a:rect l="0" t="0" r="0" b="0"/>
              <a:pathLst>
                <a:path w="117528" h="425079">
                  <a:moveTo>
                    <a:pt x="17899" y="158275"/>
                  </a:moveTo>
                  <a:lnTo>
                    <a:pt x="17899" y="158275"/>
                  </a:lnTo>
                  <a:lnTo>
                    <a:pt x="13535" y="202318"/>
                  </a:lnTo>
                  <a:lnTo>
                    <a:pt x="12843" y="242508"/>
                  </a:lnTo>
                  <a:lnTo>
                    <a:pt x="15181" y="276145"/>
                  </a:lnTo>
                  <a:lnTo>
                    <a:pt x="16691" y="310380"/>
                  </a:lnTo>
                  <a:lnTo>
                    <a:pt x="17362" y="343705"/>
                  </a:lnTo>
                  <a:lnTo>
                    <a:pt x="17034" y="388117"/>
                  </a:lnTo>
                  <a:lnTo>
                    <a:pt x="12411" y="425078"/>
                  </a:lnTo>
                  <a:lnTo>
                    <a:pt x="12124" y="424338"/>
                  </a:lnTo>
                  <a:lnTo>
                    <a:pt x="8253" y="385310"/>
                  </a:lnTo>
                  <a:lnTo>
                    <a:pt x="4675" y="351372"/>
                  </a:lnTo>
                  <a:lnTo>
                    <a:pt x="1438" y="306185"/>
                  </a:lnTo>
                  <a:lnTo>
                    <a:pt x="575" y="277343"/>
                  </a:lnTo>
                  <a:lnTo>
                    <a:pt x="0" y="246120"/>
                  </a:lnTo>
                  <a:lnTo>
                    <a:pt x="321" y="213310"/>
                  </a:lnTo>
                  <a:lnTo>
                    <a:pt x="1242" y="179443"/>
                  </a:lnTo>
                  <a:lnTo>
                    <a:pt x="2560" y="144870"/>
                  </a:lnTo>
                  <a:lnTo>
                    <a:pt x="5557" y="114767"/>
                  </a:lnTo>
                  <a:lnTo>
                    <a:pt x="9670" y="87642"/>
                  </a:lnTo>
                  <a:lnTo>
                    <a:pt x="20592" y="43627"/>
                  </a:lnTo>
                  <a:lnTo>
                    <a:pt x="34853" y="17009"/>
                  </a:lnTo>
                  <a:lnTo>
                    <a:pt x="48717" y="3768"/>
                  </a:lnTo>
                  <a:lnTo>
                    <a:pt x="55378" y="237"/>
                  </a:lnTo>
                  <a:lnTo>
                    <a:pt x="61229" y="0"/>
                  </a:lnTo>
                  <a:lnTo>
                    <a:pt x="66541" y="1958"/>
                  </a:lnTo>
                  <a:lnTo>
                    <a:pt x="71494" y="5380"/>
                  </a:lnTo>
                  <a:lnTo>
                    <a:pt x="76997" y="22353"/>
                  </a:lnTo>
                  <a:lnTo>
                    <a:pt x="78031" y="44949"/>
                  </a:lnTo>
                  <a:lnTo>
                    <a:pt x="70680" y="76092"/>
                  </a:lnTo>
                  <a:lnTo>
                    <a:pt x="53815" y="108805"/>
                  </a:lnTo>
                  <a:lnTo>
                    <a:pt x="53838" y="110478"/>
                  </a:lnTo>
                  <a:lnTo>
                    <a:pt x="54558" y="111594"/>
                  </a:lnTo>
                  <a:lnTo>
                    <a:pt x="100742" y="122605"/>
                  </a:lnTo>
                  <a:lnTo>
                    <a:pt x="109516" y="128546"/>
                  </a:lnTo>
                  <a:lnTo>
                    <a:pt x="112844" y="132105"/>
                  </a:lnTo>
                  <a:lnTo>
                    <a:pt x="116541" y="143587"/>
                  </a:lnTo>
                  <a:lnTo>
                    <a:pt x="117527" y="150599"/>
                  </a:lnTo>
                  <a:lnTo>
                    <a:pt x="109215" y="169680"/>
                  </a:lnTo>
                  <a:lnTo>
                    <a:pt x="71003" y="217240"/>
                  </a:lnTo>
                  <a:lnTo>
                    <a:pt x="43994" y="240812"/>
                  </a:lnTo>
                  <a:lnTo>
                    <a:pt x="42351" y="241522"/>
                  </a:lnTo>
                  <a:lnTo>
                    <a:pt x="41961" y="240584"/>
                  </a:lnTo>
                  <a:lnTo>
                    <a:pt x="43299" y="234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5712"/>
            <p:cNvSpPr/>
            <p:nvPr>
              <p:custDataLst>
                <p:tags r:id="rId44"/>
              </p:custDataLst>
            </p:nvPr>
          </p:nvSpPr>
          <p:spPr>
            <a:xfrm>
              <a:off x="3693560" y="2838614"/>
              <a:ext cx="197827" cy="299303"/>
            </a:xfrm>
            <a:custGeom>
              <a:avLst/>
              <a:gdLst/>
              <a:ahLst/>
              <a:cxnLst/>
              <a:rect l="0" t="0" r="0" b="0"/>
              <a:pathLst>
                <a:path w="197827" h="299303">
                  <a:moveTo>
                    <a:pt x="179940" y="158586"/>
                  </a:moveTo>
                  <a:lnTo>
                    <a:pt x="179940" y="158586"/>
                  </a:lnTo>
                  <a:lnTo>
                    <a:pt x="169827" y="148473"/>
                  </a:lnTo>
                  <a:lnTo>
                    <a:pt x="159218" y="143508"/>
                  </a:lnTo>
                  <a:lnTo>
                    <a:pt x="146035" y="142006"/>
                  </a:lnTo>
                  <a:lnTo>
                    <a:pt x="118075" y="146539"/>
                  </a:lnTo>
                  <a:lnTo>
                    <a:pt x="95295" y="155349"/>
                  </a:lnTo>
                  <a:lnTo>
                    <a:pt x="62040" y="185692"/>
                  </a:lnTo>
                  <a:lnTo>
                    <a:pt x="36586" y="225963"/>
                  </a:lnTo>
                  <a:lnTo>
                    <a:pt x="29914" y="252736"/>
                  </a:lnTo>
                  <a:lnTo>
                    <a:pt x="29123" y="265803"/>
                  </a:lnTo>
                  <a:lnTo>
                    <a:pt x="32123" y="276631"/>
                  </a:lnTo>
                  <a:lnTo>
                    <a:pt x="44864" y="294306"/>
                  </a:lnTo>
                  <a:lnTo>
                    <a:pt x="54611" y="298454"/>
                  </a:lnTo>
                  <a:lnTo>
                    <a:pt x="78612" y="299302"/>
                  </a:lnTo>
                  <a:lnTo>
                    <a:pt x="109506" y="287448"/>
                  </a:lnTo>
                  <a:lnTo>
                    <a:pt x="142286" y="266658"/>
                  </a:lnTo>
                  <a:lnTo>
                    <a:pt x="170966" y="238603"/>
                  </a:lnTo>
                  <a:lnTo>
                    <a:pt x="190298" y="203557"/>
                  </a:lnTo>
                  <a:lnTo>
                    <a:pt x="197428" y="184333"/>
                  </a:lnTo>
                  <a:lnTo>
                    <a:pt x="197826" y="144159"/>
                  </a:lnTo>
                  <a:lnTo>
                    <a:pt x="193981" y="123568"/>
                  </a:lnTo>
                  <a:lnTo>
                    <a:pt x="170893" y="79993"/>
                  </a:lnTo>
                  <a:lnTo>
                    <a:pt x="137819" y="40400"/>
                  </a:lnTo>
                  <a:lnTo>
                    <a:pt x="101953" y="15748"/>
                  </a:lnTo>
                  <a:lnTo>
                    <a:pt x="68608" y="3380"/>
                  </a:lnTo>
                  <a:lnTo>
                    <a:pt x="38737" y="0"/>
                  </a:lnTo>
                  <a:lnTo>
                    <a:pt x="13702" y="5553"/>
                  </a:lnTo>
                  <a:lnTo>
                    <a:pt x="6320" y="11409"/>
                  </a:lnTo>
                  <a:lnTo>
                    <a:pt x="2104" y="18840"/>
                  </a:lnTo>
                  <a:lnTo>
                    <a:pt x="0" y="27322"/>
                  </a:lnTo>
                  <a:lnTo>
                    <a:pt x="2124" y="36504"/>
                  </a:lnTo>
                  <a:lnTo>
                    <a:pt x="27540" y="76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5713"/>
            <p:cNvSpPr/>
            <p:nvPr>
              <p:custDataLst>
                <p:tags r:id="rId45"/>
              </p:custDataLst>
            </p:nvPr>
          </p:nvSpPr>
          <p:spPr>
            <a:xfrm>
              <a:off x="3589184" y="2590800"/>
              <a:ext cx="538317" cy="83738"/>
            </a:xfrm>
            <a:custGeom>
              <a:avLst/>
              <a:gdLst/>
              <a:ahLst/>
              <a:cxnLst/>
              <a:rect l="0" t="0" r="0" b="0"/>
              <a:pathLst>
                <a:path w="538317" h="83738">
                  <a:moveTo>
                    <a:pt x="23966" y="63500"/>
                  </a:moveTo>
                  <a:lnTo>
                    <a:pt x="23966" y="63500"/>
                  </a:lnTo>
                  <a:lnTo>
                    <a:pt x="2851" y="77297"/>
                  </a:lnTo>
                  <a:lnTo>
                    <a:pt x="717" y="80459"/>
                  </a:lnTo>
                  <a:lnTo>
                    <a:pt x="0" y="83273"/>
                  </a:lnTo>
                  <a:lnTo>
                    <a:pt x="4461" y="83737"/>
                  </a:lnTo>
                  <a:lnTo>
                    <a:pt x="41392" y="75533"/>
                  </a:lnTo>
                  <a:lnTo>
                    <a:pt x="65922" y="68699"/>
                  </a:lnTo>
                  <a:lnTo>
                    <a:pt x="94270" y="60616"/>
                  </a:lnTo>
                  <a:lnTo>
                    <a:pt x="130102" y="51700"/>
                  </a:lnTo>
                  <a:lnTo>
                    <a:pt x="170923" y="42228"/>
                  </a:lnTo>
                  <a:lnTo>
                    <a:pt x="215071" y="32385"/>
                  </a:lnTo>
                  <a:lnTo>
                    <a:pt x="262847" y="23707"/>
                  </a:lnTo>
                  <a:lnTo>
                    <a:pt x="313042" y="15804"/>
                  </a:lnTo>
                  <a:lnTo>
                    <a:pt x="364850" y="8419"/>
                  </a:lnTo>
                  <a:lnTo>
                    <a:pt x="407150" y="4202"/>
                  </a:lnTo>
                  <a:lnTo>
                    <a:pt x="443111" y="2096"/>
                  </a:lnTo>
                  <a:lnTo>
                    <a:pt x="474845" y="1397"/>
                  </a:lnTo>
                  <a:lnTo>
                    <a:pt x="538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5714"/>
            <p:cNvSpPr/>
            <p:nvPr>
              <p:custDataLst>
                <p:tags r:id="rId46"/>
              </p:custDataLst>
            </p:nvPr>
          </p:nvSpPr>
          <p:spPr>
            <a:xfrm>
              <a:off x="3695700" y="2143762"/>
              <a:ext cx="250978" cy="340412"/>
            </a:xfrm>
            <a:custGeom>
              <a:avLst/>
              <a:gdLst/>
              <a:ahLst/>
              <a:cxnLst/>
              <a:rect l="0" t="0" r="0" b="0"/>
              <a:pathLst>
                <a:path w="250978" h="340412">
                  <a:moveTo>
                    <a:pt x="222250" y="193038"/>
                  </a:moveTo>
                  <a:lnTo>
                    <a:pt x="222250" y="193038"/>
                  </a:lnTo>
                  <a:lnTo>
                    <a:pt x="218879" y="189667"/>
                  </a:lnTo>
                  <a:lnTo>
                    <a:pt x="210713" y="173479"/>
                  </a:lnTo>
                  <a:lnTo>
                    <a:pt x="203952" y="167177"/>
                  </a:lnTo>
                  <a:lnTo>
                    <a:pt x="194362" y="163905"/>
                  </a:lnTo>
                  <a:lnTo>
                    <a:pt x="174329" y="161805"/>
                  </a:lnTo>
                  <a:lnTo>
                    <a:pt x="136506" y="167165"/>
                  </a:lnTo>
                  <a:lnTo>
                    <a:pt x="112880" y="173543"/>
                  </a:lnTo>
                  <a:lnTo>
                    <a:pt x="75779" y="198550"/>
                  </a:lnTo>
                  <a:lnTo>
                    <a:pt x="41346" y="236142"/>
                  </a:lnTo>
                  <a:lnTo>
                    <a:pt x="22285" y="278560"/>
                  </a:lnTo>
                  <a:lnTo>
                    <a:pt x="22604" y="303955"/>
                  </a:lnTo>
                  <a:lnTo>
                    <a:pt x="25653" y="315666"/>
                  </a:lnTo>
                  <a:lnTo>
                    <a:pt x="33330" y="324885"/>
                  </a:lnTo>
                  <a:lnTo>
                    <a:pt x="56912" y="338890"/>
                  </a:lnTo>
                  <a:lnTo>
                    <a:pt x="89970" y="340411"/>
                  </a:lnTo>
                  <a:lnTo>
                    <a:pt x="127475" y="331209"/>
                  </a:lnTo>
                  <a:lnTo>
                    <a:pt x="165311" y="310657"/>
                  </a:lnTo>
                  <a:lnTo>
                    <a:pt x="199531" y="279415"/>
                  </a:lnTo>
                  <a:lnTo>
                    <a:pt x="228380" y="241306"/>
                  </a:lnTo>
                  <a:lnTo>
                    <a:pt x="248258" y="198498"/>
                  </a:lnTo>
                  <a:lnTo>
                    <a:pt x="250977" y="151720"/>
                  </a:lnTo>
                  <a:lnTo>
                    <a:pt x="247752" y="127393"/>
                  </a:lnTo>
                  <a:lnTo>
                    <a:pt x="239957" y="103413"/>
                  </a:lnTo>
                  <a:lnTo>
                    <a:pt x="216244" y="56073"/>
                  </a:lnTo>
                  <a:lnTo>
                    <a:pt x="183127" y="24215"/>
                  </a:lnTo>
                  <a:lnTo>
                    <a:pt x="144890" y="5822"/>
                  </a:lnTo>
                  <a:lnTo>
                    <a:pt x="104377" y="0"/>
                  </a:lnTo>
                  <a:lnTo>
                    <a:pt x="68497" y="5408"/>
                  </a:lnTo>
                  <a:lnTo>
                    <a:pt x="37498" y="18630"/>
                  </a:lnTo>
                  <a:lnTo>
                    <a:pt x="11962" y="38618"/>
                  </a:lnTo>
                  <a:lnTo>
                    <a:pt x="5152" y="51286"/>
                  </a:lnTo>
                  <a:lnTo>
                    <a:pt x="0" y="110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3" name="SMARTInkShape-Group1014"/>
          <p:cNvGrpSpPr/>
          <p:nvPr/>
        </p:nvGrpSpPr>
        <p:grpSpPr>
          <a:xfrm>
            <a:off x="2419350" y="2339445"/>
            <a:ext cx="273051" cy="133194"/>
            <a:chOff x="2419350" y="2339445"/>
            <a:chExt cx="273051" cy="133194"/>
          </a:xfrm>
        </p:grpSpPr>
        <p:sp>
          <p:nvSpPr>
            <p:cNvPr id="1191" name="SMARTInkShape-5715"/>
            <p:cNvSpPr/>
            <p:nvPr>
              <p:custDataLst>
                <p:tags r:id="rId39"/>
              </p:custDataLst>
            </p:nvPr>
          </p:nvSpPr>
          <p:spPr>
            <a:xfrm>
              <a:off x="2437433" y="2425700"/>
              <a:ext cx="254968" cy="46939"/>
            </a:xfrm>
            <a:custGeom>
              <a:avLst/>
              <a:gdLst/>
              <a:ahLst/>
              <a:cxnLst/>
              <a:rect l="0" t="0" r="0" b="0"/>
              <a:pathLst>
                <a:path w="254968" h="46939">
                  <a:moveTo>
                    <a:pt x="7317" y="38100"/>
                  </a:moveTo>
                  <a:lnTo>
                    <a:pt x="7317" y="38100"/>
                  </a:lnTo>
                  <a:lnTo>
                    <a:pt x="575" y="41471"/>
                  </a:lnTo>
                  <a:lnTo>
                    <a:pt x="0" y="43170"/>
                  </a:lnTo>
                  <a:lnTo>
                    <a:pt x="1028" y="45008"/>
                  </a:lnTo>
                  <a:lnTo>
                    <a:pt x="3124" y="46938"/>
                  </a:lnTo>
                  <a:lnTo>
                    <a:pt x="36414" y="46285"/>
                  </a:lnTo>
                  <a:lnTo>
                    <a:pt x="78340" y="37739"/>
                  </a:lnTo>
                  <a:lnTo>
                    <a:pt x="103349" y="31510"/>
                  </a:lnTo>
                  <a:lnTo>
                    <a:pt x="131310" y="25240"/>
                  </a:lnTo>
                  <a:lnTo>
                    <a:pt x="161240" y="18943"/>
                  </a:lnTo>
                  <a:lnTo>
                    <a:pt x="192482" y="12628"/>
                  </a:lnTo>
                  <a:lnTo>
                    <a:pt x="254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5716"/>
            <p:cNvSpPr/>
            <p:nvPr>
              <p:custDataLst>
                <p:tags r:id="rId40"/>
              </p:custDataLst>
            </p:nvPr>
          </p:nvSpPr>
          <p:spPr>
            <a:xfrm>
              <a:off x="2419350" y="2339445"/>
              <a:ext cx="196851" cy="22756"/>
            </a:xfrm>
            <a:custGeom>
              <a:avLst/>
              <a:gdLst/>
              <a:ahLst/>
              <a:cxnLst/>
              <a:rect l="0" t="0" r="0" b="0"/>
              <a:pathLst>
                <a:path w="196851" h="22756">
                  <a:moveTo>
                    <a:pt x="0" y="22755"/>
                  </a:moveTo>
                  <a:lnTo>
                    <a:pt x="0" y="22755"/>
                  </a:lnTo>
                  <a:lnTo>
                    <a:pt x="25693" y="19384"/>
                  </a:lnTo>
                  <a:lnTo>
                    <a:pt x="69231" y="7175"/>
                  </a:lnTo>
                  <a:lnTo>
                    <a:pt x="104147" y="1719"/>
                  </a:lnTo>
                  <a:lnTo>
                    <a:pt x="138715" y="0"/>
                  </a:lnTo>
                  <a:lnTo>
                    <a:pt x="196850" y="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4" name="SMARTInkShape-5717"/>
          <p:cNvSpPr/>
          <p:nvPr>
            <p:custDataLst>
              <p:tags r:id="rId6"/>
            </p:custDataLst>
          </p:nvPr>
        </p:nvSpPr>
        <p:spPr>
          <a:xfrm>
            <a:off x="1095094" y="2628041"/>
            <a:ext cx="200074" cy="300514"/>
          </a:xfrm>
          <a:custGeom>
            <a:avLst/>
            <a:gdLst/>
            <a:ahLst/>
            <a:cxnLst/>
            <a:rect l="0" t="0" r="0" b="0"/>
            <a:pathLst>
              <a:path w="200074" h="300514">
                <a:moveTo>
                  <a:pt x="162206" y="159609"/>
                </a:moveTo>
                <a:lnTo>
                  <a:pt x="162206" y="159609"/>
                </a:lnTo>
                <a:lnTo>
                  <a:pt x="171044" y="136465"/>
                </a:lnTo>
                <a:lnTo>
                  <a:pt x="170920" y="132185"/>
                </a:lnTo>
                <a:lnTo>
                  <a:pt x="167020" y="123667"/>
                </a:lnTo>
                <a:lnTo>
                  <a:pt x="161887" y="120831"/>
                </a:lnTo>
                <a:lnTo>
                  <a:pt x="146777" y="117680"/>
                </a:lnTo>
                <a:lnTo>
                  <a:pt x="115066" y="119277"/>
                </a:lnTo>
                <a:lnTo>
                  <a:pt x="91160" y="135568"/>
                </a:lnTo>
                <a:lnTo>
                  <a:pt x="68541" y="161624"/>
                </a:lnTo>
                <a:lnTo>
                  <a:pt x="51433" y="192020"/>
                </a:lnTo>
                <a:lnTo>
                  <a:pt x="44299" y="222462"/>
                </a:lnTo>
                <a:lnTo>
                  <a:pt x="43385" y="237494"/>
                </a:lnTo>
                <a:lnTo>
                  <a:pt x="51776" y="263605"/>
                </a:lnTo>
                <a:lnTo>
                  <a:pt x="58953" y="275506"/>
                </a:lnTo>
                <a:lnTo>
                  <a:pt x="81979" y="292493"/>
                </a:lnTo>
                <a:lnTo>
                  <a:pt x="96021" y="298998"/>
                </a:lnTo>
                <a:lnTo>
                  <a:pt x="110322" y="300513"/>
                </a:lnTo>
                <a:lnTo>
                  <a:pt x="139382" y="294670"/>
                </a:lnTo>
                <a:lnTo>
                  <a:pt x="164997" y="278903"/>
                </a:lnTo>
                <a:lnTo>
                  <a:pt x="176767" y="268772"/>
                </a:lnTo>
                <a:lnTo>
                  <a:pt x="193607" y="240581"/>
                </a:lnTo>
                <a:lnTo>
                  <a:pt x="200073" y="224174"/>
                </a:lnTo>
                <a:lnTo>
                  <a:pt x="199732" y="190892"/>
                </a:lnTo>
                <a:lnTo>
                  <a:pt x="188057" y="153757"/>
                </a:lnTo>
                <a:lnTo>
                  <a:pt x="166404" y="106678"/>
                </a:lnTo>
                <a:lnTo>
                  <a:pt x="132792" y="62707"/>
                </a:lnTo>
                <a:lnTo>
                  <a:pt x="94100" y="26936"/>
                </a:lnTo>
                <a:lnTo>
                  <a:pt x="58089" y="6334"/>
                </a:lnTo>
                <a:lnTo>
                  <a:pt x="30795" y="0"/>
                </a:lnTo>
                <a:lnTo>
                  <a:pt x="19565" y="286"/>
                </a:lnTo>
                <a:lnTo>
                  <a:pt x="11373" y="4005"/>
                </a:lnTo>
                <a:lnTo>
                  <a:pt x="5206" y="10012"/>
                </a:lnTo>
                <a:lnTo>
                  <a:pt x="389" y="17544"/>
                </a:lnTo>
                <a:lnTo>
                  <a:pt x="0" y="26799"/>
                </a:lnTo>
                <a:lnTo>
                  <a:pt x="16156" y="707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1" name="SMARTInkShape-Group1016"/>
          <p:cNvGrpSpPr/>
          <p:nvPr/>
        </p:nvGrpSpPr>
        <p:grpSpPr>
          <a:xfrm>
            <a:off x="1113959" y="1823942"/>
            <a:ext cx="721192" cy="1252921"/>
            <a:chOff x="1113959" y="1823942"/>
            <a:chExt cx="721192" cy="1252921"/>
          </a:xfrm>
        </p:grpSpPr>
        <p:sp>
          <p:nvSpPr>
            <p:cNvPr id="1195" name="SMARTInkShape-5718"/>
            <p:cNvSpPr/>
            <p:nvPr>
              <p:custDataLst>
                <p:tags r:id="rId33"/>
              </p:custDataLst>
            </p:nvPr>
          </p:nvSpPr>
          <p:spPr>
            <a:xfrm>
              <a:off x="1410851" y="2439605"/>
              <a:ext cx="176650" cy="106746"/>
            </a:xfrm>
            <a:custGeom>
              <a:avLst/>
              <a:gdLst/>
              <a:ahLst/>
              <a:cxnLst/>
              <a:rect l="0" t="0" r="0" b="0"/>
              <a:pathLst>
                <a:path w="176650" h="106746">
                  <a:moveTo>
                    <a:pt x="17899" y="30545"/>
                  </a:moveTo>
                  <a:lnTo>
                    <a:pt x="17899" y="30545"/>
                  </a:lnTo>
                  <a:lnTo>
                    <a:pt x="17899" y="27174"/>
                  </a:lnTo>
                  <a:lnTo>
                    <a:pt x="16017" y="23637"/>
                  </a:lnTo>
                  <a:lnTo>
                    <a:pt x="12432" y="18989"/>
                  </a:lnTo>
                  <a:lnTo>
                    <a:pt x="4676" y="66537"/>
                  </a:lnTo>
                  <a:lnTo>
                    <a:pt x="0" y="86887"/>
                  </a:lnTo>
                  <a:lnTo>
                    <a:pt x="322" y="87862"/>
                  </a:lnTo>
                  <a:lnTo>
                    <a:pt x="1242" y="87101"/>
                  </a:lnTo>
                  <a:lnTo>
                    <a:pt x="11159" y="68998"/>
                  </a:lnTo>
                  <a:lnTo>
                    <a:pt x="29563" y="25008"/>
                  </a:lnTo>
                  <a:lnTo>
                    <a:pt x="43544" y="9740"/>
                  </a:lnTo>
                  <a:lnTo>
                    <a:pt x="59165" y="602"/>
                  </a:lnTo>
                  <a:lnTo>
                    <a:pt x="67988" y="0"/>
                  </a:lnTo>
                  <a:lnTo>
                    <a:pt x="87198" y="4975"/>
                  </a:lnTo>
                  <a:lnTo>
                    <a:pt x="117846" y="29789"/>
                  </a:lnTo>
                  <a:lnTo>
                    <a:pt x="153327" y="70325"/>
                  </a:lnTo>
                  <a:lnTo>
                    <a:pt x="176649" y="10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5719"/>
            <p:cNvSpPr/>
            <p:nvPr>
              <p:custDataLst>
                <p:tags r:id="rId34"/>
              </p:custDataLst>
            </p:nvPr>
          </p:nvSpPr>
          <p:spPr>
            <a:xfrm>
              <a:off x="1555750" y="2832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174" y="6324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5720"/>
            <p:cNvSpPr/>
            <p:nvPr>
              <p:custDataLst>
                <p:tags r:id="rId35"/>
              </p:custDataLst>
            </p:nvPr>
          </p:nvSpPr>
          <p:spPr>
            <a:xfrm>
              <a:off x="1394171" y="2601245"/>
              <a:ext cx="118096" cy="475618"/>
            </a:xfrm>
            <a:custGeom>
              <a:avLst/>
              <a:gdLst/>
              <a:ahLst/>
              <a:cxnLst/>
              <a:rect l="0" t="0" r="0" b="0"/>
              <a:pathLst>
                <a:path w="118096" h="475618">
                  <a:moveTo>
                    <a:pt x="40929" y="154655"/>
                  </a:moveTo>
                  <a:lnTo>
                    <a:pt x="40929" y="154655"/>
                  </a:lnTo>
                  <a:lnTo>
                    <a:pt x="37558" y="151284"/>
                  </a:lnTo>
                  <a:lnTo>
                    <a:pt x="35859" y="150997"/>
                  </a:lnTo>
                  <a:lnTo>
                    <a:pt x="34021" y="151511"/>
                  </a:lnTo>
                  <a:lnTo>
                    <a:pt x="32091" y="152559"/>
                  </a:lnTo>
                  <a:lnTo>
                    <a:pt x="22631" y="167518"/>
                  </a:lnTo>
                  <a:lnTo>
                    <a:pt x="21004" y="203308"/>
                  </a:lnTo>
                  <a:lnTo>
                    <a:pt x="23372" y="239308"/>
                  </a:lnTo>
                  <a:lnTo>
                    <a:pt x="26070" y="281179"/>
                  </a:lnTo>
                  <a:lnTo>
                    <a:pt x="27269" y="325658"/>
                  </a:lnTo>
                  <a:lnTo>
                    <a:pt x="27802" y="371297"/>
                  </a:lnTo>
                  <a:lnTo>
                    <a:pt x="27334" y="413924"/>
                  </a:lnTo>
                  <a:lnTo>
                    <a:pt x="23103" y="458194"/>
                  </a:lnTo>
                  <a:lnTo>
                    <a:pt x="19366" y="472535"/>
                  </a:lnTo>
                  <a:lnTo>
                    <a:pt x="17381" y="475231"/>
                  </a:lnTo>
                  <a:lnTo>
                    <a:pt x="15353" y="475617"/>
                  </a:lnTo>
                  <a:lnTo>
                    <a:pt x="13295" y="474463"/>
                  </a:lnTo>
                  <a:lnTo>
                    <a:pt x="7027" y="442500"/>
                  </a:lnTo>
                  <a:lnTo>
                    <a:pt x="2813" y="402766"/>
                  </a:lnTo>
                  <a:lnTo>
                    <a:pt x="702" y="379329"/>
                  </a:lnTo>
                  <a:lnTo>
                    <a:pt x="0" y="350298"/>
                  </a:lnTo>
                  <a:lnTo>
                    <a:pt x="237" y="317540"/>
                  </a:lnTo>
                  <a:lnTo>
                    <a:pt x="1101" y="282295"/>
                  </a:lnTo>
                  <a:lnTo>
                    <a:pt x="2383" y="243982"/>
                  </a:lnTo>
                  <a:lnTo>
                    <a:pt x="3943" y="203622"/>
                  </a:lnTo>
                  <a:lnTo>
                    <a:pt x="5688" y="161900"/>
                  </a:lnTo>
                  <a:lnTo>
                    <a:pt x="9674" y="125618"/>
                  </a:lnTo>
                  <a:lnTo>
                    <a:pt x="15153" y="92964"/>
                  </a:lnTo>
                  <a:lnTo>
                    <a:pt x="21629" y="62727"/>
                  </a:lnTo>
                  <a:lnTo>
                    <a:pt x="34468" y="25369"/>
                  </a:lnTo>
                  <a:lnTo>
                    <a:pt x="40855" y="13430"/>
                  </a:lnTo>
                  <a:lnTo>
                    <a:pt x="47229" y="6178"/>
                  </a:lnTo>
                  <a:lnTo>
                    <a:pt x="53596" y="2048"/>
                  </a:lnTo>
                  <a:lnTo>
                    <a:pt x="59957" y="0"/>
                  </a:lnTo>
                  <a:lnTo>
                    <a:pt x="66314" y="2163"/>
                  </a:lnTo>
                  <a:lnTo>
                    <a:pt x="79022" y="13973"/>
                  </a:lnTo>
                  <a:lnTo>
                    <a:pt x="86082" y="34745"/>
                  </a:lnTo>
                  <a:lnTo>
                    <a:pt x="87808" y="61145"/>
                  </a:lnTo>
                  <a:lnTo>
                    <a:pt x="81552" y="104919"/>
                  </a:lnTo>
                  <a:lnTo>
                    <a:pt x="70616" y="148776"/>
                  </a:lnTo>
                  <a:lnTo>
                    <a:pt x="66353" y="155570"/>
                  </a:lnTo>
                  <a:lnTo>
                    <a:pt x="64228" y="157382"/>
                  </a:lnTo>
                  <a:lnTo>
                    <a:pt x="63517" y="158589"/>
                  </a:lnTo>
                  <a:lnTo>
                    <a:pt x="63749" y="159395"/>
                  </a:lnTo>
                  <a:lnTo>
                    <a:pt x="77540" y="165862"/>
                  </a:lnTo>
                  <a:lnTo>
                    <a:pt x="96618" y="172479"/>
                  </a:lnTo>
                  <a:lnTo>
                    <a:pt x="107072" y="179275"/>
                  </a:lnTo>
                  <a:lnTo>
                    <a:pt x="114541" y="190762"/>
                  </a:lnTo>
                  <a:lnTo>
                    <a:pt x="117520" y="197776"/>
                  </a:lnTo>
                  <a:lnTo>
                    <a:pt x="118095" y="204569"/>
                  </a:lnTo>
                  <a:lnTo>
                    <a:pt x="114971" y="217761"/>
                  </a:lnTo>
                  <a:lnTo>
                    <a:pt x="98537" y="240459"/>
                  </a:lnTo>
                  <a:lnTo>
                    <a:pt x="75794" y="261688"/>
                  </a:lnTo>
                  <a:lnTo>
                    <a:pt x="59482" y="269253"/>
                  </a:lnTo>
                  <a:lnTo>
                    <a:pt x="51181" y="271270"/>
                  </a:lnTo>
                  <a:lnTo>
                    <a:pt x="45647" y="271204"/>
                  </a:lnTo>
                  <a:lnTo>
                    <a:pt x="41958" y="269749"/>
                  </a:lnTo>
                  <a:lnTo>
                    <a:pt x="34579" y="262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5721"/>
            <p:cNvSpPr/>
            <p:nvPr>
              <p:custDataLst>
                <p:tags r:id="rId36"/>
              </p:custDataLst>
            </p:nvPr>
          </p:nvSpPr>
          <p:spPr>
            <a:xfrm>
              <a:off x="1113959" y="2248839"/>
              <a:ext cx="721192" cy="126062"/>
            </a:xfrm>
            <a:custGeom>
              <a:avLst/>
              <a:gdLst/>
              <a:ahLst/>
              <a:cxnLst/>
              <a:rect l="0" t="0" r="0" b="0"/>
              <a:pathLst>
                <a:path w="721192" h="126062">
                  <a:moveTo>
                    <a:pt x="16341" y="126061"/>
                  </a:moveTo>
                  <a:lnTo>
                    <a:pt x="16341" y="126061"/>
                  </a:lnTo>
                  <a:lnTo>
                    <a:pt x="296" y="117333"/>
                  </a:lnTo>
                  <a:lnTo>
                    <a:pt x="0" y="116009"/>
                  </a:lnTo>
                  <a:lnTo>
                    <a:pt x="1214" y="115126"/>
                  </a:lnTo>
                  <a:lnTo>
                    <a:pt x="46745" y="97029"/>
                  </a:lnTo>
                  <a:lnTo>
                    <a:pt x="78943" y="87656"/>
                  </a:lnTo>
                  <a:lnTo>
                    <a:pt x="119459" y="77174"/>
                  </a:lnTo>
                  <a:lnTo>
                    <a:pt x="165520" y="65953"/>
                  </a:lnTo>
                  <a:lnTo>
                    <a:pt x="219510" y="54239"/>
                  </a:lnTo>
                  <a:lnTo>
                    <a:pt x="278787" y="42197"/>
                  </a:lnTo>
                  <a:lnTo>
                    <a:pt x="341588" y="29935"/>
                  </a:lnTo>
                  <a:lnTo>
                    <a:pt x="403211" y="20349"/>
                  </a:lnTo>
                  <a:lnTo>
                    <a:pt x="464049" y="12547"/>
                  </a:lnTo>
                  <a:lnTo>
                    <a:pt x="524363" y="5935"/>
                  </a:lnTo>
                  <a:lnTo>
                    <a:pt x="572333" y="2233"/>
                  </a:lnTo>
                  <a:lnTo>
                    <a:pt x="612075" y="470"/>
                  </a:lnTo>
                  <a:lnTo>
                    <a:pt x="646330" y="0"/>
                  </a:lnTo>
                  <a:lnTo>
                    <a:pt x="686273" y="3241"/>
                  </a:lnTo>
                  <a:lnTo>
                    <a:pt x="721191" y="1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5722"/>
            <p:cNvSpPr/>
            <p:nvPr>
              <p:custDataLst>
                <p:tags r:id="rId37"/>
              </p:custDataLst>
            </p:nvPr>
          </p:nvSpPr>
          <p:spPr>
            <a:xfrm>
              <a:off x="1569067" y="1844429"/>
              <a:ext cx="120034" cy="282822"/>
            </a:xfrm>
            <a:custGeom>
              <a:avLst/>
              <a:gdLst/>
              <a:ahLst/>
              <a:cxnLst/>
              <a:rect l="0" t="0" r="0" b="0"/>
              <a:pathLst>
                <a:path w="120034" h="282822">
                  <a:moveTo>
                    <a:pt x="120033" y="47871"/>
                  </a:moveTo>
                  <a:lnTo>
                    <a:pt x="120033" y="47871"/>
                  </a:lnTo>
                  <a:lnTo>
                    <a:pt x="109920" y="27645"/>
                  </a:lnTo>
                  <a:lnTo>
                    <a:pt x="95547" y="13952"/>
                  </a:lnTo>
                  <a:lnTo>
                    <a:pt x="77401" y="4574"/>
                  </a:lnTo>
                  <a:lnTo>
                    <a:pt x="47351" y="0"/>
                  </a:lnTo>
                  <a:lnTo>
                    <a:pt x="26582" y="1430"/>
                  </a:lnTo>
                  <a:lnTo>
                    <a:pt x="18221" y="5621"/>
                  </a:lnTo>
                  <a:lnTo>
                    <a:pt x="5168" y="19686"/>
                  </a:lnTo>
                  <a:lnTo>
                    <a:pt x="308" y="39578"/>
                  </a:lnTo>
                  <a:lnTo>
                    <a:pt x="0" y="50809"/>
                  </a:lnTo>
                  <a:lnTo>
                    <a:pt x="7183" y="72695"/>
                  </a:lnTo>
                  <a:lnTo>
                    <a:pt x="13050" y="83471"/>
                  </a:lnTo>
                  <a:lnTo>
                    <a:pt x="55835" y="121042"/>
                  </a:lnTo>
                  <a:lnTo>
                    <a:pt x="102450" y="164168"/>
                  </a:lnTo>
                  <a:lnTo>
                    <a:pt x="112218" y="183049"/>
                  </a:lnTo>
                  <a:lnTo>
                    <a:pt x="115149" y="201789"/>
                  </a:lnTo>
                  <a:lnTo>
                    <a:pt x="111747" y="217173"/>
                  </a:lnTo>
                  <a:lnTo>
                    <a:pt x="88415" y="247848"/>
                  </a:lnTo>
                  <a:lnTo>
                    <a:pt x="58062" y="270263"/>
                  </a:lnTo>
                  <a:lnTo>
                    <a:pt x="32114" y="280341"/>
                  </a:lnTo>
                  <a:lnTo>
                    <a:pt x="18433" y="28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5723"/>
            <p:cNvSpPr/>
            <p:nvPr>
              <p:custDataLst>
                <p:tags r:id="rId38"/>
              </p:custDataLst>
            </p:nvPr>
          </p:nvSpPr>
          <p:spPr>
            <a:xfrm>
              <a:off x="1231514" y="1823942"/>
              <a:ext cx="250265" cy="364048"/>
            </a:xfrm>
            <a:custGeom>
              <a:avLst/>
              <a:gdLst/>
              <a:ahLst/>
              <a:cxnLst/>
              <a:rect l="0" t="0" r="0" b="0"/>
              <a:pathLst>
                <a:path w="250265" h="364048">
                  <a:moveTo>
                    <a:pt x="235336" y="214408"/>
                  </a:moveTo>
                  <a:lnTo>
                    <a:pt x="235336" y="214408"/>
                  </a:lnTo>
                  <a:lnTo>
                    <a:pt x="235336" y="207666"/>
                  </a:lnTo>
                  <a:lnTo>
                    <a:pt x="233454" y="202474"/>
                  </a:lnTo>
                  <a:lnTo>
                    <a:pt x="231965" y="200102"/>
                  </a:lnTo>
                  <a:lnTo>
                    <a:pt x="222784" y="197467"/>
                  </a:lnTo>
                  <a:lnTo>
                    <a:pt x="207885" y="197706"/>
                  </a:lnTo>
                  <a:lnTo>
                    <a:pt x="187152" y="202516"/>
                  </a:lnTo>
                  <a:lnTo>
                    <a:pt x="144938" y="226642"/>
                  </a:lnTo>
                  <a:lnTo>
                    <a:pt x="100052" y="267343"/>
                  </a:lnTo>
                  <a:lnTo>
                    <a:pt x="72329" y="311780"/>
                  </a:lnTo>
                  <a:lnTo>
                    <a:pt x="69514" y="324478"/>
                  </a:lnTo>
                  <a:lnTo>
                    <a:pt x="72032" y="346113"/>
                  </a:lnTo>
                  <a:lnTo>
                    <a:pt x="78489" y="353717"/>
                  </a:lnTo>
                  <a:lnTo>
                    <a:pt x="98834" y="364047"/>
                  </a:lnTo>
                  <a:lnTo>
                    <a:pt x="129983" y="361583"/>
                  </a:lnTo>
                  <a:lnTo>
                    <a:pt x="148167" y="356974"/>
                  </a:lnTo>
                  <a:lnTo>
                    <a:pt x="183424" y="334921"/>
                  </a:lnTo>
                  <a:lnTo>
                    <a:pt x="215792" y="301130"/>
                  </a:lnTo>
                  <a:lnTo>
                    <a:pt x="241937" y="255538"/>
                  </a:lnTo>
                  <a:lnTo>
                    <a:pt x="248203" y="230539"/>
                  </a:lnTo>
                  <a:lnTo>
                    <a:pt x="250264" y="204701"/>
                  </a:lnTo>
                  <a:lnTo>
                    <a:pt x="249522" y="178303"/>
                  </a:lnTo>
                  <a:lnTo>
                    <a:pt x="242676" y="150827"/>
                  </a:lnTo>
                  <a:lnTo>
                    <a:pt x="231763" y="122632"/>
                  </a:lnTo>
                  <a:lnTo>
                    <a:pt x="218137" y="93957"/>
                  </a:lnTo>
                  <a:lnTo>
                    <a:pt x="184183" y="48926"/>
                  </a:lnTo>
                  <a:lnTo>
                    <a:pt x="144162" y="16683"/>
                  </a:lnTo>
                  <a:lnTo>
                    <a:pt x="98153" y="0"/>
                  </a:lnTo>
                  <a:lnTo>
                    <a:pt x="58890" y="1523"/>
                  </a:lnTo>
                  <a:lnTo>
                    <a:pt x="41505" y="6868"/>
                  </a:lnTo>
                  <a:lnTo>
                    <a:pt x="16545" y="27859"/>
                  </a:lnTo>
                  <a:lnTo>
                    <a:pt x="6925" y="41358"/>
                  </a:lnTo>
                  <a:lnTo>
                    <a:pt x="0" y="77054"/>
                  </a:lnTo>
                  <a:lnTo>
                    <a:pt x="386" y="13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9" name="SMARTInkShape-Group1017"/>
          <p:cNvGrpSpPr/>
          <p:nvPr/>
        </p:nvGrpSpPr>
        <p:grpSpPr>
          <a:xfrm>
            <a:off x="5429250" y="573061"/>
            <a:ext cx="755651" cy="569940"/>
            <a:chOff x="5429250" y="573061"/>
            <a:chExt cx="755651" cy="569940"/>
          </a:xfrm>
        </p:grpSpPr>
        <p:sp>
          <p:nvSpPr>
            <p:cNvPr id="1202" name="SMARTInkShape-5724"/>
            <p:cNvSpPr/>
            <p:nvPr>
              <p:custDataLst>
                <p:tags r:id="rId26"/>
              </p:custDataLst>
            </p:nvPr>
          </p:nvSpPr>
          <p:spPr>
            <a:xfrm>
              <a:off x="5441950" y="806450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190500" y="0"/>
                  </a:moveTo>
                  <a:lnTo>
                    <a:pt x="190500" y="0"/>
                  </a:lnTo>
                  <a:lnTo>
                    <a:pt x="157226" y="12552"/>
                  </a:lnTo>
                  <a:lnTo>
                    <a:pt x="131261" y="29567"/>
                  </a:lnTo>
                  <a:lnTo>
                    <a:pt x="85615" y="74848"/>
                  </a:lnTo>
                  <a:lnTo>
                    <a:pt x="55455" y="110171"/>
                  </a:lnTo>
                  <a:lnTo>
                    <a:pt x="31231" y="143274"/>
                  </a:lnTo>
                  <a:lnTo>
                    <a:pt x="13880" y="17374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5725"/>
            <p:cNvSpPr/>
            <p:nvPr>
              <p:custDataLst>
                <p:tags r:id="rId27"/>
              </p:custDataLst>
            </p:nvPr>
          </p:nvSpPr>
          <p:spPr>
            <a:xfrm>
              <a:off x="5797550" y="781933"/>
              <a:ext cx="32713" cy="303918"/>
            </a:xfrm>
            <a:custGeom>
              <a:avLst/>
              <a:gdLst/>
              <a:ahLst/>
              <a:cxnLst/>
              <a:rect l="0" t="0" r="0" b="0"/>
              <a:pathLst>
                <a:path w="32713" h="303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21669" y="35822"/>
                  </a:lnTo>
                  <a:lnTo>
                    <a:pt x="29150" y="67877"/>
                  </a:lnTo>
                  <a:lnTo>
                    <a:pt x="32712" y="108699"/>
                  </a:lnTo>
                  <a:lnTo>
                    <a:pt x="29590" y="155065"/>
                  </a:lnTo>
                  <a:lnTo>
                    <a:pt x="23498" y="200131"/>
                  </a:lnTo>
                  <a:lnTo>
                    <a:pt x="16088" y="240856"/>
                  </a:lnTo>
                  <a:lnTo>
                    <a:pt x="5393" y="283351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SMARTInkShape-5726"/>
            <p:cNvSpPr/>
            <p:nvPr>
              <p:custDataLst>
                <p:tags r:id="rId28"/>
              </p:custDataLst>
            </p:nvPr>
          </p:nvSpPr>
          <p:spPr>
            <a:xfrm>
              <a:off x="5981700" y="573061"/>
              <a:ext cx="203201" cy="150840"/>
            </a:xfrm>
            <a:custGeom>
              <a:avLst/>
              <a:gdLst/>
              <a:ahLst/>
              <a:cxnLst/>
              <a:rect l="0" t="0" r="0" b="0"/>
              <a:pathLst>
                <a:path w="203201" h="150840">
                  <a:moveTo>
                    <a:pt x="0" y="30189"/>
                  </a:moveTo>
                  <a:lnTo>
                    <a:pt x="0" y="30189"/>
                  </a:lnTo>
                  <a:lnTo>
                    <a:pt x="3371" y="23447"/>
                  </a:lnTo>
                  <a:lnTo>
                    <a:pt x="20264" y="9232"/>
                  </a:lnTo>
                  <a:lnTo>
                    <a:pt x="29232" y="3706"/>
                  </a:lnTo>
                  <a:lnTo>
                    <a:pt x="48956" y="0"/>
                  </a:lnTo>
                  <a:lnTo>
                    <a:pt x="76046" y="5643"/>
                  </a:lnTo>
                  <a:lnTo>
                    <a:pt x="83152" y="11003"/>
                  </a:lnTo>
                  <a:lnTo>
                    <a:pt x="92932" y="26366"/>
                  </a:lnTo>
                  <a:lnTo>
                    <a:pt x="93983" y="44953"/>
                  </a:lnTo>
                  <a:lnTo>
                    <a:pt x="92289" y="54848"/>
                  </a:lnTo>
                  <a:lnTo>
                    <a:pt x="75355" y="77132"/>
                  </a:lnTo>
                  <a:lnTo>
                    <a:pt x="29438" y="121546"/>
                  </a:lnTo>
                  <a:lnTo>
                    <a:pt x="25975" y="124961"/>
                  </a:lnTo>
                  <a:lnTo>
                    <a:pt x="28605" y="127237"/>
                  </a:lnTo>
                  <a:lnTo>
                    <a:pt x="70195" y="130890"/>
                  </a:lnTo>
                  <a:lnTo>
                    <a:pt x="114402" y="133404"/>
                  </a:lnTo>
                  <a:lnTo>
                    <a:pt x="158780" y="140499"/>
                  </a:lnTo>
                  <a:lnTo>
                    <a:pt x="203200" y="150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5727"/>
            <p:cNvSpPr/>
            <p:nvPr>
              <p:custDataLst>
                <p:tags r:id="rId29"/>
              </p:custDataLst>
            </p:nvPr>
          </p:nvSpPr>
          <p:spPr>
            <a:xfrm>
              <a:off x="5892800" y="717550"/>
              <a:ext cx="93356" cy="425451"/>
            </a:xfrm>
            <a:custGeom>
              <a:avLst/>
              <a:gdLst/>
              <a:ahLst/>
              <a:cxnLst/>
              <a:rect l="0" t="0" r="0" b="0"/>
              <a:pathLst>
                <a:path w="93356" h="4254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36833" y="33240"/>
                  </a:lnTo>
                  <a:lnTo>
                    <a:pt x="46709" y="66514"/>
                  </a:lnTo>
                  <a:lnTo>
                    <a:pt x="54423" y="88792"/>
                  </a:lnTo>
                  <a:lnTo>
                    <a:pt x="63798" y="114228"/>
                  </a:lnTo>
                  <a:lnTo>
                    <a:pt x="74282" y="141769"/>
                  </a:lnTo>
                  <a:lnTo>
                    <a:pt x="81978" y="170713"/>
                  </a:lnTo>
                  <a:lnTo>
                    <a:pt x="87812" y="200592"/>
                  </a:lnTo>
                  <a:lnTo>
                    <a:pt x="92408" y="231094"/>
                  </a:lnTo>
                  <a:lnTo>
                    <a:pt x="93355" y="259191"/>
                  </a:lnTo>
                  <a:lnTo>
                    <a:pt x="91870" y="285683"/>
                  </a:lnTo>
                  <a:lnTo>
                    <a:pt x="88763" y="311105"/>
                  </a:lnTo>
                  <a:lnTo>
                    <a:pt x="72141" y="354404"/>
                  </a:lnTo>
                  <a:lnTo>
                    <a:pt x="49702" y="389641"/>
                  </a:lnTo>
                  <a:lnTo>
                    <a:pt x="20057" y="421111"/>
                  </a:lnTo>
                  <a:lnTo>
                    <a:pt x="14077" y="423969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5728"/>
            <p:cNvSpPr/>
            <p:nvPr>
              <p:custDataLst>
                <p:tags r:id="rId30"/>
              </p:custDataLst>
            </p:nvPr>
          </p:nvSpPr>
          <p:spPr>
            <a:xfrm>
              <a:off x="5429250" y="80645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8561" y="31393"/>
                  </a:lnTo>
                  <a:lnTo>
                    <a:pt x="53618" y="69039"/>
                  </a:lnTo>
                  <a:lnTo>
                    <a:pt x="83386" y="115941"/>
                  </a:lnTo>
                  <a:lnTo>
                    <a:pt x="112666" y="161823"/>
                  </a:lnTo>
                  <a:lnTo>
                    <a:pt x="139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5729"/>
            <p:cNvSpPr/>
            <p:nvPr>
              <p:custDataLst>
                <p:tags r:id="rId31"/>
              </p:custDataLst>
            </p:nvPr>
          </p:nvSpPr>
          <p:spPr>
            <a:xfrm>
              <a:off x="5657850" y="9969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1" y="387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5730"/>
            <p:cNvSpPr/>
            <p:nvPr>
              <p:custDataLst>
                <p:tags r:id="rId32"/>
              </p:custDataLst>
            </p:nvPr>
          </p:nvSpPr>
          <p:spPr>
            <a:xfrm>
              <a:off x="5659565" y="921273"/>
              <a:ext cx="42736" cy="12178"/>
            </a:xfrm>
            <a:custGeom>
              <a:avLst/>
              <a:gdLst/>
              <a:ahLst/>
              <a:cxnLst/>
              <a:rect l="0" t="0" r="0" b="0"/>
              <a:pathLst>
                <a:path w="42736" h="12178">
                  <a:moveTo>
                    <a:pt x="42735" y="12177"/>
                  </a:moveTo>
                  <a:lnTo>
                    <a:pt x="42735" y="12177"/>
                  </a:lnTo>
                  <a:lnTo>
                    <a:pt x="18868" y="2125"/>
                  </a:lnTo>
                  <a:lnTo>
                    <a:pt x="4075" y="0"/>
                  </a:lnTo>
                  <a:lnTo>
                    <a:pt x="2145" y="531"/>
                  </a:lnTo>
                  <a:lnTo>
                    <a:pt x="858" y="1591"/>
                  </a:lnTo>
                  <a:lnTo>
                    <a:pt x="0" y="3003"/>
                  </a:lnTo>
                  <a:lnTo>
                    <a:pt x="1545" y="4650"/>
                  </a:lnTo>
                  <a:lnTo>
                    <a:pt x="17335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9" name="SMARTInkShape-Group1018"/>
          <p:cNvGrpSpPr/>
          <p:nvPr/>
        </p:nvGrpSpPr>
        <p:grpSpPr>
          <a:xfrm>
            <a:off x="4185222" y="602315"/>
            <a:ext cx="968000" cy="655862"/>
            <a:chOff x="4185222" y="602315"/>
            <a:chExt cx="968000" cy="655862"/>
          </a:xfrm>
        </p:grpSpPr>
        <p:sp>
          <p:nvSpPr>
            <p:cNvPr id="1210" name="SMARTInkShape-5731"/>
            <p:cNvSpPr/>
            <p:nvPr>
              <p:custDataLst>
                <p:tags r:id="rId17"/>
              </p:custDataLst>
            </p:nvPr>
          </p:nvSpPr>
          <p:spPr>
            <a:xfrm>
              <a:off x="4185222" y="751065"/>
              <a:ext cx="113729" cy="328436"/>
            </a:xfrm>
            <a:custGeom>
              <a:avLst/>
              <a:gdLst/>
              <a:ahLst/>
              <a:cxnLst/>
              <a:rect l="0" t="0" r="0" b="0"/>
              <a:pathLst>
                <a:path w="113729" h="328436">
                  <a:moveTo>
                    <a:pt x="113728" y="10935"/>
                  </a:moveTo>
                  <a:lnTo>
                    <a:pt x="113728" y="10935"/>
                  </a:lnTo>
                  <a:lnTo>
                    <a:pt x="110357" y="4193"/>
                  </a:lnTo>
                  <a:lnTo>
                    <a:pt x="107247" y="2207"/>
                  </a:lnTo>
                  <a:lnTo>
                    <a:pt x="98148" y="0"/>
                  </a:lnTo>
                  <a:lnTo>
                    <a:pt x="81125" y="2129"/>
                  </a:lnTo>
                  <a:lnTo>
                    <a:pt x="55933" y="24083"/>
                  </a:lnTo>
                  <a:lnTo>
                    <a:pt x="26126" y="70883"/>
                  </a:lnTo>
                  <a:lnTo>
                    <a:pt x="11058" y="111192"/>
                  </a:lnTo>
                  <a:lnTo>
                    <a:pt x="1775" y="154977"/>
                  </a:lnTo>
                  <a:lnTo>
                    <a:pt x="0" y="200307"/>
                  </a:lnTo>
                  <a:lnTo>
                    <a:pt x="3445" y="240680"/>
                  </a:lnTo>
                  <a:lnTo>
                    <a:pt x="6340" y="259348"/>
                  </a:lnTo>
                  <a:lnTo>
                    <a:pt x="20844" y="287617"/>
                  </a:lnTo>
                  <a:lnTo>
                    <a:pt x="30639" y="299106"/>
                  </a:lnTo>
                  <a:lnTo>
                    <a:pt x="58455" y="313754"/>
                  </a:lnTo>
                  <a:lnTo>
                    <a:pt x="107378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5732"/>
            <p:cNvSpPr/>
            <p:nvPr>
              <p:custDataLst>
                <p:tags r:id="rId18"/>
              </p:custDataLst>
            </p:nvPr>
          </p:nvSpPr>
          <p:spPr>
            <a:xfrm>
              <a:off x="4445803" y="811752"/>
              <a:ext cx="133750" cy="394593"/>
            </a:xfrm>
            <a:custGeom>
              <a:avLst/>
              <a:gdLst/>
              <a:ahLst/>
              <a:cxnLst/>
              <a:rect l="0" t="0" r="0" b="0"/>
              <a:pathLst>
                <a:path w="133750" h="394593">
                  <a:moveTo>
                    <a:pt x="37297" y="121698"/>
                  </a:moveTo>
                  <a:lnTo>
                    <a:pt x="37297" y="121698"/>
                  </a:lnTo>
                  <a:lnTo>
                    <a:pt x="19620" y="151584"/>
                  </a:lnTo>
                  <a:lnTo>
                    <a:pt x="14184" y="185430"/>
                  </a:lnTo>
                  <a:lnTo>
                    <a:pt x="14796" y="216345"/>
                  </a:lnTo>
                  <a:lnTo>
                    <a:pt x="16007" y="251252"/>
                  </a:lnTo>
                  <a:lnTo>
                    <a:pt x="14194" y="287933"/>
                  </a:lnTo>
                  <a:lnTo>
                    <a:pt x="11037" y="323521"/>
                  </a:lnTo>
                  <a:lnTo>
                    <a:pt x="5292" y="367764"/>
                  </a:lnTo>
                  <a:lnTo>
                    <a:pt x="401" y="394514"/>
                  </a:lnTo>
                  <a:lnTo>
                    <a:pt x="0" y="394592"/>
                  </a:lnTo>
                  <a:lnTo>
                    <a:pt x="140" y="381061"/>
                  </a:lnTo>
                  <a:lnTo>
                    <a:pt x="3631" y="340049"/>
                  </a:lnTo>
                  <a:lnTo>
                    <a:pt x="4696" y="298471"/>
                  </a:lnTo>
                  <a:lnTo>
                    <a:pt x="6390" y="272707"/>
                  </a:lnTo>
                  <a:lnTo>
                    <a:pt x="8931" y="244243"/>
                  </a:lnTo>
                  <a:lnTo>
                    <a:pt x="12037" y="213978"/>
                  </a:lnTo>
                  <a:lnTo>
                    <a:pt x="16223" y="182513"/>
                  </a:lnTo>
                  <a:lnTo>
                    <a:pt x="21131" y="150247"/>
                  </a:lnTo>
                  <a:lnTo>
                    <a:pt x="26519" y="117447"/>
                  </a:lnTo>
                  <a:lnTo>
                    <a:pt x="32228" y="90642"/>
                  </a:lnTo>
                  <a:lnTo>
                    <a:pt x="44216" y="47688"/>
                  </a:lnTo>
                  <a:lnTo>
                    <a:pt x="59494" y="12594"/>
                  </a:lnTo>
                  <a:lnTo>
                    <a:pt x="66683" y="2652"/>
                  </a:lnTo>
                  <a:lnTo>
                    <a:pt x="69588" y="0"/>
                  </a:lnTo>
                  <a:lnTo>
                    <a:pt x="72935" y="350"/>
                  </a:lnTo>
                  <a:lnTo>
                    <a:pt x="80417" y="6382"/>
                  </a:lnTo>
                  <a:lnTo>
                    <a:pt x="82271" y="12365"/>
                  </a:lnTo>
                  <a:lnTo>
                    <a:pt x="80178" y="47315"/>
                  </a:lnTo>
                  <a:lnTo>
                    <a:pt x="72368" y="92173"/>
                  </a:lnTo>
                  <a:lnTo>
                    <a:pt x="73580" y="104107"/>
                  </a:lnTo>
                  <a:lnTo>
                    <a:pt x="78230" y="115389"/>
                  </a:lnTo>
                  <a:lnTo>
                    <a:pt x="82224" y="117492"/>
                  </a:lnTo>
                  <a:lnTo>
                    <a:pt x="110049" y="124515"/>
                  </a:lnTo>
                  <a:lnTo>
                    <a:pt x="123686" y="133743"/>
                  </a:lnTo>
                  <a:lnTo>
                    <a:pt x="133292" y="148785"/>
                  </a:lnTo>
                  <a:lnTo>
                    <a:pt x="133749" y="154573"/>
                  </a:lnTo>
                  <a:lnTo>
                    <a:pt x="130494" y="166648"/>
                  </a:lnTo>
                  <a:lnTo>
                    <a:pt x="117357" y="188717"/>
                  </a:lnTo>
                  <a:lnTo>
                    <a:pt x="96688" y="209759"/>
                  </a:lnTo>
                  <a:lnTo>
                    <a:pt x="76061" y="222658"/>
                  </a:lnTo>
                  <a:lnTo>
                    <a:pt x="59915" y="227577"/>
                  </a:lnTo>
                  <a:lnTo>
                    <a:pt x="56609" y="227562"/>
                  </a:lnTo>
                  <a:lnTo>
                    <a:pt x="54405" y="226846"/>
                  </a:lnTo>
                  <a:lnTo>
                    <a:pt x="49997" y="223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5733"/>
            <p:cNvSpPr/>
            <p:nvPr>
              <p:custDataLst>
                <p:tags r:id="rId19"/>
              </p:custDataLst>
            </p:nvPr>
          </p:nvSpPr>
          <p:spPr>
            <a:xfrm>
              <a:off x="4593754" y="984250"/>
              <a:ext cx="49500" cy="68639"/>
            </a:xfrm>
            <a:custGeom>
              <a:avLst/>
              <a:gdLst/>
              <a:ahLst/>
              <a:cxnLst/>
              <a:rect l="0" t="0" r="0" b="0"/>
              <a:pathLst>
                <a:path w="49500" h="68639">
                  <a:moveTo>
                    <a:pt x="41746" y="19050"/>
                  </a:moveTo>
                  <a:lnTo>
                    <a:pt x="41746" y="19050"/>
                  </a:lnTo>
                  <a:lnTo>
                    <a:pt x="20698" y="31259"/>
                  </a:lnTo>
                  <a:lnTo>
                    <a:pt x="6425" y="46186"/>
                  </a:lnTo>
                  <a:lnTo>
                    <a:pt x="1353" y="56040"/>
                  </a:lnTo>
                  <a:lnTo>
                    <a:pt x="0" y="60643"/>
                  </a:lnTo>
                  <a:lnTo>
                    <a:pt x="1216" y="63712"/>
                  </a:lnTo>
                  <a:lnTo>
                    <a:pt x="4142" y="65758"/>
                  </a:lnTo>
                  <a:lnTo>
                    <a:pt x="16493" y="68638"/>
                  </a:lnTo>
                  <a:lnTo>
                    <a:pt x="25583" y="68606"/>
                  </a:lnTo>
                  <a:lnTo>
                    <a:pt x="36678" y="66239"/>
                  </a:lnTo>
                  <a:lnTo>
                    <a:pt x="41190" y="63210"/>
                  </a:lnTo>
                  <a:lnTo>
                    <a:pt x="48084" y="54199"/>
                  </a:lnTo>
                  <a:lnTo>
                    <a:pt x="49499" y="49538"/>
                  </a:lnTo>
                  <a:lnTo>
                    <a:pt x="47606" y="18994"/>
                  </a:lnTo>
                  <a:lnTo>
                    <a:pt x="41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5734"/>
            <p:cNvSpPr/>
            <p:nvPr>
              <p:custDataLst>
                <p:tags r:id="rId20"/>
              </p:custDataLst>
            </p:nvPr>
          </p:nvSpPr>
          <p:spPr>
            <a:xfrm>
              <a:off x="4458246" y="648250"/>
              <a:ext cx="88355" cy="94701"/>
            </a:xfrm>
            <a:custGeom>
              <a:avLst/>
              <a:gdLst/>
              <a:ahLst/>
              <a:cxnLst/>
              <a:rect l="0" t="0" r="0" b="0"/>
              <a:pathLst>
                <a:path w="88355" h="94701">
                  <a:moveTo>
                    <a:pt x="18504" y="5800"/>
                  </a:moveTo>
                  <a:lnTo>
                    <a:pt x="18504" y="5800"/>
                  </a:lnTo>
                  <a:lnTo>
                    <a:pt x="13478" y="28404"/>
                  </a:lnTo>
                  <a:lnTo>
                    <a:pt x="11331" y="42657"/>
                  </a:lnTo>
                  <a:lnTo>
                    <a:pt x="682" y="70341"/>
                  </a:lnTo>
                  <a:lnTo>
                    <a:pt x="273" y="70699"/>
                  </a:lnTo>
                  <a:lnTo>
                    <a:pt x="0" y="70233"/>
                  </a:lnTo>
                  <a:lnTo>
                    <a:pt x="26217" y="28133"/>
                  </a:lnTo>
                  <a:lnTo>
                    <a:pt x="48642" y="3862"/>
                  </a:lnTo>
                  <a:lnTo>
                    <a:pt x="53413" y="274"/>
                  </a:lnTo>
                  <a:lnTo>
                    <a:pt x="57298" y="0"/>
                  </a:lnTo>
                  <a:lnTo>
                    <a:pt x="60595" y="1933"/>
                  </a:lnTo>
                  <a:lnTo>
                    <a:pt x="63498" y="5339"/>
                  </a:lnTo>
                  <a:lnTo>
                    <a:pt x="73932" y="41927"/>
                  </a:lnTo>
                  <a:lnTo>
                    <a:pt x="88354" y="9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5735"/>
            <p:cNvSpPr/>
            <p:nvPr>
              <p:custDataLst>
                <p:tags r:id="rId21"/>
              </p:custDataLst>
            </p:nvPr>
          </p:nvSpPr>
          <p:spPr>
            <a:xfrm>
              <a:off x="4790592" y="946150"/>
              <a:ext cx="130659" cy="5468"/>
            </a:xfrm>
            <a:custGeom>
              <a:avLst/>
              <a:gdLst/>
              <a:ahLst/>
              <a:cxnLst/>
              <a:rect l="0" t="0" r="0" b="0"/>
              <a:pathLst>
                <a:path w="130659" h="5468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3473" y="3371"/>
                  </a:lnTo>
                  <a:lnTo>
                    <a:pt x="80366" y="5467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5736"/>
            <p:cNvSpPr/>
            <p:nvPr>
              <p:custDataLst>
                <p:tags r:id="rId22"/>
              </p:custDataLst>
            </p:nvPr>
          </p:nvSpPr>
          <p:spPr>
            <a:xfrm>
              <a:off x="4857866" y="857250"/>
              <a:ext cx="12585" cy="203201"/>
            </a:xfrm>
            <a:custGeom>
              <a:avLst/>
              <a:gdLst/>
              <a:ahLst/>
              <a:cxnLst/>
              <a:rect l="0" t="0" r="0" b="0"/>
              <a:pathLst>
                <a:path w="12585" h="203201">
                  <a:moveTo>
                    <a:pt x="6234" y="0"/>
                  </a:moveTo>
                  <a:lnTo>
                    <a:pt x="6234" y="0"/>
                  </a:lnTo>
                  <a:lnTo>
                    <a:pt x="2863" y="6742"/>
                  </a:lnTo>
                  <a:lnTo>
                    <a:pt x="276" y="45190"/>
                  </a:lnTo>
                  <a:lnTo>
                    <a:pt x="0" y="84651"/>
                  </a:lnTo>
                  <a:lnTo>
                    <a:pt x="1799" y="127622"/>
                  </a:lnTo>
                  <a:lnTo>
                    <a:pt x="6803" y="167871"/>
                  </a:lnTo>
                  <a:lnTo>
                    <a:pt x="1258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5737"/>
            <p:cNvSpPr/>
            <p:nvPr>
              <p:custDataLst>
                <p:tags r:id="rId23"/>
              </p:custDataLst>
            </p:nvPr>
          </p:nvSpPr>
          <p:spPr>
            <a:xfrm>
              <a:off x="4959700" y="762557"/>
              <a:ext cx="132200" cy="495620"/>
            </a:xfrm>
            <a:custGeom>
              <a:avLst/>
              <a:gdLst/>
              <a:ahLst/>
              <a:cxnLst/>
              <a:rect l="0" t="0" r="0" b="0"/>
              <a:pathLst>
                <a:path w="132200" h="495620">
                  <a:moveTo>
                    <a:pt x="31400" y="266143"/>
                  </a:moveTo>
                  <a:lnTo>
                    <a:pt x="31400" y="266143"/>
                  </a:lnTo>
                  <a:lnTo>
                    <a:pt x="19466" y="309469"/>
                  </a:lnTo>
                  <a:lnTo>
                    <a:pt x="14460" y="348360"/>
                  </a:lnTo>
                  <a:lnTo>
                    <a:pt x="11093" y="392339"/>
                  </a:lnTo>
                  <a:lnTo>
                    <a:pt x="7558" y="425947"/>
                  </a:lnTo>
                  <a:lnTo>
                    <a:pt x="2307" y="469812"/>
                  </a:lnTo>
                  <a:lnTo>
                    <a:pt x="175" y="495619"/>
                  </a:lnTo>
                  <a:lnTo>
                    <a:pt x="0" y="495327"/>
                  </a:lnTo>
                  <a:lnTo>
                    <a:pt x="4083" y="460208"/>
                  </a:lnTo>
                  <a:lnTo>
                    <a:pt x="5149" y="421538"/>
                  </a:lnTo>
                  <a:lnTo>
                    <a:pt x="7549" y="395140"/>
                  </a:lnTo>
                  <a:lnTo>
                    <a:pt x="11266" y="364841"/>
                  </a:lnTo>
                  <a:lnTo>
                    <a:pt x="15861" y="331942"/>
                  </a:lnTo>
                  <a:lnTo>
                    <a:pt x="20335" y="295192"/>
                  </a:lnTo>
                  <a:lnTo>
                    <a:pt x="24728" y="255876"/>
                  </a:lnTo>
                  <a:lnTo>
                    <a:pt x="29070" y="214848"/>
                  </a:lnTo>
                  <a:lnTo>
                    <a:pt x="34785" y="176208"/>
                  </a:lnTo>
                  <a:lnTo>
                    <a:pt x="41417" y="139158"/>
                  </a:lnTo>
                  <a:lnTo>
                    <a:pt x="48662" y="103170"/>
                  </a:lnTo>
                  <a:lnTo>
                    <a:pt x="55608" y="74944"/>
                  </a:lnTo>
                  <a:lnTo>
                    <a:pt x="68970" y="32294"/>
                  </a:lnTo>
                  <a:lnTo>
                    <a:pt x="81651" y="1337"/>
                  </a:lnTo>
                  <a:lnTo>
                    <a:pt x="85361" y="0"/>
                  </a:lnTo>
                  <a:lnTo>
                    <a:pt x="89246" y="2637"/>
                  </a:lnTo>
                  <a:lnTo>
                    <a:pt x="93249" y="7922"/>
                  </a:lnTo>
                  <a:lnTo>
                    <a:pt x="98879" y="45700"/>
                  </a:lnTo>
                  <a:lnTo>
                    <a:pt x="97177" y="90368"/>
                  </a:lnTo>
                  <a:lnTo>
                    <a:pt x="95574" y="128140"/>
                  </a:lnTo>
                  <a:lnTo>
                    <a:pt x="88829" y="169492"/>
                  </a:lnTo>
                  <a:lnTo>
                    <a:pt x="92437" y="170270"/>
                  </a:lnTo>
                  <a:lnTo>
                    <a:pt x="109622" y="170770"/>
                  </a:lnTo>
                  <a:lnTo>
                    <a:pt x="114593" y="172928"/>
                  </a:lnTo>
                  <a:lnTo>
                    <a:pt x="123878" y="180970"/>
                  </a:lnTo>
                  <a:lnTo>
                    <a:pt x="128946" y="191599"/>
                  </a:lnTo>
                  <a:lnTo>
                    <a:pt x="132199" y="215670"/>
                  </a:lnTo>
                  <a:lnTo>
                    <a:pt x="129644" y="221911"/>
                  </a:lnTo>
                  <a:lnTo>
                    <a:pt x="119279" y="234490"/>
                  </a:lnTo>
                  <a:lnTo>
                    <a:pt x="97577" y="250101"/>
                  </a:lnTo>
                  <a:lnTo>
                    <a:pt x="76643" y="256921"/>
                  </a:lnTo>
                  <a:lnTo>
                    <a:pt x="65384" y="256635"/>
                  </a:lnTo>
                  <a:lnTo>
                    <a:pt x="60406" y="255571"/>
                  </a:lnTo>
                  <a:lnTo>
                    <a:pt x="59204" y="252745"/>
                  </a:lnTo>
                  <a:lnTo>
                    <a:pt x="60520" y="248744"/>
                  </a:lnTo>
                  <a:lnTo>
                    <a:pt x="69500" y="23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5738"/>
            <p:cNvSpPr/>
            <p:nvPr>
              <p:custDataLst>
                <p:tags r:id="rId24"/>
              </p:custDataLst>
            </p:nvPr>
          </p:nvSpPr>
          <p:spPr>
            <a:xfrm>
              <a:off x="5143500" y="97790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6350" y="0"/>
                  </a:moveTo>
                  <a:lnTo>
                    <a:pt x="6350" y="0"/>
                  </a:lnTo>
                  <a:lnTo>
                    <a:pt x="7055" y="6481"/>
                  </a:lnTo>
                  <a:lnTo>
                    <a:pt x="9721" y="15580"/>
                  </a:lnTo>
                  <a:lnTo>
                    <a:pt x="1504" y="6198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5739"/>
            <p:cNvSpPr/>
            <p:nvPr>
              <p:custDataLst>
                <p:tags r:id="rId25"/>
              </p:custDataLst>
            </p:nvPr>
          </p:nvSpPr>
          <p:spPr>
            <a:xfrm>
              <a:off x="5048622" y="602315"/>
              <a:ext cx="101229" cy="84520"/>
            </a:xfrm>
            <a:custGeom>
              <a:avLst/>
              <a:gdLst/>
              <a:ahLst/>
              <a:cxnLst/>
              <a:rect l="0" t="0" r="0" b="0"/>
              <a:pathLst>
                <a:path w="101229" h="84520">
                  <a:moveTo>
                    <a:pt x="37728" y="19985"/>
                  </a:moveTo>
                  <a:lnTo>
                    <a:pt x="37728" y="19985"/>
                  </a:lnTo>
                  <a:lnTo>
                    <a:pt x="30986" y="16614"/>
                  </a:lnTo>
                  <a:lnTo>
                    <a:pt x="28294" y="16327"/>
                  </a:lnTo>
                  <a:lnTo>
                    <a:pt x="23422" y="17889"/>
                  </a:lnTo>
                  <a:lnTo>
                    <a:pt x="18906" y="22816"/>
                  </a:lnTo>
                  <a:lnTo>
                    <a:pt x="14546" y="31121"/>
                  </a:lnTo>
                  <a:lnTo>
                    <a:pt x="1515" y="78245"/>
                  </a:lnTo>
                  <a:lnTo>
                    <a:pt x="467" y="83978"/>
                  </a:lnTo>
                  <a:lnTo>
                    <a:pt x="187" y="84519"/>
                  </a:lnTo>
                  <a:lnTo>
                    <a:pt x="0" y="84175"/>
                  </a:lnTo>
                  <a:lnTo>
                    <a:pt x="3032" y="41450"/>
                  </a:lnTo>
                  <a:lnTo>
                    <a:pt x="15219" y="12861"/>
                  </a:lnTo>
                  <a:lnTo>
                    <a:pt x="24430" y="2708"/>
                  </a:lnTo>
                  <a:lnTo>
                    <a:pt x="28863" y="0"/>
                  </a:lnTo>
                  <a:lnTo>
                    <a:pt x="33229" y="312"/>
                  </a:lnTo>
                  <a:lnTo>
                    <a:pt x="41843" y="6302"/>
                  </a:lnTo>
                  <a:lnTo>
                    <a:pt x="85027" y="51715"/>
                  </a:lnTo>
                  <a:lnTo>
                    <a:pt x="101228" y="7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0" name="SMARTInkShape-5740"/>
          <p:cNvSpPr/>
          <p:nvPr>
            <p:custDataLst>
              <p:tags r:id="rId7"/>
            </p:custDataLst>
          </p:nvPr>
        </p:nvSpPr>
        <p:spPr>
          <a:xfrm>
            <a:off x="3708400" y="958850"/>
            <a:ext cx="215901" cy="6351"/>
          </a:xfrm>
          <a:custGeom>
            <a:avLst/>
            <a:gdLst/>
            <a:ahLst/>
            <a:cxnLst/>
            <a:rect l="0" t="0" r="0" b="0"/>
            <a:pathLst>
              <a:path w="215901" h="6351">
                <a:moveTo>
                  <a:pt x="0" y="6350"/>
                </a:moveTo>
                <a:lnTo>
                  <a:pt x="0" y="6350"/>
                </a:lnTo>
                <a:lnTo>
                  <a:pt x="46087" y="6350"/>
                </a:lnTo>
                <a:lnTo>
                  <a:pt x="93149" y="2979"/>
                </a:lnTo>
                <a:lnTo>
                  <a:pt x="127007" y="1324"/>
                </a:lnTo>
                <a:lnTo>
                  <a:pt x="174039" y="392"/>
                </a:lnTo>
                <a:lnTo>
                  <a:pt x="215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6" name="SMARTInkShape-Group1020"/>
          <p:cNvGrpSpPr/>
          <p:nvPr/>
        </p:nvGrpSpPr>
        <p:grpSpPr>
          <a:xfrm>
            <a:off x="2910193" y="680333"/>
            <a:ext cx="523062" cy="443618"/>
            <a:chOff x="2910193" y="680333"/>
            <a:chExt cx="523062" cy="443618"/>
          </a:xfrm>
        </p:grpSpPr>
        <p:sp>
          <p:nvSpPr>
            <p:cNvPr id="1221" name="SMARTInkShape-5741"/>
            <p:cNvSpPr/>
            <p:nvPr>
              <p:custDataLst>
                <p:tags r:id="rId12"/>
              </p:custDataLst>
            </p:nvPr>
          </p:nvSpPr>
          <p:spPr>
            <a:xfrm>
              <a:off x="2910193" y="680333"/>
              <a:ext cx="156858" cy="381427"/>
            </a:xfrm>
            <a:custGeom>
              <a:avLst/>
              <a:gdLst/>
              <a:ahLst/>
              <a:cxnLst/>
              <a:rect l="0" t="0" r="0" b="0"/>
              <a:pathLst>
                <a:path w="156858" h="381427">
                  <a:moveTo>
                    <a:pt x="156857" y="5467"/>
                  </a:moveTo>
                  <a:lnTo>
                    <a:pt x="156857" y="5467"/>
                  </a:lnTo>
                  <a:lnTo>
                    <a:pt x="133713" y="0"/>
                  </a:lnTo>
                  <a:lnTo>
                    <a:pt x="121406" y="5154"/>
                  </a:lnTo>
                  <a:lnTo>
                    <a:pt x="105823" y="17322"/>
                  </a:lnTo>
                  <a:lnTo>
                    <a:pt x="77217" y="55468"/>
                  </a:lnTo>
                  <a:lnTo>
                    <a:pt x="56785" y="96128"/>
                  </a:lnTo>
                  <a:lnTo>
                    <a:pt x="45692" y="120236"/>
                  </a:lnTo>
                  <a:lnTo>
                    <a:pt x="34064" y="146185"/>
                  </a:lnTo>
                  <a:lnTo>
                    <a:pt x="22078" y="173362"/>
                  </a:lnTo>
                  <a:lnTo>
                    <a:pt x="13382" y="199947"/>
                  </a:lnTo>
                  <a:lnTo>
                    <a:pt x="6879" y="226137"/>
                  </a:lnTo>
                  <a:lnTo>
                    <a:pt x="1839" y="252064"/>
                  </a:lnTo>
                  <a:lnTo>
                    <a:pt x="0" y="295923"/>
                  </a:lnTo>
                  <a:lnTo>
                    <a:pt x="1486" y="315521"/>
                  </a:lnTo>
                  <a:lnTo>
                    <a:pt x="14425" y="344822"/>
                  </a:lnTo>
                  <a:lnTo>
                    <a:pt x="34993" y="365842"/>
                  </a:lnTo>
                  <a:lnTo>
                    <a:pt x="60597" y="379887"/>
                  </a:lnTo>
                  <a:lnTo>
                    <a:pt x="92203" y="381426"/>
                  </a:lnTo>
                  <a:lnTo>
                    <a:pt x="144157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5742"/>
            <p:cNvSpPr/>
            <p:nvPr>
              <p:custDataLst>
                <p:tags r:id="rId13"/>
              </p:custDataLst>
            </p:nvPr>
          </p:nvSpPr>
          <p:spPr>
            <a:xfrm>
              <a:off x="3154130" y="750183"/>
              <a:ext cx="147871" cy="151518"/>
            </a:xfrm>
            <a:custGeom>
              <a:avLst/>
              <a:gdLst/>
              <a:ahLst/>
              <a:cxnLst/>
              <a:rect l="0" t="0" r="0" b="0"/>
              <a:pathLst>
                <a:path w="147871" h="151518">
                  <a:moveTo>
                    <a:pt x="8170" y="5467"/>
                  </a:moveTo>
                  <a:lnTo>
                    <a:pt x="8170" y="5467"/>
                  </a:lnTo>
                  <a:lnTo>
                    <a:pt x="147" y="1103"/>
                  </a:lnTo>
                  <a:lnTo>
                    <a:pt x="0" y="441"/>
                  </a:lnTo>
                  <a:lnTo>
                    <a:pt x="606" y="0"/>
                  </a:lnTo>
                  <a:lnTo>
                    <a:pt x="11573" y="2750"/>
                  </a:lnTo>
                  <a:lnTo>
                    <a:pt x="56064" y="32739"/>
                  </a:lnTo>
                  <a:lnTo>
                    <a:pt x="100729" y="71845"/>
                  </a:lnTo>
                  <a:lnTo>
                    <a:pt x="128315" y="114560"/>
                  </a:lnTo>
                  <a:lnTo>
                    <a:pt x="14787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5743"/>
            <p:cNvSpPr/>
            <p:nvPr>
              <p:custDataLst>
                <p:tags r:id="rId14"/>
              </p:custDataLst>
            </p:nvPr>
          </p:nvSpPr>
          <p:spPr>
            <a:xfrm>
              <a:off x="3290638" y="718335"/>
              <a:ext cx="87563" cy="373866"/>
            </a:xfrm>
            <a:custGeom>
              <a:avLst/>
              <a:gdLst/>
              <a:ahLst/>
              <a:cxnLst/>
              <a:rect l="0" t="0" r="0" b="0"/>
              <a:pathLst>
                <a:path w="87563" h="373866">
                  <a:moveTo>
                    <a:pt x="87562" y="18265"/>
                  </a:moveTo>
                  <a:lnTo>
                    <a:pt x="87562" y="18265"/>
                  </a:lnTo>
                  <a:lnTo>
                    <a:pt x="87562" y="0"/>
                  </a:lnTo>
                  <a:lnTo>
                    <a:pt x="74078" y="6189"/>
                  </a:lnTo>
                  <a:lnTo>
                    <a:pt x="55580" y="23702"/>
                  </a:lnTo>
                  <a:lnTo>
                    <a:pt x="36141" y="59268"/>
                  </a:lnTo>
                  <a:lnTo>
                    <a:pt x="22421" y="102756"/>
                  </a:lnTo>
                  <a:lnTo>
                    <a:pt x="11424" y="145242"/>
                  </a:lnTo>
                  <a:lnTo>
                    <a:pt x="5856" y="188301"/>
                  </a:lnTo>
                  <a:lnTo>
                    <a:pt x="5178" y="230253"/>
                  </a:lnTo>
                  <a:lnTo>
                    <a:pt x="3180" y="268519"/>
                  </a:lnTo>
                  <a:lnTo>
                    <a:pt x="0" y="307374"/>
                  </a:lnTo>
                  <a:lnTo>
                    <a:pt x="2297" y="348736"/>
                  </a:lnTo>
                  <a:lnTo>
                    <a:pt x="11362" y="37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5744"/>
            <p:cNvSpPr/>
            <p:nvPr>
              <p:custDataLst>
                <p:tags r:id="rId15"/>
              </p:custDataLst>
            </p:nvPr>
          </p:nvSpPr>
          <p:spPr>
            <a:xfrm>
              <a:off x="3365500" y="10604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2" y="3357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5745"/>
            <p:cNvSpPr/>
            <p:nvPr>
              <p:custDataLst>
                <p:tags r:id="rId16"/>
              </p:custDataLst>
            </p:nvPr>
          </p:nvSpPr>
          <p:spPr>
            <a:xfrm>
              <a:off x="3388353" y="920750"/>
              <a:ext cx="44902" cy="46189"/>
            </a:xfrm>
            <a:custGeom>
              <a:avLst/>
              <a:gdLst/>
              <a:ahLst/>
              <a:cxnLst/>
              <a:rect l="0" t="0" r="0" b="0"/>
              <a:pathLst>
                <a:path w="44902" h="46189">
                  <a:moveTo>
                    <a:pt x="27947" y="6350"/>
                  </a:moveTo>
                  <a:lnTo>
                    <a:pt x="27947" y="6350"/>
                  </a:lnTo>
                  <a:lnTo>
                    <a:pt x="17834" y="6350"/>
                  </a:lnTo>
                  <a:lnTo>
                    <a:pt x="14149" y="7761"/>
                  </a:lnTo>
                  <a:lnTo>
                    <a:pt x="8174" y="13092"/>
                  </a:lnTo>
                  <a:lnTo>
                    <a:pt x="843" y="27398"/>
                  </a:lnTo>
                  <a:lnTo>
                    <a:pt x="0" y="31671"/>
                  </a:lnTo>
                  <a:lnTo>
                    <a:pt x="945" y="38300"/>
                  </a:lnTo>
                  <a:lnTo>
                    <a:pt x="5598" y="43598"/>
                  </a:lnTo>
                  <a:lnTo>
                    <a:pt x="8814" y="45999"/>
                  </a:lnTo>
                  <a:lnTo>
                    <a:pt x="13781" y="46188"/>
                  </a:lnTo>
                  <a:lnTo>
                    <a:pt x="26825" y="42635"/>
                  </a:lnTo>
                  <a:lnTo>
                    <a:pt x="36386" y="34471"/>
                  </a:lnTo>
                  <a:lnTo>
                    <a:pt x="42281" y="24493"/>
                  </a:lnTo>
                  <a:lnTo>
                    <a:pt x="44901" y="15354"/>
                  </a:lnTo>
                  <a:lnTo>
                    <a:pt x="44184" y="8470"/>
                  </a:lnTo>
                  <a:lnTo>
                    <a:pt x="43005" y="5647"/>
                  </a:lnTo>
                  <a:lnTo>
                    <a:pt x="40102" y="3764"/>
                  </a:lnTo>
                  <a:lnTo>
                    <a:pt x="22116" y="744"/>
                  </a:lnTo>
                  <a:lnTo>
                    <a:pt x="88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" name="SMARTInkShape-5746"/>
          <p:cNvSpPr/>
          <p:nvPr>
            <p:custDataLst>
              <p:tags r:id="rId8"/>
            </p:custDataLst>
          </p:nvPr>
        </p:nvSpPr>
        <p:spPr>
          <a:xfrm>
            <a:off x="2273635" y="723900"/>
            <a:ext cx="406066" cy="352758"/>
          </a:xfrm>
          <a:custGeom>
            <a:avLst/>
            <a:gdLst/>
            <a:ahLst/>
            <a:cxnLst/>
            <a:rect l="0" t="0" r="0" b="0"/>
            <a:pathLst>
              <a:path w="406066" h="352758">
                <a:moveTo>
                  <a:pt x="260015" y="0"/>
                </a:moveTo>
                <a:lnTo>
                  <a:pt x="260015" y="0"/>
                </a:lnTo>
                <a:lnTo>
                  <a:pt x="266104" y="0"/>
                </a:lnTo>
                <a:lnTo>
                  <a:pt x="229714" y="15580"/>
                </a:lnTo>
                <a:lnTo>
                  <a:pt x="188321" y="39345"/>
                </a:lnTo>
                <a:lnTo>
                  <a:pt x="149129" y="60526"/>
                </a:lnTo>
                <a:lnTo>
                  <a:pt x="104193" y="84050"/>
                </a:lnTo>
                <a:lnTo>
                  <a:pt x="58352" y="108617"/>
                </a:lnTo>
                <a:lnTo>
                  <a:pt x="15878" y="136135"/>
                </a:lnTo>
                <a:lnTo>
                  <a:pt x="0" y="147581"/>
                </a:lnTo>
                <a:lnTo>
                  <a:pt x="2711" y="150598"/>
                </a:lnTo>
                <a:lnTo>
                  <a:pt x="18893" y="157714"/>
                </a:lnTo>
                <a:lnTo>
                  <a:pt x="50074" y="161817"/>
                </a:lnTo>
                <a:lnTo>
                  <a:pt x="89802" y="163641"/>
                </a:lnTo>
                <a:lnTo>
                  <a:pt x="133330" y="164452"/>
                </a:lnTo>
                <a:lnTo>
                  <a:pt x="167257" y="168575"/>
                </a:lnTo>
                <a:lnTo>
                  <a:pt x="181243" y="171650"/>
                </a:lnTo>
                <a:lnTo>
                  <a:pt x="189861" y="176522"/>
                </a:lnTo>
                <a:lnTo>
                  <a:pt x="194902" y="182593"/>
                </a:lnTo>
                <a:lnTo>
                  <a:pt x="197556" y="189462"/>
                </a:lnTo>
                <a:lnTo>
                  <a:pt x="195092" y="198274"/>
                </a:lnTo>
                <a:lnTo>
                  <a:pt x="181066" y="219355"/>
                </a:lnTo>
                <a:lnTo>
                  <a:pt x="135885" y="255024"/>
                </a:lnTo>
                <a:lnTo>
                  <a:pt x="95955" y="279855"/>
                </a:lnTo>
                <a:lnTo>
                  <a:pt x="55866" y="304297"/>
                </a:lnTo>
                <a:lnTo>
                  <a:pt x="13730" y="335068"/>
                </a:lnTo>
                <a:lnTo>
                  <a:pt x="2388" y="346004"/>
                </a:lnTo>
                <a:lnTo>
                  <a:pt x="2892" y="349203"/>
                </a:lnTo>
                <a:lnTo>
                  <a:pt x="6755" y="351335"/>
                </a:lnTo>
                <a:lnTo>
                  <a:pt x="12858" y="352757"/>
                </a:lnTo>
                <a:lnTo>
                  <a:pt x="44099" y="350573"/>
                </a:lnTo>
                <a:lnTo>
                  <a:pt x="65271" y="348016"/>
                </a:lnTo>
                <a:lnTo>
                  <a:pt x="92086" y="344194"/>
                </a:lnTo>
                <a:lnTo>
                  <a:pt x="122662" y="339529"/>
                </a:lnTo>
                <a:lnTo>
                  <a:pt x="155746" y="334303"/>
                </a:lnTo>
                <a:lnTo>
                  <a:pt x="189797" y="329407"/>
                </a:lnTo>
                <a:lnTo>
                  <a:pt x="224492" y="324733"/>
                </a:lnTo>
                <a:lnTo>
                  <a:pt x="259616" y="320205"/>
                </a:lnTo>
                <a:lnTo>
                  <a:pt x="291499" y="317892"/>
                </a:lnTo>
                <a:lnTo>
                  <a:pt x="321221" y="317056"/>
                </a:lnTo>
                <a:lnTo>
                  <a:pt x="368357" y="317303"/>
                </a:lnTo>
                <a:lnTo>
                  <a:pt x="406065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1" name="SMARTInkShape-Group1022"/>
          <p:cNvGrpSpPr/>
          <p:nvPr/>
        </p:nvGrpSpPr>
        <p:grpSpPr>
          <a:xfrm>
            <a:off x="1231494" y="714240"/>
            <a:ext cx="648107" cy="367638"/>
            <a:chOff x="1231494" y="714240"/>
            <a:chExt cx="648107" cy="367638"/>
          </a:xfrm>
        </p:grpSpPr>
        <p:sp>
          <p:nvSpPr>
            <p:cNvPr id="1228" name="SMARTInkShape-5747"/>
            <p:cNvSpPr/>
            <p:nvPr>
              <p:custDataLst>
                <p:tags r:id="rId9"/>
              </p:custDataLst>
            </p:nvPr>
          </p:nvSpPr>
          <p:spPr>
            <a:xfrm>
              <a:off x="1231494" y="714240"/>
              <a:ext cx="171857" cy="367638"/>
            </a:xfrm>
            <a:custGeom>
              <a:avLst/>
              <a:gdLst/>
              <a:ahLst/>
              <a:cxnLst/>
              <a:rect l="0" t="0" r="0" b="0"/>
              <a:pathLst>
                <a:path w="171857" h="367638">
                  <a:moveTo>
                    <a:pt x="171856" y="35060"/>
                  </a:moveTo>
                  <a:lnTo>
                    <a:pt x="171856" y="35060"/>
                  </a:lnTo>
                  <a:lnTo>
                    <a:pt x="163067" y="21245"/>
                  </a:lnTo>
                  <a:lnTo>
                    <a:pt x="144720" y="5206"/>
                  </a:lnTo>
                  <a:lnTo>
                    <a:pt x="129221" y="625"/>
                  </a:lnTo>
                  <a:lnTo>
                    <a:pt x="109868" y="0"/>
                  </a:lnTo>
                  <a:lnTo>
                    <a:pt x="75173" y="8993"/>
                  </a:lnTo>
                  <a:lnTo>
                    <a:pt x="39492" y="29610"/>
                  </a:lnTo>
                  <a:lnTo>
                    <a:pt x="19659" y="47925"/>
                  </a:lnTo>
                  <a:lnTo>
                    <a:pt x="7082" y="67824"/>
                  </a:lnTo>
                  <a:lnTo>
                    <a:pt x="551" y="87722"/>
                  </a:lnTo>
                  <a:lnTo>
                    <a:pt x="0" y="105973"/>
                  </a:lnTo>
                  <a:lnTo>
                    <a:pt x="5870" y="123492"/>
                  </a:lnTo>
                  <a:lnTo>
                    <a:pt x="17651" y="141391"/>
                  </a:lnTo>
                  <a:lnTo>
                    <a:pt x="48790" y="169890"/>
                  </a:lnTo>
                  <a:lnTo>
                    <a:pt x="88277" y="192367"/>
                  </a:lnTo>
                  <a:lnTo>
                    <a:pt x="125690" y="213138"/>
                  </a:lnTo>
                  <a:lnTo>
                    <a:pt x="153160" y="236853"/>
                  </a:lnTo>
                  <a:lnTo>
                    <a:pt x="163076" y="253392"/>
                  </a:lnTo>
                  <a:lnTo>
                    <a:pt x="164191" y="272032"/>
                  </a:lnTo>
                  <a:lnTo>
                    <a:pt x="159277" y="292075"/>
                  </a:lnTo>
                  <a:lnTo>
                    <a:pt x="150038" y="312743"/>
                  </a:lnTo>
                  <a:lnTo>
                    <a:pt x="133231" y="329924"/>
                  </a:lnTo>
                  <a:lnTo>
                    <a:pt x="87948" y="358202"/>
                  </a:lnTo>
                  <a:lnTo>
                    <a:pt x="54175" y="367637"/>
                  </a:lnTo>
                  <a:lnTo>
                    <a:pt x="45424" y="366845"/>
                  </a:lnTo>
                  <a:lnTo>
                    <a:pt x="19456" y="352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5748"/>
            <p:cNvSpPr/>
            <p:nvPr>
              <p:custDataLst>
                <p:tags r:id="rId10"/>
              </p:custDataLst>
            </p:nvPr>
          </p:nvSpPr>
          <p:spPr>
            <a:xfrm>
              <a:off x="1672742" y="876300"/>
              <a:ext cx="124309" cy="11818"/>
            </a:xfrm>
            <a:custGeom>
              <a:avLst/>
              <a:gdLst/>
              <a:ahLst/>
              <a:cxnLst/>
              <a:rect l="0" t="0" r="0" b="0"/>
              <a:pathLst>
                <a:path w="124309" h="11818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3" y="11376"/>
                  </a:lnTo>
                  <a:lnTo>
                    <a:pt x="1562" y="11817"/>
                  </a:lnTo>
                  <a:lnTo>
                    <a:pt x="48940" y="3784"/>
                  </a:lnTo>
                  <a:lnTo>
                    <a:pt x="93197" y="1121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5749"/>
            <p:cNvSpPr/>
            <p:nvPr>
              <p:custDataLst>
                <p:tags r:id="rId11"/>
              </p:custDataLst>
            </p:nvPr>
          </p:nvSpPr>
          <p:spPr>
            <a:xfrm>
              <a:off x="1674579" y="965200"/>
              <a:ext cx="205022" cy="34503"/>
            </a:xfrm>
            <a:custGeom>
              <a:avLst/>
              <a:gdLst/>
              <a:ahLst/>
              <a:cxnLst/>
              <a:rect l="0" t="0" r="0" b="0"/>
              <a:pathLst>
                <a:path w="205022" h="34503">
                  <a:moveTo>
                    <a:pt x="8171" y="25400"/>
                  </a:moveTo>
                  <a:lnTo>
                    <a:pt x="8171" y="25400"/>
                  </a:lnTo>
                  <a:lnTo>
                    <a:pt x="1429" y="28771"/>
                  </a:lnTo>
                  <a:lnTo>
                    <a:pt x="148" y="30470"/>
                  </a:lnTo>
                  <a:lnTo>
                    <a:pt x="0" y="32307"/>
                  </a:lnTo>
                  <a:lnTo>
                    <a:pt x="607" y="34238"/>
                  </a:lnTo>
                  <a:lnTo>
                    <a:pt x="12570" y="34502"/>
                  </a:lnTo>
                  <a:lnTo>
                    <a:pt x="46869" y="28802"/>
                  </a:lnTo>
                  <a:lnTo>
                    <a:pt x="78992" y="21268"/>
                  </a:lnTo>
                  <a:lnTo>
                    <a:pt x="119139" y="10863"/>
                  </a:lnTo>
                  <a:lnTo>
                    <a:pt x="155327" y="4828"/>
                  </a:lnTo>
                  <a:lnTo>
                    <a:pt x="205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74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SMARTInkShape-Group1093"/>
          <p:cNvGrpSpPr/>
          <p:nvPr/>
        </p:nvGrpSpPr>
        <p:grpSpPr>
          <a:xfrm>
            <a:off x="3463729" y="1900237"/>
            <a:ext cx="270072" cy="149670"/>
            <a:chOff x="3463729" y="1900237"/>
            <a:chExt cx="270072" cy="149670"/>
          </a:xfrm>
        </p:grpSpPr>
        <p:sp>
          <p:nvSpPr>
            <p:cNvPr id="588" name="SMARTInkShape-6235"/>
            <p:cNvSpPr/>
            <p:nvPr>
              <p:custDataLst>
                <p:tags r:id="rId213"/>
              </p:custDataLst>
            </p:nvPr>
          </p:nvSpPr>
          <p:spPr>
            <a:xfrm>
              <a:off x="3479800" y="1900237"/>
              <a:ext cx="177801" cy="30164"/>
            </a:xfrm>
            <a:custGeom>
              <a:avLst/>
              <a:gdLst/>
              <a:ahLst/>
              <a:cxnLst/>
              <a:rect l="0" t="0" r="0" b="0"/>
              <a:pathLst>
                <a:path w="177801" h="30164">
                  <a:moveTo>
                    <a:pt x="0" y="30163"/>
                  </a:moveTo>
                  <a:lnTo>
                    <a:pt x="0" y="30163"/>
                  </a:lnTo>
                  <a:lnTo>
                    <a:pt x="0" y="26792"/>
                  </a:lnTo>
                  <a:lnTo>
                    <a:pt x="16856" y="17953"/>
                  </a:lnTo>
                  <a:lnTo>
                    <a:pt x="51908" y="7394"/>
                  </a:lnTo>
                  <a:lnTo>
                    <a:pt x="93775" y="1388"/>
                  </a:lnTo>
                  <a:lnTo>
                    <a:pt x="135657" y="0"/>
                  </a:lnTo>
                  <a:lnTo>
                    <a:pt x="177800" y="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236"/>
            <p:cNvSpPr/>
            <p:nvPr>
              <p:custDataLst>
                <p:tags r:id="rId214"/>
              </p:custDataLst>
            </p:nvPr>
          </p:nvSpPr>
          <p:spPr>
            <a:xfrm>
              <a:off x="3463729" y="2038350"/>
              <a:ext cx="270072" cy="11557"/>
            </a:xfrm>
            <a:custGeom>
              <a:avLst/>
              <a:gdLst/>
              <a:ahLst/>
              <a:cxnLst/>
              <a:rect l="0" t="0" r="0" b="0"/>
              <a:pathLst>
                <a:path w="270072" h="11557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5" y="8838"/>
                  </a:lnTo>
                  <a:lnTo>
                    <a:pt x="31814" y="11556"/>
                  </a:lnTo>
                  <a:lnTo>
                    <a:pt x="66812" y="8429"/>
                  </a:lnTo>
                  <a:lnTo>
                    <a:pt x="110588" y="3746"/>
                  </a:lnTo>
                  <a:lnTo>
                    <a:pt x="134117" y="2497"/>
                  </a:lnTo>
                  <a:lnTo>
                    <a:pt x="181424" y="1110"/>
                  </a:lnTo>
                  <a:lnTo>
                    <a:pt x="225969" y="493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1094"/>
          <p:cNvGrpSpPr/>
          <p:nvPr/>
        </p:nvGrpSpPr>
        <p:grpSpPr>
          <a:xfrm>
            <a:off x="1818248" y="1673029"/>
            <a:ext cx="1360858" cy="460572"/>
            <a:chOff x="1818248" y="1673029"/>
            <a:chExt cx="1360858" cy="460572"/>
          </a:xfrm>
        </p:grpSpPr>
        <p:sp>
          <p:nvSpPr>
            <p:cNvPr id="591" name="SMARTInkShape-6237"/>
            <p:cNvSpPr/>
            <p:nvPr>
              <p:custDataLst>
                <p:tags r:id="rId202"/>
              </p:custDataLst>
            </p:nvPr>
          </p:nvSpPr>
          <p:spPr>
            <a:xfrm>
              <a:off x="3079750" y="1698429"/>
              <a:ext cx="99356" cy="390722"/>
            </a:xfrm>
            <a:custGeom>
              <a:avLst/>
              <a:gdLst/>
              <a:ahLst/>
              <a:cxnLst/>
              <a:rect l="0" t="0" r="0" b="0"/>
              <a:pathLst>
                <a:path w="99356" h="390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6"/>
                  </a:lnTo>
                  <a:lnTo>
                    <a:pt x="15580" y="1275"/>
                  </a:lnTo>
                  <a:lnTo>
                    <a:pt x="35974" y="19605"/>
                  </a:lnTo>
                  <a:lnTo>
                    <a:pt x="63262" y="57492"/>
                  </a:lnTo>
                  <a:lnTo>
                    <a:pt x="81503" y="93982"/>
                  </a:lnTo>
                  <a:lnTo>
                    <a:pt x="95490" y="138187"/>
                  </a:lnTo>
                  <a:lnTo>
                    <a:pt x="98233" y="163804"/>
                  </a:lnTo>
                  <a:lnTo>
                    <a:pt x="99355" y="190760"/>
                  </a:lnTo>
                  <a:lnTo>
                    <a:pt x="96576" y="217902"/>
                  </a:lnTo>
                  <a:lnTo>
                    <a:pt x="91195" y="245169"/>
                  </a:lnTo>
                  <a:lnTo>
                    <a:pt x="84080" y="272520"/>
                  </a:lnTo>
                  <a:lnTo>
                    <a:pt x="66767" y="316080"/>
                  </a:lnTo>
                  <a:lnTo>
                    <a:pt x="40949" y="360844"/>
                  </a:lnTo>
                  <a:lnTo>
                    <a:pt x="27420" y="381868"/>
                  </a:lnTo>
                  <a:lnTo>
                    <a:pt x="2540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6238"/>
            <p:cNvSpPr/>
            <p:nvPr>
              <p:custDataLst>
                <p:tags r:id="rId203"/>
              </p:custDataLst>
            </p:nvPr>
          </p:nvSpPr>
          <p:spPr>
            <a:xfrm>
              <a:off x="2141702" y="1673029"/>
              <a:ext cx="169699" cy="397072"/>
            </a:xfrm>
            <a:custGeom>
              <a:avLst/>
              <a:gdLst/>
              <a:ahLst/>
              <a:cxnLst/>
              <a:rect l="0" t="0" r="0" b="0"/>
              <a:pathLst>
                <a:path w="169699" h="397072">
                  <a:moveTo>
                    <a:pt x="93498" y="3371"/>
                  </a:moveTo>
                  <a:lnTo>
                    <a:pt x="93498" y="3371"/>
                  </a:lnTo>
                  <a:lnTo>
                    <a:pt x="90127" y="0"/>
                  </a:lnTo>
                  <a:lnTo>
                    <a:pt x="87723" y="418"/>
                  </a:lnTo>
                  <a:lnTo>
                    <a:pt x="81289" y="4646"/>
                  </a:lnTo>
                  <a:lnTo>
                    <a:pt x="59179" y="38299"/>
                  </a:lnTo>
                  <a:lnTo>
                    <a:pt x="41791" y="73693"/>
                  </a:lnTo>
                  <a:lnTo>
                    <a:pt x="24186" y="119057"/>
                  </a:lnTo>
                  <a:lnTo>
                    <a:pt x="15540" y="143995"/>
                  </a:lnTo>
                  <a:lnTo>
                    <a:pt x="9070" y="169087"/>
                  </a:lnTo>
                  <a:lnTo>
                    <a:pt x="4052" y="194282"/>
                  </a:lnTo>
                  <a:lnTo>
                    <a:pt x="0" y="219545"/>
                  </a:lnTo>
                  <a:lnTo>
                    <a:pt x="122" y="244148"/>
                  </a:lnTo>
                  <a:lnTo>
                    <a:pt x="3025" y="268311"/>
                  </a:lnTo>
                  <a:lnTo>
                    <a:pt x="7782" y="292181"/>
                  </a:lnTo>
                  <a:lnTo>
                    <a:pt x="31884" y="329992"/>
                  </a:lnTo>
                  <a:lnTo>
                    <a:pt x="68936" y="358792"/>
                  </a:lnTo>
                  <a:lnTo>
                    <a:pt x="92646" y="369435"/>
                  </a:lnTo>
                  <a:lnTo>
                    <a:pt x="135452" y="384788"/>
                  </a:lnTo>
                  <a:lnTo>
                    <a:pt x="169698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6239"/>
            <p:cNvSpPr/>
            <p:nvPr>
              <p:custDataLst>
                <p:tags r:id="rId204"/>
              </p:custDataLst>
            </p:nvPr>
          </p:nvSpPr>
          <p:spPr>
            <a:xfrm>
              <a:off x="2945736" y="1917700"/>
              <a:ext cx="70706" cy="38733"/>
            </a:xfrm>
            <a:custGeom>
              <a:avLst/>
              <a:gdLst/>
              <a:ahLst/>
              <a:cxnLst/>
              <a:rect l="0" t="0" r="0" b="0"/>
              <a:pathLst>
                <a:path w="70706" h="38733">
                  <a:moveTo>
                    <a:pt x="38764" y="0"/>
                  </a:moveTo>
                  <a:lnTo>
                    <a:pt x="38764" y="0"/>
                  </a:lnTo>
                  <a:lnTo>
                    <a:pt x="28651" y="0"/>
                  </a:lnTo>
                  <a:lnTo>
                    <a:pt x="12249" y="6742"/>
                  </a:lnTo>
                  <a:lnTo>
                    <a:pt x="3932" y="13815"/>
                  </a:lnTo>
                  <a:lnTo>
                    <a:pt x="726" y="17677"/>
                  </a:lnTo>
                  <a:lnTo>
                    <a:pt x="0" y="20957"/>
                  </a:lnTo>
                  <a:lnTo>
                    <a:pt x="927" y="23849"/>
                  </a:lnTo>
                  <a:lnTo>
                    <a:pt x="12554" y="36931"/>
                  </a:lnTo>
                  <a:lnTo>
                    <a:pt x="18468" y="38732"/>
                  </a:lnTo>
                  <a:lnTo>
                    <a:pt x="42236" y="37895"/>
                  </a:lnTo>
                  <a:lnTo>
                    <a:pt x="56535" y="34952"/>
                  </a:lnTo>
                  <a:lnTo>
                    <a:pt x="66183" y="29410"/>
                  </a:lnTo>
                  <a:lnTo>
                    <a:pt x="69743" y="25957"/>
                  </a:lnTo>
                  <a:lnTo>
                    <a:pt x="70705" y="23654"/>
                  </a:lnTo>
                  <a:lnTo>
                    <a:pt x="69936" y="22120"/>
                  </a:lnTo>
                  <a:lnTo>
                    <a:pt x="68012" y="21096"/>
                  </a:lnTo>
                  <a:lnTo>
                    <a:pt x="1971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6240"/>
            <p:cNvSpPr/>
            <p:nvPr>
              <p:custDataLst>
                <p:tags r:id="rId205"/>
              </p:custDataLst>
            </p:nvPr>
          </p:nvSpPr>
          <p:spPr>
            <a:xfrm>
              <a:off x="2838450" y="1767065"/>
              <a:ext cx="82551" cy="283986"/>
            </a:xfrm>
            <a:custGeom>
              <a:avLst/>
              <a:gdLst/>
              <a:ahLst/>
              <a:cxnLst/>
              <a:rect l="0" t="0" r="0" b="0"/>
              <a:pathLst>
                <a:path w="82551" h="283986">
                  <a:moveTo>
                    <a:pt x="82550" y="10935"/>
                  </a:moveTo>
                  <a:lnTo>
                    <a:pt x="82550" y="10935"/>
                  </a:lnTo>
                  <a:lnTo>
                    <a:pt x="82550" y="4193"/>
                  </a:lnTo>
                  <a:lnTo>
                    <a:pt x="81844" y="2207"/>
                  </a:lnTo>
                  <a:lnTo>
                    <a:pt x="80668" y="883"/>
                  </a:lnTo>
                  <a:lnTo>
                    <a:pt x="79179" y="0"/>
                  </a:lnTo>
                  <a:lnTo>
                    <a:pt x="76775" y="823"/>
                  </a:lnTo>
                  <a:lnTo>
                    <a:pt x="55414" y="16067"/>
                  </a:lnTo>
                  <a:lnTo>
                    <a:pt x="36476" y="42418"/>
                  </a:lnTo>
                  <a:lnTo>
                    <a:pt x="14882" y="83145"/>
                  </a:lnTo>
                  <a:lnTo>
                    <a:pt x="3671" y="116817"/>
                  </a:lnTo>
                  <a:lnTo>
                    <a:pt x="483" y="159108"/>
                  </a:lnTo>
                  <a:lnTo>
                    <a:pt x="42" y="201064"/>
                  </a:lnTo>
                  <a:lnTo>
                    <a:pt x="2" y="245863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6241"/>
            <p:cNvSpPr/>
            <p:nvPr>
              <p:custDataLst>
                <p:tags r:id="rId206"/>
              </p:custDataLst>
            </p:nvPr>
          </p:nvSpPr>
          <p:spPr>
            <a:xfrm>
              <a:off x="2724150" y="175260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0984" y="36871"/>
                  </a:lnTo>
                  <a:lnTo>
                    <a:pt x="56487" y="78675"/>
                  </a:lnTo>
                  <a:lnTo>
                    <a:pt x="94257" y="124118"/>
                  </a:lnTo>
                  <a:lnTo>
                    <a:pt x="133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242"/>
            <p:cNvSpPr/>
            <p:nvPr>
              <p:custDataLst>
                <p:tags r:id="rId207"/>
              </p:custDataLst>
            </p:nvPr>
          </p:nvSpPr>
          <p:spPr>
            <a:xfrm>
              <a:off x="2965527" y="2057400"/>
              <a:ext cx="6274" cy="76201"/>
            </a:xfrm>
            <a:custGeom>
              <a:avLst/>
              <a:gdLst/>
              <a:ahLst/>
              <a:cxnLst/>
              <a:rect l="0" t="0" r="0" b="0"/>
              <a:pathLst>
                <a:path w="6274" h="7620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2117"/>
                  </a:lnTo>
                  <a:lnTo>
                    <a:pt x="0" y="44780"/>
                  </a:lnTo>
                  <a:lnTo>
                    <a:pt x="627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6243"/>
            <p:cNvSpPr/>
            <p:nvPr>
              <p:custDataLst>
                <p:tags r:id="rId208"/>
              </p:custDataLst>
            </p:nvPr>
          </p:nvSpPr>
          <p:spPr>
            <a:xfrm>
              <a:off x="2548638" y="1866152"/>
              <a:ext cx="59011" cy="42756"/>
            </a:xfrm>
            <a:custGeom>
              <a:avLst/>
              <a:gdLst/>
              <a:ahLst/>
              <a:cxnLst/>
              <a:rect l="0" t="0" r="0" b="0"/>
              <a:pathLst>
                <a:path w="59011" h="42756">
                  <a:moveTo>
                    <a:pt x="23112" y="7098"/>
                  </a:moveTo>
                  <a:lnTo>
                    <a:pt x="23112" y="7098"/>
                  </a:lnTo>
                  <a:lnTo>
                    <a:pt x="16370" y="7098"/>
                  </a:lnTo>
                  <a:lnTo>
                    <a:pt x="9297" y="10861"/>
                  </a:lnTo>
                  <a:lnTo>
                    <a:pt x="5435" y="13840"/>
                  </a:lnTo>
                  <a:lnTo>
                    <a:pt x="1145" y="20913"/>
                  </a:lnTo>
                  <a:lnTo>
                    <a:pt x="0" y="24775"/>
                  </a:lnTo>
                  <a:lnTo>
                    <a:pt x="648" y="28760"/>
                  </a:lnTo>
                  <a:lnTo>
                    <a:pt x="5132" y="36952"/>
                  </a:lnTo>
                  <a:lnTo>
                    <a:pt x="9009" y="39700"/>
                  </a:lnTo>
                  <a:lnTo>
                    <a:pt x="18961" y="42755"/>
                  </a:lnTo>
                  <a:lnTo>
                    <a:pt x="32321" y="40349"/>
                  </a:lnTo>
                  <a:lnTo>
                    <a:pt x="45549" y="34576"/>
                  </a:lnTo>
                  <a:lnTo>
                    <a:pt x="53780" y="27307"/>
                  </a:lnTo>
                  <a:lnTo>
                    <a:pt x="57909" y="17491"/>
                  </a:lnTo>
                  <a:lnTo>
                    <a:pt x="59010" y="11910"/>
                  </a:lnTo>
                  <a:lnTo>
                    <a:pt x="57627" y="7484"/>
                  </a:lnTo>
                  <a:lnTo>
                    <a:pt x="54589" y="3827"/>
                  </a:lnTo>
                  <a:lnTo>
                    <a:pt x="50447" y="684"/>
                  </a:lnTo>
                  <a:lnTo>
                    <a:pt x="45568" y="0"/>
                  </a:lnTo>
                  <a:lnTo>
                    <a:pt x="34504" y="3003"/>
                  </a:lnTo>
                  <a:lnTo>
                    <a:pt x="28175" y="7159"/>
                  </a:lnTo>
                  <a:lnTo>
                    <a:pt x="23112" y="13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6244"/>
            <p:cNvSpPr/>
            <p:nvPr>
              <p:custDataLst>
                <p:tags r:id="rId209"/>
              </p:custDataLst>
            </p:nvPr>
          </p:nvSpPr>
          <p:spPr>
            <a:xfrm>
              <a:off x="2367022" y="1793679"/>
              <a:ext cx="153929" cy="251022"/>
            </a:xfrm>
            <a:custGeom>
              <a:avLst/>
              <a:gdLst/>
              <a:ahLst/>
              <a:cxnLst/>
              <a:rect l="0" t="0" r="0" b="0"/>
              <a:pathLst>
                <a:path w="153929" h="251022">
                  <a:moveTo>
                    <a:pt x="153928" y="3371"/>
                  </a:moveTo>
                  <a:lnTo>
                    <a:pt x="153928" y="3371"/>
                  </a:lnTo>
                  <a:lnTo>
                    <a:pt x="147186" y="0"/>
                  </a:lnTo>
                  <a:lnTo>
                    <a:pt x="136350" y="2108"/>
                  </a:lnTo>
                  <a:lnTo>
                    <a:pt x="106398" y="18330"/>
                  </a:lnTo>
                  <a:lnTo>
                    <a:pt x="69646" y="57126"/>
                  </a:lnTo>
                  <a:lnTo>
                    <a:pt x="46641" y="93852"/>
                  </a:lnTo>
                  <a:lnTo>
                    <a:pt x="23675" y="134994"/>
                  </a:lnTo>
                  <a:lnTo>
                    <a:pt x="8012" y="173604"/>
                  </a:lnTo>
                  <a:lnTo>
                    <a:pt x="0" y="206289"/>
                  </a:lnTo>
                  <a:lnTo>
                    <a:pt x="378" y="222673"/>
                  </a:lnTo>
                  <a:lnTo>
                    <a:pt x="6662" y="235129"/>
                  </a:lnTo>
                  <a:lnTo>
                    <a:pt x="20578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6245"/>
            <p:cNvSpPr/>
            <p:nvPr>
              <p:custDataLst>
                <p:tags r:id="rId210"/>
              </p:custDataLst>
            </p:nvPr>
          </p:nvSpPr>
          <p:spPr>
            <a:xfrm>
              <a:off x="2330450" y="1823594"/>
              <a:ext cx="177801" cy="202057"/>
            </a:xfrm>
            <a:custGeom>
              <a:avLst/>
              <a:gdLst/>
              <a:ahLst/>
              <a:cxnLst/>
              <a:rect l="0" t="0" r="0" b="0"/>
              <a:pathLst>
                <a:path w="177801" h="2020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6742" y="2566"/>
                  </a:lnTo>
                  <a:lnTo>
                    <a:pt x="32507" y="22010"/>
                  </a:lnTo>
                  <a:lnTo>
                    <a:pt x="70836" y="64421"/>
                  </a:lnTo>
                  <a:lnTo>
                    <a:pt x="101892" y="101068"/>
                  </a:lnTo>
                  <a:lnTo>
                    <a:pt x="131555" y="138737"/>
                  </a:lnTo>
                  <a:lnTo>
                    <a:pt x="164602" y="185460"/>
                  </a:lnTo>
                  <a:lnTo>
                    <a:pt x="177800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246"/>
            <p:cNvSpPr/>
            <p:nvPr>
              <p:custDataLst>
                <p:tags r:id="rId211"/>
              </p:custDataLst>
            </p:nvPr>
          </p:nvSpPr>
          <p:spPr>
            <a:xfrm>
              <a:off x="1818248" y="1784689"/>
              <a:ext cx="378853" cy="315911"/>
            </a:xfrm>
            <a:custGeom>
              <a:avLst/>
              <a:gdLst/>
              <a:ahLst/>
              <a:cxnLst/>
              <a:rect l="0" t="0" r="0" b="0"/>
              <a:pathLst>
                <a:path w="378853" h="315911">
                  <a:moveTo>
                    <a:pt x="270902" y="12361"/>
                  </a:moveTo>
                  <a:lnTo>
                    <a:pt x="270902" y="12361"/>
                  </a:lnTo>
                  <a:lnTo>
                    <a:pt x="274273" y="12361"/>
                  </a:lnTo>
                  <a:lnTo>
                    <a:pt x="275266" y="11655"/>
                  </a:lnTo>
                  <a:lnTo>
                    <a:pt x="275928" y="10479"/>
                  </a:lnTo>
                  <a:lnTo>
                    <a:pt x="276369" y="8990"/>
                  </a:lnTo>
                  <a:lnTo>
                    <a:pt x="280362" y="3523"/>
                  </a:lnTo>
                  <a:lnTo>
                    <a:pt x="284043" y="1377"/>
                  </a:lnTo>
                  <a:lnTo>
                    <a:pt x="286013" y="805"/>
                  </a:lnTo>
                  <a:lnTo>
                    <a:pt x="286620" y="424"/>
                  </a:lnTo>
                  <a:lnTo>
                    <a:pt x="286320" y="169"/>
                  </a:lnTo>
                  <a:lnTo>
                    <a:pt x="285414" y="0"/>
                  </a:lnTo>
                  <a:lnTo>
                    <a:pt x="282526" y="1693"/>
                  </a:lnTo>
                  <a:lnTo>
                    <a:pt x="280768" y="3132"/>
                  </a:lnTo>
                  <a:lnTo>
                    <a:pt x="239415" y="18184"/>
                  </a:lnTo>
                  <a:lnTo>
                    <a:pt x="193604" y="41368"/>
                  </a:lnTo>
                  <a:lnTo>
                    <a:pt x="156819" y="61236"/>
                  </a:lnTo>
                  <a:lnTo>
                    <a:pt x="121656" y="84178"/>
                  </a:lnTo>
                  <a:lnTo>
                    <a:pt x="85332" y="106604"/>
                  </a:lnTo>
                  <a:lnTo>
                    <a:pt x="50843" y="127625"/>
                  </a:lnTo>
                  <a:lnTo>
                    <a:pt x="7483" y="158471"/>
                  </a:lnTo>
                  <a:lnTo>
                    <a:pt x="2156" y="162684"/>
                  </a:lnTo>
                  <a:lnTo>
                    <a:pt x="16" y="166199"/>
                  </a:lnTo>
                  <a:lnTo>
                    <a:pt x="0" y="169247"/>
                  </a:lnTo>
                  <a:lnTo>
                    <a:pt x="1401" y="171985"/>
                  </a:lnTo>
                  <a:lnTo>
                    <a:pt x="16127" y="171264"/>
                  </a:lnTo>
                  <a:lnTo>
                    <a:pt x="54067" y="166688"/>
                  </a:lnTo>
                  <a:lnTo>
                    <a:pt x="101056" y="165332"/>
                  </a:lnTo>
                  <a:lnTo>
                    <a:pt x="145083" y="168693"/>
                  </a:lnTo>
                  <a:lnTo>
                    <a:pt x="174826" y="178626"/>
                  </a:lnTo>
                  <a:lnTo>
                    <a:pt x="181451" y="182471"/>
                  </a:lnTo>
                  <a:lnTo>
                    <a:pt x="184457" y="187151"/>
                  </a:lnTo>
                  <a:lnTo>
                    <a:pt x="185050" y="192387"/>
                  </a:lnTo>
                  <a:lnTo>
                    <a:pt x="184034" y="197995"/>
                  </a:lnTo>
                  <a:lnTo>
                    <a:pt x="162378" y="222743"/>
                  </a:lnTo>
                  <a:lnTo>
                    <a:pt x="125779" y="252418"/>
                  </a:lnTo>
                  <a:lnTo>
                    <a:pt x="87027" y="280182"/>
                  </a:lnTo>
                  <a:lnTo>
                    <a:pt x="47204" y="312939"/>
                  </a:lnTo>
                  <a:lnTo>
                    <a:pt x="47687" y="314346"/>
                  </a:lnTo>
                  <a:lnTo>
                    <a:pt x="53867" y="315910"/>
                  </a:lnTo>
                  <a:lnTo>
                    <a:pt x="86102" y="313419"/>
                  </a:lnTo>
                  <a:lnTo>
                    <a:pt x="121271" y="310089"/>
                  </a:lnTo>
                  <a:lnTo>
                    <a:pt x="162771" y="305551"/>
                  </a:lnTo>
                  <a:lnTo>
                    <a:pt x="207087" y="298831"/>
                  </a:lnTo>
                  <a:lnTo>
                    <a:pt x="248889" y="291140"/>
                  </a:lnTo>
                  <a:lnTo>
                    <a:pt x="287224" y="284429"/>
                  </a:lnTo>
                  <a:lnTo>
                    <a:pt x="334456" y="280652"/>
                  </a:lnTo>
                  <a:lnTo>
                    <a:pt x="378852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247"/>
            <p:cNvSpPr/>
            <p:nvPr>
              <p:custDataLst>
                <p:tags r:id="rId212"/>
              </p:custDataLst>
            </p:nvPr>
          </p:nvSpPr>
          <p:spPr>
            <a:xfrm>
              <a:off x="2571750" y="20129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1095"/>
          <p:cNvGrpSpPr/>
          <p:nvPr/>
        </p:nvGrpSpPr>
        <p:grpSpPr>
          <a:xfrm>
            <a:off x="4572883" y="578733"/>
            <a:ext cx="195968" cy="272168"/>
            <a:chOff x="4572883" y="578733"/>
            <a:chExt cx="195968" cy="272168"/>
          </a:xfrm>
        </p:grpSpPr>
        <p:sp>
          <p:nvSpPr>
            <p:cNvPr id="603" name="SMARTInkShape-6248"/>
            <p:cNvSpPr/>
            <p:nvPr>
              <p:custDataLst>
                <p:tags r:id="rId200"/>
              </p:custDataLst>
            </p:nvPr>
          </p:nvSpPr>
          <p:spPr>
            <a:xfrm>
              <a:off x="4593263" y="578733"/>
              <a:ext cx="175588" cy="272168"/>
            </a:xfrm>
            <a:custGeom>
              <a:avLst/>
              <a:gdLst/>
              <a:ahLst/>
              <a:cxnLst/>
              <a:rect l="0" t="0" r="0" b="0"/>
              <a:pathLst>
                <a:path w="175588" h="272168">
                  <a:moveTo>
                    <a:pt x="175587" y="5467"/>
                  </a:moveTo>
                  <a:lnTo>
                    <a:pt x="175587" y="5467"/>
                  </a:lnTo>
                  <a:lnTo>
                    <a:pt x="172216" y="2096"/>
                  </a:lnTo>
                  <a:lnTo>
                    <a:pt x="168679" y="441"/>
                  </a:lnTo>
                  <a:lnTo>
                    <a:pt x="166748" y="0"/>
                  </a:lnTo>
                  <a:lnTo>
                    <a:pt x="153918" y="9491"/>
                  </a:lnTo>
                  <a:lnTo>
                    <a:pt x="124845" y="48987"/>
                  </a:lnTo>
                  <a:lnTo>
                    <a:pt x="105998" y="80548"/>
                  </a:lnTo>
                  <a:lnTo>
                    <a:pt x="85861" y="113860"/>
                  </a:lnTo>
                  <a:lnTo>
                    <a:pt x="65154" y="147481"/>
                  </a:lnTo>
                  <a:lnTo>
                    <a:pt x="44192" y="181238"/>
                  </a:lnTo>
                  <a:lnTo>
                    <a:pt x="19297" y="225234"/>
                  </a:lnTo>
                  <a:lnTo>
                    <a:pt x="0" y="264975"/>
                  </a:lnTo>
                  <a:lnTo>
                    <a:pt x="1379" y="267372"/>
                  </a:lnTo>
                  <a:lnTo>
                    <a:pt x="4415" y="268970"/>
                  </a:lnTo>
                  <a:lnTo>
                    <a:pt x="16837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6249"/>
            <p:cNvSpPr/>
            <p:nvPr>
              <p:custDataLst>
                <p:tags r:id="rId201"/>
              </p:custDataLst>
            </p:nvPr>
          </p:nvSpPr>
          <p:spPr>
            <a:xfrm>
              <a:off x="4572883" y="610483"/>
              <a:ext cx="170568" cy="196598"/>
            </a:xfrm>
            <a:custGeom>
              <a:avLst/>
              <a:gdLst/>
              <a:ahLst/>
              <a:cxnLst/>
              <a:rect l="0" t="0" r="0" b="0"/>
              <a:pathLst>
                <a:path w="170568" h="19659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4774" y="26984"/>
                  </a:lnTo>
                  <a:lnTo>
                    <a:pt x="45227" y="62250"/>
                  </a:lnTo>
                  <a:lnTo>
                    <a:pt x="82159" y="107350"/>
                  </a:lnTo>
                  <a:lnTo>
                    <a:pt x="119913" y="146349"/>
                  </a:lnTo>
                  <a:lnTo>
                    <a:pt x="162723" y="193681"/>
                  </a:lnTo>
                  <a:lnTo>
                    <a:pt x="165337" y="195854"/>
                  </a:lnTo>
                  <a:lnTo>
                    <a:pt x="167081" y="196597"/>
                  </a:lnTo>
                  <a:lnTo>
                    <a:pt x="170567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SMARTInkShape-Group1096"/>
          <p:cNvGrpSpPr/>
          <p:nvPr/>
        </p:nvGrpSpPr>
        <p:grpSpPr>
          <a:xfrm>
            <a:off x="4045527" y="352883"/>
            <a:ext cx="742374" cy="632377"/>
            <a:chOff x="4045527" y="352883"/>
            <a:chExt cx="742374" cy="632377"/>
          </a:xfrm>
        </p:grpSpPr>
        <p:sp>
          <p:nvSpPr>
            <p:cNvPr id="606" name="SMARTInkShape-6250"/>
            <p:cNvSpPr/>
            <p:nvPr>
              <p:custDataLst>
                <p:tags r:id="rId196"/>
              </p:custDataLst>
            </p:nvPr>
          </p:nvSpPr>
          <p:spPr>
            <a:xfrm>
              <a:off x="4260850" y="7302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2535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6251"/>
            <p:cNvSpPr/>
            <p:nvPr>
              <p:custDataLst>
                <p:tags r:id="rId197"/>
              </p:custDataLst>
            </p:nvPr>
          </p:nvSpPr>
          <p:spPr>
            <a:xfrm>
              <a:off x="4083676" y="352883"/>
              <a:ext cx="126375" cy="110668"/>
            </a:xfrm>
            <a:custGeom>
              <a:avLst/>
              <a:gdLst/>
              <a:ahLst/>
              <a:cxnLst/>
              <a:rect l="0" t="0" r="0" b="0"/>
              <a:pathLst>
                <a:path w="126375" h="110668">
                  <a:moveTo>
                    <a:pt x="31124" y="40817"/>
                  </a:moveTo>
                  <a:lnTo>
                    <a:pt x="31124" y="40817"/>
                  </a:lnTo>
                  <a:lnTo>
                    <a:pt x="27753" y="37446"/>
                  </a:lnTo>
                  <a:lnTo>
                    <a:pt x="26760" y="37159"/>
                  </a:lnTo>
                  <a:lnTo>
                    <a:pt x="26098" y="37672"/>
                  </a:lnTo>
                  <a:lnTo>
                    <a:pt x="13289" y="78257"/>
                  </a:lnTo>
                  <a:lnTo>
                    <a:pt x="1485" y="105842"/>
                  </a:lnTo>
                  <a:lnTo>
                    <a:pt x="781" y="106744"/>
                  </a:lnTo>
                  <a:lnTo>
                    <a:pt x="312" y="106641"/>
                  </a:lnTo>
                  <a:lnTo>
                    <a:pt x="0" y="105866"/>
                  </a:lnTo>
                  <a:lnTo>
                    <a:pt x="25944" y="62358"/>
                  </a:lnTo>
                  <a:lnTo>
                    <a:pt x="52915" y="14761"/>
                  </a:lnTo>
                  <a:lnTo>
                    <a:pt x="59153" y="4542"/>
                  </a:lnTo>
                  <a:lnTo>
                    <a:pt x="64277" y="0"/>
                  </a:lnTo>
                  <a:lnTo>
                    <a:pt x="66632" y="200"/>
                  </a:lnTo>
                  <a:lnTo>
                    <a:pt x="68907" y="1745"/>
                  </a:lnTo>
                  <a:lnTo>
                    <a:pt x="71129" y="4186"/>
                  </a:lnTo>
                  <a:lnTo>
                    <a:pt x="90685" y="44843"/>
                  </a:lnTo>
                  <a:lnTo>
                    <a:pt x="114150" y="89041"/>
                  </a:lnTo>
                  <a:lnTo>
                    <a:pt x="126374" y="110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6252"/>
            <p:cNvSpPr/>
            <p:nvPr>
              <p:custDataLst>
                <p:tags r:id="rId198"/>
              </p:custDataLst>
            </p:nvPr>
          </p:nvSpPr>
          <p:spPr>
            <a:xfrm>
              <a:off x="4499409" y="442193"/>
              <a:ext cx="288492" cy="21358"/>
            </a:xfrm>
            <a:custGeom>
              <a:avLst/>
              <a:gdLst/>
              <a:ahLst/>
              <a:cxnLst/>
              <a:rect l="0" t="0" r="0" b="0"/>
              <a:pathLst>
                <a:path w="288492" h="21358">
                  <a:moveTo>
                    <a:pt x="34491" y="21357"/>
                  </a:moveTo>
                  <a:lnTo>
                    <a:pt x="34491" y="21357"/>
                  </a:lnTo>
                  <a:lnTo>
                    <a:pt x="0" y="21357"/>
                  </a:lnTo>
                  <a:lnTo>
                    <a:pt x="38469" y="15582"/>
                  </a:lnTo>
                  <a:lnTo>
                    <a:pt x="82590" y="9148"/>
                  </a:lnTo>
                  <a:lnTo>
                    <a:pt x="108890" y="6162"/>
                  </a:lnTo>
                  <a:lnTo>
                    <a:pt x="137007" y="3466"/>
                  </a:lnTo>
                  <a:lnTo>
                    <a:pt x="166335" y="963"/>
                  </a:lnTo>
                  <a:lnTo>
                    <a:pt x="192942" y="0"/>
                  </a:lnTo>
                  <a:lnTo>
                    <a:pt x="217736" y="63"/>
                  </a:lnTo>
                  <a:lnTo>
                    <a:pt x="257044" y="1310"/>
                  </a:lnTo>
                  <a:lnTo>
                    <a:pt x="288491" y="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253"/>
            <p:cNvSpPr/>
            <p:nvPr>
              <p:custDataLst>
                <p:tags r:id="rId199"/>
              </p:custDataLst>
            </p:nvPr>
          </p:nvSpPr>
          <p:spPr>
            <a:xfrm>
              <a:off x="4045527" y="547802"/>
              <a:ext cx="151237" cy="437458"/>
            </a:xfrm>
            <a:custGeom>
              <a:avLst/>
              <a:gdLst/>
              <a:ahLst/>
              <a:cxnLst/>
              <a:rect l="0" t="0" r="0" b="0"/>
              <a:pathLst>
                <a:path w="151237" h="437458">
                  <a:moveTo>
                    <a:pt x="18473" y="188798"/>
                  </a:moveTo>
                  <a:lnTo>
                    <a:pt x="18473" y="188798"/>
                  </a:lnTo>
                  <a:lnTo>
                    <a:pt x="18473" y="185427"/>
                  </a:lnTo>
                  <a:lnTo>
                    <a:pt x="17767" y="185140"/>
                  </a:lnTo>
                  <a:lnTo>
                    <a:pt x="15102" y="186702"/>
                  </a:lnTo>
                  <a:lnTo>
                    <a:pt x="13447" y="191629"/>
                  </a:lnTo>
                  <a:lnTo>
                    <a:pt x="13003" y="226957"/>
                  </a:lnTo>
                  <a:lnTo>
                    <a:pt x="17244" y="266113"/>
                  </a:lnTo>
                  <a:lnTo>
                    <a:pt x="22969" y="313149"/>
                  </a:lnTo>
                  <a:lnTo>
                    <a:pt x="27057" y="346136"/>
                  </a:lnTo>
                  <a:lnTo>
                    <a:pt x="26582" y="393069"/>
                  </a:lnTo>
                  <a:lnTo>
                    <a:pt x="24977" y="437457"/>
                  </a:lnTo>
                  <a:lnTo>
                    <a:pt x="18096" y="402330"/>
                  </a:lnTo>
                  <a:lnTo>
                    <a:pt x="12895" y="370720"/>
                  </a:lnTo>
                  <a:lnTo>
                    <a:pt x="8233" y="331035"/>
                  </a:lnTo>
                  <a:lnTo>
                    <a:pt x="6002" y="307612"/>
                  </a:lnTo>
                  <a:lnTo>
                    <a:pt x="3809" y="282824"/>
                  </a:lnTo>
                  <a:lnTo>
                    <a:pt x="2347" y="255715"/>
                  </a:lnTo>
                  <a:lnTo>
                    <a:pt x="1372" y="227060"/>
                  </a:lnTo>
                  <a:lnTo>
                    <a:pt x="723" y="197372"/>
                  </a:lnTo>
                  <a:lnTo>
                    <a:pt x="289" y="169820"/>
                  </a:lnTo>
                  <a:lnTo>
                    <a:pt x="0" y="143690"/>
                  </a:lnTo>
                  <a:lnTo>
                    <a:pt x="1091" y="96783"/>
                  </a:lnTo>
                  <a:lnTo>
                    <a:pt x="6279" y="59473"/>
                  </a:lnTo>
                  <a:lnTo>
                    <a:pt x="18933" y="32072"/>
                  </a:lnTo>
                  <a:lnTo>
                    <a:pt x="36316" y="12603"/>
                  </a:lnTo>
                  <a:lnTo>
                    <a:pt x="55801" y="1598"/>
                  </a:lnTo>
                  <a:lnTo>
                    <a:pt x="74339" y="0"/>
                  </a:lnTo>
                  <a:lnTo>
                    <a:pt x="83234" y="1549"/>
                  </a:lnTo>
                  <a:lnTo>
                    <a:pt x="90574" y="6816"/>
                  </a:lnTo>
                  <a:lnTo>
                    <a:pt x="102494" y="23956"/>
                  </a:lnTo>
                  <a:lnTo>
                    <a:pt x="106851" y="45685"/>
                  </a:lnTo>
                  <a:lnTo>
                    <a:pt x="103455" y="79837"/>
                  </a:lnTo>
                  <a:lnTo>
                    <a:pt x="96460" y="99449"/>
                  </a:lnTo>
                  <a:lnTo>
                    <a:pt x="81326" y="117717"/>
                  </a:lnTo>
                  <a:lnTo>
                    <a:pt x="72043" y="124986"/>
                  </a:lnTo>
                  <a:lnTo>
                    <a:pt x="69003" y="126501"/>
                  </a:lnTo>
                  <a:lnTo>
                    <a:pt x="66976" y="126806"/>
                  </a:lnTo>
                  <a:lnTo>
                    <a:pt x="65625" y="126303"/>
                  </a:lnTo>
                  <a:lnTo>
                    <a:pt x="69768" y="125745"/>
                  </a:lnTo>
                  <a:lnTo>
                    <a:pt x="114516" y="128695"/>
                  </a:lnTo>
                  <a:lnTo>
                    <a:pt x="130303" y="135980"/>
                  </a:lnTo>
                  <a:lnTo>
                    <a:pt x="137476" y="140886"/>
                  </a:lnTo>
                  <a:lnTo>
                    <a:pt x="147328" y="153863"/>
                  </a:lnTo>
                  <a:lnTo>
                    <a:pt x="150943" y="161275"/>
                  </a:lnTo>
                  <a:lnTo>
                    <a:pt x="151236" y="169038"/>
                  </a:lnTo>
                  <a:lnTo>
                    <a:pt x="145918" y="185190"/>
                  </a:lnTo>
                  <a:lnTo>
                    <a:pt x="132735" y="199894"/>
                  </a:lnTo>
                  <a:lnTo>
                    <a:pt x="95528" y="223210"/>
                  </a:lnTo>
                  <a:lnTo>
                    <a:pt x="74779" y="230274"/>
                  </a:lnTo>
                  <a:lnTo>
                    <a:pt x="70827" y="229854"/>
                  </a:lnTo>
                  <a:lnTo>
                    <a:pt x="68192" y="228163"/>
                  </a:lnTo>
                  <a:lnTo>
                    <a:pt x="62923" y="22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1097"/>
          <p:cNvGrpSpPr/>
          <p:nvPr/>
        </p:nvGrpSpPr>
        <p:grpSpPr>
          <a:xfrm>
            <a:off x="3095142" y="469900"/>
            <a:ext cx="670409" cy="444501"/>
            <a:chOff x="3095142" y="469900"/>
            <a:chExt cx="670409" cy="444501"/>
          </a:xfrm>
        </p:grpSpPr>
        <p:sp>
          <p:nvSpPr>
            <p:cNvPr id="611" name="SMARTInkShape-6254"/>
            <p:cNvSpPr/>
            <p:nvPr>
              <p:custDataLst>
                <p:tags r:id="rId192"/>
              </p:custDataLst>
            </p:nvPr>
          </p:nvSpPr>
          <p:spPr>
            <a:xfrm>
              <a:off x="3587750" y="797430"/>
              <a:ext cx="177801" cy="12392"/>
            </a:xfrm>
            <a:custGeom>
              <a:avLst/>
              <a:gdLst/>
              <a:ahLst/>
              <a:cxnLst/>
              <a:rect l="0" t="0" r="0" b="0"/>
              <a:pathLst>
                <a:path w="177801" h="12392">
                  <a:moveTo>
                    <a:pt x="0" y="9020"/>
                  </a:moveTo>
                  <a:lnTo>
                    <a:pt x="0" y="9020"/>
                  </a:lnTo>
                  <a:lnTo>
                    <a:pt x="6742" y="12391"/>
                  </a:lnTo>
                  <a:lnTo>
                    <a:pt x="52097" y="8070"/>
                  </a:lnTo>
                  <a:lnTo>
                    <a:pt x="97516" y="2389"/>
                  </a:lnTo>
                  <a:lnTo>
                    <a:pt x="141077" y="0"/>
                  </a:lnTo>
                  <a:lnTo>
                    <a:pt x="177800" y="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6255"/>
            <p:cNvSpPr/>
            <p:nvPr>
              <p:custDataLst>
                <p:tags r:id="rId193"/>
              </p:custDataLst>
            </p:nvPr>
          </p:nvSpPr>
          <p:spPr>
            <a:xfrm>
              <a:off x="3095142" y="469900"/>
              <a:ext cx="232259" cy="18168"/>
            </a:xfrm>
            <a:custGeom>
              <a:avLst/>
              <a:gdLst/>
              <a:ahLst/>
              <a:cxnLst/>
              <a:rect l="0" t="0" r="0" b="0"/>
              <a:pathLst>
                <a:path w="232259" h="18168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2" y="18167"/>
                  </a:lnTo>
                  <a:lnTo>
                    <a:pt x="31414" y="17465"/>
                  </a:lnTo>
                  <a:lnTo>
                    <a:pt x="61150" y="12231"/>
                  </a:lnTo>
                  <a:lnTo>
                    <a:pt x="101177" y="7082"/>
                  </a:lnTo>
                  <a:lnTo>
                    <a:pt x="145777" y="3148"/>
                  </a:lnTo>
                  <a:lnTo>
                    <a:pt x="189118" y="1399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6256"/>
            <p:cNvSpPr/>
            <p:nvPr>
              <p:custDataLst>
                <p:tags r:id="rId194"/>
              </p:custDataLst>
            </p:nvPr>
          </p:nvSpPr>
          <p:spPr>
            <a:xfrm>
              <a:off x="3260208" y="615950"/>
              <a:ext cx="156093" cy="298451"/>
            </a:xfrm>
            <a:custGeom>
              <a:avLst/>
              <a:gdLst/>
              <a:ahLst/>
              <a:cxnLst/>
              <a:rect l="0" t="0" r="0" b="0"/>
              <a:pathLst>
                <a:path w="156093" h="298451">
                  <a:moveTo>
                    <a:pt x="156092" y="0"/>
                  </a:moveTo>
                  <a:lnTo>
                    <a:pt x="156092" y="0"/>
                  </a:lnTo>
                  <a:lnTo>
                    <a:pt x="115271" y="3371"/>
                  </a:lnTo>
                  <a:lnTo>
                    <a:pt x="86925" y="15580"/>
                  </a:lnTo>
                  <a:lnTo>
                    <a:pt x="51517" y="43738"/>
                  </a:lnTo>
                  <a:lnTo>
                    <a:pt x="20207" y="84852"/>
                  </a:lnTo>
                  <a:lnTo>
                    <a:pt x="1329" y="118235"/>
                  </a:lnTo>
                  <a:lnTo>
                    <a:pt x="0" y="123274"/>
                  </a:lnTo>
                  <a:lnTo>
                    <a:pt x="2286" y="136398"/>
                  </a:lnTo>
                  <a:lnTo>
                    <a:pt x="13384" y="177496"/>
                  </a:lnTo>
                  <a:lnTo>
                    <a:pt x="15798" y="221563"/>
                  </a:lnTo>
                  <a:lnTo>
                    <a:pt x="12903" y="264448"/>
                  </a:lnTo>
                  <a:lnTo>
                    <a:pt x="1004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6257"/>
            <p:cNvSpPr/>
            <p:nvPr>
              <p:custDataLst>
                <p:tags r:id="rId195"/>
              </p:custDataLst>
            </p:nvPr>
          </p:nvSpPr>
          <p:spPr>
            <a:xfrm>
              <a:off x="3130550" y="628912"/>
              <a:ext cx="133351" cy="120389"/>
            </a:xfrm>
            <a:custGeom>
              <a:avLst/>
              <a:gdLst/>
              <a:ahLst/>
              <a:cxnLst/>
              <a:rect l="0" t="0" r="0" b="0"/>
              <a:pathLst>
                <a:path w="133351" h="1203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1" y="1062"/>
                  </a:lnTo>
                  <a:lnTo>
                    <a:pt x="8789" y="130"/>
                  </a:lnTo>
                  <a:lnTo>
                    <a:pt x="12209" y="0"/>
                  </a:lnTo>
                  <a:lnTo>
                    <a:pt x="21654" y="5499"/>
                  </a:lnTo>
                  <a:lnTo>
                    <a:pt x="66167" y="42107"/>
                  </a:lnTo>
                  <a:lnTo>
                    <a:pt x="106629" y="86247"/>
                  </a:lnTo>
                  <a:lnTo>
                    <a:pt x="13335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" name="SMARTInkShape-Group1098"/>
          <p:cNvGrpSpPr/>
          <p:nvPr/>
        </p:nvGrpSpPr>
        <p:grpSpPr>
          <a:xfrm>
            <a:off x="2583954" y="735256"/>
            <a:ext cx="216397" cy="96333"/>
            <a:chOff x="2583954" y="735256"/>
            <a:chExt cx="216397" cy="96333"/>
          </a:xfrm>
        </p:grpSpPr>
        <p:sp>
          <p:nvSpPr>
            <p:cNvPr id="616" name="SMARTInkShape-6258"/>
            <p:cNvSpPr/>
            <p:nvPr>
              <p:custDataLst>
                <p:tags r:id="rId190"/>
              </p:custDataLst>
            </p:nvPr>
          </p:nvSpPr>
          <p:spPr>
            <a:xfrm>
              <a:off x="2583954" y="806450"/>
              <a:ext cx="216397" cy="25139"/>
            </a:xfrm>
            <a:custGeom>
              <a:avLst/>
              <a:gdLst/>
              <a:ahLst/>
              <a:cxnLst/>
              <a:rect l="0" t="0" r="0" b="0"/>
              <a:pathLst>
                <a:path w="216397" h="25139">
                  <a:moveTo>
                    <a:pt x="13196" y="19050"/>
                  </a:moveTo>
                  <a:lnTo>
                    <a:pt x="13196" y="19050"/>
                  </a:lnTo>
                  <a:lnTo>
                    <a:pt x="810" y="23414"/>
                  </a:lnTo>
                  <a:lnTo>
                    <a:pt x="0" y="24076"/>
                  </a:lnTo>
                  <a:lnTo>
                    <a:pt x="165" y="24517"/>
                  </a:lnTo>
                  <a:lnTo>
                    <a:pt x="13882" y="25138"/>
                  </a:lnTo>
                  <a:lnTo>
                    <a:pt x="52675" y="18581"/>
                  </a:lnTo>
                  <a:lnTo>
                    <a:pt x="92126" y="13432"/>
                  </a:lnTo>
                  <a:lnTo>
                    <a:pt x="135764" y="8792"/>
                  </a:lnTo>
                  <a:lnTo>
                    <a:pt x="176327" y="4378"/>
                  </a:lnTo>
                  <a:lnTo>
                    <a:pt x="216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6259"/>
            <p:cNvSpPr/>
            <p:nvPr>
              <p:custDataLst>
                <p:tags r:id="rId191"/>
              </p:custDataLst>
            </p:nvPr>
          </p:nvSpPr>
          <p:spPr>
            <a:xfrm>
              <a:off x="2585333" y="735256"/>
              <a:ext cx="151518" cy="20395"/>
            </a:xfrm>
            <a:custGeom>
              <a:avLst/>
              <a:gdLst/>
              <a:ahLst/>
              <a:cxnLst/>
              <a:rect l="0" t="0" r="0" b="0"/>
              <a:pathLst>
                <a:path w="151518" h="20395">
                  <a:moveTo>
                    <a:pt x="5467" y="20394"/>
                  </a:moveTo>
                  <a:lnTo>
                    <a:pt x="5467" y="20394"/>
                  </a:lnTo>
                  <a:lnTo>
                    <a:pt x="0" y="20394"/>
                  </a:lnTo>
                  <a:lnTo>
                    <a:pt x="44661" y="8185"/>
                  </a:lnTo>
                  <a:lnTo>
                    <a:pt x="88733" y="0"/>
                  </a:lnTo>
                  <a:lnTo>
                    <a:pt x="135457" y="347"/>
                  </a:lnTo>
                  <a:lnTo>
                    <a:pt x="151517" y="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1099"/>
          <p:cNvGrpSpPr/>
          <p:nvPr/>
        </p:nvGrpSpPr>
        <p:grpSpPr>
          <a:xfrm>
            <a:off x="2015903" y="363845"/>
            <a:ext cx="288966" cy="772556"/>
            <a:chOff x="2015903" y="363845"/>
            <a:chExt cx="288966" cy="772556"/>
          </a:xfrm>
        </p:grpSpPr>
        <p:sp>
          <p:nvSpPr>
            <p:cNvPr id="619" name="SMARTInkShape-6260"/>
            <p:cNvSpPr/>
            <p:nvPr>
              <p:custDataLst>
                <p:tags r:id="rId187"/>
              </p:custDataLst>
            </p:nvPr>
          </p:nvSpPr>
          <p:spPr>
            <a:xfrm>
              <a:off x="2070441" y="363845"/>
              <a:ext cx="126660" cy="125104"/>
            </a:xfrm>
            <a:custGeom>
              <a:avLst/>
              <a:gdLst/>
              <a:ahLst/>
              <a:cxnLst/>
              <a:rect l="0" t="0" r="0" b="0"/>
              <a:pathLst>
                <a:path w="126660" h="125104">
                  <a:moveTo>
                    <a:pt x="18709" y="61605"/>
                  </a:moveTo>
                  <a:lnTo>
                    <a:pt x="18709" y="61605"/>
                  </a:lnTo>
                  <a:lnTo>
                    <a:pt x="13242" y="56138"/>
                  </a:lnTo>
                  <a:lnTo>
                    <a:pt x="5486" y="97979"/>
                  </a:lnTo>
                  <a:lnTo>
                    <a:pt x="170" y="125102"/>
                  </a:lnTo>
                  <a:lnTo>
                    <a:pt x="0" y="125103"/>
                  </a:lnTo>
                  <a:lnTo>
                    <a:pt x="13519" y="86804"/>
                  </a:lnTo>
                  <a:lnTo>
                    <a:pt x="25403" y="48846"/>
                  </a:lnTo>
                  <a:lnTo>
                    <a:pt x="39742" y="16432"/>
                  </a:lnTo>
                  <a:lnTo>
                    <a:pt x="49929" y="3428"/>
                  </a:lnTo>
                  <a:lnTo>
                    <a:pt x="53634" y="948"/>
                  </a:lnTo>
                  <a:lnTo>
                    <a:pt x="56809" y="0"/>
                  </a:lnTo>
                  <a:lnTo>
                    <a:pt x="60337" y="2191"/>
                  </a:lnTo>
                  <a:lnTo>
                    <a:pt x="89519" y="46610"/>
                  </a:lnTo>
                  <a:lnTo>
                    <a:pt x="112267" y="87388"/>
                  </a:lnTo>
                  <a:lnTo>
                    <a:pt x="126659" y="11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6261"/>
            <p:cNvSpPr/>
            <p:nvPr>
              <p:custDataLst>
                <p:tags r:id="rId188"/>
              </p:custDataLst>
            </p:nvPr>
          </p:nvSpPr>
          <p:spPr>
            <a:xfrm>
              <a:off x="2238028" y="838200"/>
              <a:ext cx="66841" cy="71897"/>
            </a:xfrm>
            <a:custGeom>
              <a:avLst/>
              <a:gdLst/>
              <a:ahLst/>
              <a:cxnLst/>
              <a:rect l="0" t="0" r="0" b="0"/>
              <a:pathLst>
                <a:path w="66841" h="71897">
                  <a:moveTo>
                    <a:pt x="60672" y="25400"/>
                  </a:moveTo>
                  <a:lnTo>
                    <a:pt x="60672" y="25400"/>
                  </a:lnTo>
                  <a:lnTo>
                    <a:pt x="53930" y="22029"/>
                  </a:lnTo>
                  <a:lnTo>
                    <a:pt x="44975" y="22255"/>
                  </a:lnTo>
                  <a:lnTo>
                    <a:pt x="21980" y="28150"/>
                  </a:lnTo>
                  <a:lnTo>
                    <a:pt x="6718" y="37425"/>
                  </a:lnTo>
                  <a:lnTo>
                    <a:pt x="1415" y="45091"/>
                  </a:lnTo>
                  <a:lnTo>
                    <a:pt x="0" y="49110"/>
                  </a:lnTo>
                  <a:lnTo>
                    <a:pt x="469" y="53201"/>
                  </a:lnTo>
                  <a:lnTo>
                    <a:pt x="4752" y="61510"/>
                  </a:lnTo>
                  <a:lnTo>
                    <a:pt x="15122" y="68025"/>
                  </a:lnTo>
                  <a:lnTo>
                    <a:pt x="21839" y="70750"/>
                  </a:lnTo>
                  <a:lnTo>
                    <a:pt x="36828" y="71896"/>
                  </a:lnTo>
                  <a:lnTo>
                    <a:pt x="44776" y="71214"/>
                  </a:lnTo>
                  <a:lnTo>
                    <a:pt x="57370" y="64812"/>
                  </a:lnTo>
                  <a:lnTo>
                    <a:pt x="62704" y="60141"/>
                  </a:lnTo>
                  <a:lnTo>
                    <a:pt x="65554" y="54911"/>
                  </a:lnTo>
                  <a:lnTo>
                    <a:pt x="66840" y="43455"/>
                  </a:lnTo>
                  <a:lnTo>
                    <a:pt x="61297" y="31308"/>
                  </a:lnTo>
                  <a:lnTo>
                    <a:pt x="46276" y="14450"/>
                  </a:lnTo>
                  <a:lnTo>
                    <a:pt x="289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262"/>
            <p:cNvSpPr/>
            <p:nvPr>
              <p:custDataLst>
                <p:tags r:id="rId189"/>
              </p:custDataLst>
            </p:nvPr>
          </p:nvSpPr>
          <p:spPr>
            <a:xfrm>
              <a:off x="2015903" y="605669"/>
              <a:ext cx="185490" cy="530732"/>
            </a:xfrm>
            <a:custGeom>
              <a:avLst/>
              <a:gdLst/>
              <a:ahLst/>
              <a:cxnLst/>
              <a:rect l="0" t="0" r="0" b="0"/>
              <a:pathLst>
                <a:path w="185490" h="530732">
                  <a:moveTo>
                    <a:pt x="28797" y="213481"/>
                  </a:moveTo>
                  <a:lnTo>
                    <a:pt x="28797" y="213481"/>
                  </a:lnTo>
                  <a:lnTo>
                    <a:pt x="29502" y="259107"/>
                  </a:lnTo>
                  <a:lnTo>
                    <a:pt x="32168" y="293026"/>
                  </a:lnTo>
                  <a:lnTo>
                    <a:pt x="35704" y="331149"/>
                  </a:lnTo>
                  <a:lnTo>
                    <a:pt x="40334" y="373022"/>
                  </a:lnTo>
                  <a:lnTo>
                    <a:pt x="47095" y="419855"/>
                  </a:lnTo>
                  <a:lnTo>
                    <a:pt x="51040" y="459484"/>
                  </a:lnTo>
                  <a:lnTo>
                    <a:pt x="53262" y="503917"/>
                  </a:lnTo>
                  <a:lnTo>
                    <a:pt x="54012" y="530731"/>
                  </a:lnTo>
                  <a:lnTo>
                    <a:pt x="52663" y="529403"/>
                  </a:lnTo>
                  <a:lnTo>
                    <a:pt x="40358" y="494398"/>
                  </a:lnTo>
                  <a:lnTo>
                    <a:pt x="32524" y="458983"/>
                  </a:lnTo>
                  <a:lnTo>
                    <a:pt x="28459" y="435710"/>
                  </a:lnTo>
                  <a:lnTo>
                    <a:pt x="24339" y="410317"/>
                  </a:lnTo>
                  <a:lnTo>
                    <a:pt x="19475" y="380688"/>
                  </a:lnTo>
                  <a:lnTo>
                    <a:pt x="14116" y="348236"/>
                  </a:lnTo>
                  <a:lnTo>
                    <a:pt x="8426" y="313901"/>
                  </a:lnTo>
                  <a:lnTo>
                    <a:pt x="4633" y="279722"/>
                  </a:lnTo>
                  <a:lnTo>
                    <a:pt x="2104" y="245647"/>
                  </a:lnTo>
                  <a:lnTo>
                    <a:pt x="419" y="211642"/>
                  </a:lnTo>
                  <a:lnTo>
                    <a:pt x="0" y="181210"/>
                  </a:lnTo>
                  <a:lnTo>
                    <a:pt x="427" y="153162"/>
                  </a:lnTo>
                  <a:lnTo>
                    <a:pt x="1417" y="126701"/>
                  </a:lnTo>
                  <a:lnTo>
                    <a:pt x="8161" y="82249"/>
                  </a:lnTo>
                  <a:lnTo>
                    <a:pt x="18920" y="46500"/>
                  </a:lnTo>
                  <a:lnTo>
                    <a:pt x="33109" y="21204"/>
                  </a:lnTo>
                  <a:lnTo>
                    <a:pt x="50704" y="6199"/>
                  </a:lnTo>
                  <a:lnTo>
                    <a:pt x="60335" y="1210"/>
                  </a:lnTo>
                  <a:lnTo>
                    <a:pt x="70283" y="0"/>
                  </a:lnTo>
                  <a:lnTo>
                    <a:pt x="90745" y="4301"/>
                  </a:lnTo>
                  <a:lnTo>
                    <a:pt x="107835" y="20793"/>
                  </a:lnTo>
                  <a:lnTo>
                    <a:pt x="120370" y="45292"/>
                  </a:lnTo>
                  <a:lnTo>
                    <a:pt x="126720" y="89407"/>
                  </a:lnTo>
                  <a:lnTo>
                    <a:pt x="123741" y="128505"/>
                  </a:lnTo>
                  <a:lnTo>
                    <a:pt x="114235" y="157180"/>
                  </a:lnTo>
                  <a:lnTo>
                    <a:pt x="103187" y="173829"/>
                  </a:lnTo>
                  <a:lnTo>
                    <a:pt x="93871" y="180691"/>
                  </a:lnTo>
                  <a:lnTo>
                    <a:pt x="94757" y="181037"/>
                  </a:lnTo>
                  <a:lnTo>
                    <a:pt x="141143" y="188446"/>
                  </a:lnTo>
                  <a:lnTo>
                    <a:pt x="166036" y="202771"/>
                  </a:lnTo>
                  <a:lnTo>
                    <a:pt x="183447" y="227162"/>
                  </a:lnTo>
                  <a:lnTo>
                    <a:pt x="185489" y="246608"/>
                  </a:lnTo>
                  <a:lnTo>
                    <a:pt x="184059" y="256732"/>
                  </a:lnTo>
                  <a:lnTo>
                    <a:pt x="174943" y="275507"/>
                  </a:lnTo>
                  <a:lnTo>
                    <a:pt x="160779" y="292554"/>
                  </a:lnTo>
                  <a:lnTo>
                    <a:pt x="134382" y="311934"/>
                  </a:lnTo>
                  <a:lnTo>
                    <a:pt x="119468" y="317210"/>
                  </a:lnTo>
                  <a:lnTo>
                    <a:pt x="113233" y="317206"/>
                  </a:lnTo>
                  <a:lnTo>
                    <a:pt x="102543" y="313438"/>
                  </a:lnTo>
                  <a:lnTo>
                    <a:pt x="100539" y="309753"/>
                  </a:lnTo>
                  <a:lnTo>
                    <a:pt x="100614" y="305179"/>
                  </a:lnTo>
                  <a:lnTo>
                    <a:pt x="104997" y="289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1100"/>
          <p:cNvGrpSpPr/>
          <p:nvPr/>
        </p:nvGrpSpPr>
        <p:grpSpPr>
          <a:xfrm>
            <a:off x="817911" y="583012"/>
            <a:ext cx="667990" cy="444312"/>
            <a:chOff x="817911" y="583012"/>
            <a:chExt cx="667990" cy="444312"/>
          </a:xfrm>
        </p:grpSpPr>
        <p:sp>
          <p:nvSpPr>
            <p:cNvPr id="623" name="SMARTInkShape-6263"/>
            <p:cNvSpPr/>
            <p:nvPr>
              <p:custDataLst>
                <p:tags r:id="rId183"/>
              </p:custDataLst>
            </p:nvPr>
          </p:nvSpPr>
          <p:spPr>
            <a:xfrm>
              <a:off x="1441450" y="698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6264"/>
            <p:cNvSpPr/>
            <p:nvPr>
              <p:custDataLst>
                <p:tags r:id="rId184"/>
              </p:custDataLst>
            </p:nvPr>
          </p:nvSpPr>
          <p:spPr>
            <a:xfrm>
              <a:off x="1049582" y="719315"/>
              <a:ext cx="29919" cy="233186"/>
            </a:xfrm>
            <a:custGeom>
              <a:avLst/>
              <a:gdLst/>
              <a:ahLst/>
              <a:cxnLst/>
              <a:rect l="0" t="0" r="0" b="0"/>
              <a:pathLst>
                <a:path w="29919" h="233186">
                  <a:moveTo>
                    <a:pt x="17218" y="10935"/>
                  </a:moveTo>
                  <a:lnTo>
                    <a:pt x="17218" y="10935"/>
                  </a:lnTo>
                  <a:lnTo>
                    <a:pt x="13847" y="4193"/>
                  </a:lnTo>
                  <a:lnTo>
                    <a:pt x="12148" y="2207"/>
                  </a:lnTo>
                  <a:lnTo>
                    <a:pt x="8380" y="0"/>
                  </a:lnTo>
                  <a:lnTo>
                    <a:pt x="6387" y="117"/>
                  </a:lnTo>
                  <a:lnTo>
                    <a:pt x="2291" y="2129"/>
                  </a:lnTo>
                  <a:lnTo>
                    <a:pt x="0" y="12901"/>
                  </a:lnTo>
                  <a:lnTo>
                    <a:pt x="1901" y="58674"/>
                  </a:lnTo>
                  <a:lnTo>
                    <a:pt x="5236" y="91419"/>
                  </a:lnTo>
                  <a:lnTo>
                    <a:pt x="9776" y="127139"/>
                  </a:lnTo>
                  <a:lnTo>
                    <a:pt x="16498" y="164181"/>
                  </a:lnTo>
                  <a:lnTo>
                    <a:pt x="24844" y="207252"/>
                  </a:lnTo>
                  <a:lnTo>
                    <a:pt x="29918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6265"/>
            <p:cNvSpPr/>
            <p:nvPr>
              <p:custDataLst>
                <p:tags r:id="rId185"/>
              </p:custDataLst>
            </p:nvPr>
          </p:nvSpPr>
          <p:spPr>
            <a:xfrm>
              <a:off x="817911" y="583012"/>
              <a:ext cx="406584" cy="444312"/>
            </a:xfrm>
            <a:custGeom>
              <a:avLst/>
              <a:gdLst/>
              <a:ahLst/>
              <a:cxnLst/>
              <a:rect l="0" t="0" r="0" b="0"/>
              <a:pathLst>
                <a:path w="406584" h="444312">
                  <a:moveTo>
                    <a:pt x="306039" y="20238"/>
                  </a:moveTo>
                  <a:lnTo>
                    <a:pt x="306039" y="20238"/>
                  </a:lnTo>
                  <a:lnTo>
                    <a:pt x="274211" y="6440"/>
                  </a:lnTo>
                  <a:lnTo>
                    <a:pt x="228797" y="0"/>
                  </a:lnTo>
                  <a:lnTo>
                    <a:pt x="188689" y="3247"/>
                  </a:lnTo>
                  <a:lnTo>
                    <a:pt x="146874" y="16920"/>
                  </a:lnTo>
                  <a:lnTo>
                    <a:pt x="106182" y="40635"/>
                  </a:lnTo>
                  <a:lnTo>
                    <a:pt x="69282" y="77046"/>
                  </a:lnTo>
                  <a:lnTo>
                    <a:pt x="52951" y="99738"/>
                  </a:lnTo>
                  <a:lnTo>
                    <a:pt x="37830" y="124743"/>
                  </a:lnTo>
                  <a:lnTo>
                    <a:pt x="23517" y="151292"/>
                  </a:lnTo>
                  <a:lnTo>
                    <a:pt x="13268" y="178868"/>
                  </a:lnTo>
                  <a:lnTo>
                    <a:pt x="5731" y="207130"/>
                  </a:lnTo>
                  <a:lnTo>
                    <a:pt x="0" y="235850"/>
                  </a:lnTo>
                  <a:lnTo>
                    <a:pt x="413" y="264168"/>
                  </a:lnTo>
                  <a:lnTo>
                    <a:pt x="4922" y="292219"/>
                  </a:lnTo>
                  <a:lnTo>
                    <a:pt x="12161" y="320092"/>
                  </a:lnTo>
                  <a:lnTo>
                    <a:pt x="26159" y="345024"/>
                  </a:lnTo>
                  <a:lnTo>
                    <a:pt x="66172" y="389659"/>
                  </a:lnTo>
                  <a:lnTo>
                    <a:pt x="90389" y="406925"/>
                  </a:lnTo>
                  <a:lnTo>
                    <a:pt x="116411" y="421257"/>
                  </a:lnTo>
                  <a:lnTo>
                    <a:pt x="143637" y="433634"/>
                  </a:lnTo>
                  <a:lnTo>
                    <a:pt x="172371" y="440474"/>
                  </a:lnTo>
                  <a:lnTo>
                    <a:pt x="202110" y="443623"/>
                  </a:lnTo>
                  <a:lnTo>
                    <a:pt x="232520" y="444311"/>
                  </a:lnTo>
                  <a:lnTo>
                    <a:pt x="260554" y="440537"/>
                  </a:lnTo>
                  <a:lnTo>
                    <a:pt x="287005" y="433787"/>
                  </a:lnTo>
                  <a:lnTo>
                    <a:pt x="334268" y="412177"/>
                  </a:lnTo>
                  <a:lnTo>
                    <a:pt x="371737" y="379053"/>
                  </a:lnTo>
                  <a:lnTo>
                    <a:pt x="393564" y="333287"/>
                  </a:lnTo>
                  <a:lnTo>
                    <a:pt x="400372" y="307254"/>
                  </a:lnTo>
                  <a:lnTo>
                    <a:pt x="404206" y="276493"/>
                  </a:lnTo>
                  <a:lnTo>
                    <a:pt x="406056" y="242580"/>
                  </a:lnTo>
                  <a:lnTo>
                    <a:pt x="406583" y="206566"/>
                  </a:lnTo>
                  <a:lnTo>
                    <a:pt x="404113" y="172679"/>
                  </a:lnTo>
                  <a:lnTo>
                    <a:pt x="399644" y="140210"/>
                  </a:lnTo>
                  <a:lnTo>
                    <a:pt x="393842" y="108686"/>
                  </a:lnTo>
                  <a:lnTo>
                    <a:pt x="374226" y="62370"/>
                  </a:lnTo>
                  <a:lnTo>
                    <a:pt x="362080" y="44093"/>
                  </a:lnTo>
                  <a:lnTo>
                    <a:pt x="331652" y="20022"/>
                  </a:lnTo>
                  <a:lnTo>
                    <a:pt x="297667" y="7442"/>
                  </a:lnTo>
                  <a:lnTo>
                    <a:pt x="252445" y="6882"/>
                  </a:lnTo>
                  <a:lnTo>
                    <a:pt x="229839" y="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6266"/>
            <p:cNvSpPr/>
            <p:nvPr>
              <p:custDataLst>
                <p:tags r:id="rId186"/>
              </p:custDataLst>
            </p:nvPr>
          </p:nvSpPr>
          <p:spPr>
            <a:xfrm>
              <a:off x="1474083" y="88265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SMARTInkShape-Group1101"/>
          <p:cNvGrpSpPr/>
          <p:nvPr/>
        </p:nvGrpSpPr>
        <p:grpSpPr>
          <a:xfrm>
            <a:off x="767909" y="1663532"/>
            <a:ext cx="540192" cy="488064"/>
            <a:chOff x="767909" y="1663532"/>
            <a:chExt cx="540192" cy="488064"/>
          </a:xfrm>
        </p:grpSpPr>
        <p:sp>
          <p:nvSpPr>
            <p:cNvPr id="628" name="SMARTInkShape-6267"/>
            <p:cNvSpPr/>
            <p:nvPr>
              <p:custDataLst>
                <p:tags r:id="rId179"/>
              </p:custDataLst>
            </p:nvPr>
          </p:nvSpPr>
          <p:spPr>
            <a:xfrm>
              <a:off x="1284465" y="184150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09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6268"/>
            <p:cNvSpPr/>
            <p:nvPr>
              <p:custDataLst>
                <p:tags r:id="rId180"/>
              </p:custDataLst>
            </p:nvPr>
          </p:nvSpPr>
          <p:spPr>
            <a:xfrm>
              <a:off x="1301750" y="2012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6269"/>
            <p:cNvSpPr/>
            <p:nvPr>
              <p:custDataLst>
                <p:tags r:id="rId181"/>
              </p:custDataLst>
            </p:nvPr>
          </p:nvSpPr>
          <p:spPr>
            <a:xfrm>
              <a:off x="909402" y="1813899"/>
              <a:ext cx="208199" cy="243502"/>
            </a:xfrm>
            <a:custGeom>
              <a:avLst/>
              <a:gdLst/>
              <a:ahLst/>
              <a:cxnLst/>
              <a:rect l="0" t="0" r="0" b="0"/>
              <a:pathLst>
                <a:path w="208199" h="243502">
                  <a:moveTo>
                    <a:pt x="43098" y="59351"/>
                  </a:moveTo>
                  <a:lnTo>
                    <a:pt x="43098" y="59351"/>
                  </a:lnTo>
                  <a:lnTo>
                    <a:pt x="15966" y="85778"/>
                  </a:lnTo>
                  <a:lnTo>
                    <a:pt x="10343" y="88735"/>
                  </a:lnTo>
                  <a:lnTo>
                    <a:pt x="3211" y="90400"/>
                  </a:lnTo>
                  <a:lnTo>
                    <a:pt x="1690" y="88517"/>
                  </a:lnTo>
                  <a:lnTo>
                    <a:pt x="0" y="80780"/>
                  </a:lnTo>
                  <a:lnTo>
                    <a:pt x="5790" y="57782"/>
                  </a:lnTo>
                  <a:lnTo>
                    <a:pt x="26556" y="31997"/>
                  </a:lnTo>
                  <a:lnTo>
                    <a:pt x="55052" y="9854"/>
                  </a:lnTo>
                  <a:lnTo>
                    <a:pt x="75457" y="2074"/>
                  </a:lnTo>
                  <a:lnTo>
                    <a:pt x="85837" y="0"/>
                  </a:lnTo>
                  <a:lnTo>
                    <a:pt x="104897" y="3339"/>
                  </a:lnTo>
                  <a:lnTo>
                    <a:pt x="113931" y="7193"/>
                  </a:lnTo>
                  <a:lnTo>
                    <a:pt x="127731" y="24646"/>
                  </a:lnTo>
                  <a:lnTo>
                    <a:pt x="133387" y="36214"/>
                  </a:lnTo>
                  <a:lnTo>
                    <a:pt x="135908" y="66001"/>
                  </a:lnTo>
                  <a:lnTo>
                    <a:pt x="130208" y="98995"/>
                  </a:lnTo>
                  <a:lnTo>
                    <a:pt x="107165" y="144632"/>
                  </a:lnTo>
                  <a:lnTo>
                    <a:pt x="78701" y="183162"/>
                  </a:lnTo>
                  <a:lnTo>
                    <a:pt x="53490" y="206808"/>
                  </a:lnTo>
                  <a:lnTo>
                    <a:pt x="41602" y="213082"/>
                  </a:lnTo>
                  <a:lnTo>
                    <a:pt x="38573" y="214049"/>
                  </a:lnTo>
                  <a:lnTo>
                    <a:pt x="37259" y="213989"/>
                  </a:lnTo>
                  <a:lnTo>
                    <a:pt x="37089" y="213243"/>
                  </a:lnTo>
                  <a:lnTo>
                    <a:pt x="40220" y="205451"/>
                  </a:lnTo>
                  <a:lnTo>
                    <a:pt x="51226" y="200014"/>
                  </a:lnTo>
                  <a:lnTo>
                    <a:pt x="67877" y="196657"/>
                  </a:lnTo>
                  <a:lnTo>
                    <a:pt x="107312" y="200251"/>
                  </a:lnTo>
                  <a:lnTo>
                    <a:pt x="128082" y="205228"/>
                  </a:lnTo>
                  <a:lnTo>
                    <a:pt x="173981" y="224872"/>
                  </a:lnTo>
                  <a:lnTo>
                    <a:pt x="208198" y="24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6270"/>
            <p:cNvSpPr/>
            <p:nvPr>
              <p:custDataLst>
                <p:tags r:id="rId182"/>
              </p:custDataLst>
            </p:nvPr>
          </p:nvSpPr>
          <p:spPr>
            <a:xfrm>
              <a:off x="767909" y="1663532"/>
              <a:ext cx="437898" cy="488064"/>
            </a:xfrm>
            <a:custGeom>
              <a:avLst/>
              <a:gdLst/>
              <a:ahLst/>
              <a:cxnLst/>
              <a:rect l="0" t="0" r="0" b="0"/>
              <a:pathLst>
                <a:path w="437898" h="488064">
                  <a:moveTo>
                    <a:pt x="286191" y="31918"/>
                  </a:moveTo>
                  <a:lnTo>
                    <a:pt x="286191" y="31918"/>
                  </a:lnTo>
                  <a:lnTo>
                    <a:pt x="242865" y="8051"/>
                  </a:lnTo>
                  <a:lnTo>
                    <a:pt x="216135" y="849"/>
                  </a:lnTo>
                  <a:lnTo>
                    <a:pt x="187792" y="0"/>
                  </a:lnTo>
                  <a:lnTo>
                    <a:pt x="158732" y="9501"/>
                  </a:lnTo>
                  <a:lnTo>
                    <a:pt x="127943" y="29010"/>
                  </a:lnTo>
                  <a:lnTo>
                    <a:pt x="93092" y="61200"/>
                  </a:lnTo>
                  <a:lnTo>
                    <a:pt x="58317" y="106551"/>
                  </a:lnTo>
                  <a:lnTo>
                    <a:pt x="41142" y="132473"/>
                  </a:lnTo>
                  <a:lnTo>
                    <a:pt x="27575" y="160338"/>
                  </a:lnTo>
                  <a:lnTo>
                    <a:pt x="16414" y="189498"/>
                  </a:lnTo>
                  <a:lnTo>
                    <a:pt x="6856" y="219521"/>
                  </a:lnTo>
                  <a:lnTo>
                    <a:pt x="1896" y="248709"/>
                  </a:lnTo>
                  <a:lnTo>
                    <a:pt x="0" y="277340"/>
                  </a:lnTo>
                  <a:lnTo>
                    <a:pt x="147" y="305599"/>
                  </a:lnTo>
                  <a:lnTo>
                    <a:pt x="5889" y="332200"/>
                  </a:lnTo>
                  <a:lnTo>
                    <a:pt x="15362" y="357695"/>
                  </a:lnTo>
                  <a:lnTo>
                    <a:pt x="43056" y="405307"/>
                  </a:lnTo>
                  <a:lnTo>
                    <a:pt x="81235" y="447636"/>
                  </a:lnTo>
                  <a:lnTo>
                    <a:pt x="127836" y="474444"/>
                  </a:lnTo>
                  <a:lnTo>
                    <a:pt x="153105" y="483569"/>
                  </a:lnTo>
                  <a:lnTo>
                    <a:pt x="179122" y="487535"/>
                  </a:lnTo>
                  <a:lnTo>
                    <a:pt x="205640" y="488063"/>
                  </a:lnTo>
                  <a:lnTo>
                    <a:pt x="232490" y="486298"/>
                  </a:lnTo>
                  <a:lnTo>
                    <a:pt x="259563" y="480182"/>
                  </a:lnTo>
                  <a:lnTo>
                    <a:pt x="286783" y="471166"/>
                  </a:lnTo>
                  <a:lnTo>
                    <a:pt x="314102" y="460217"/>
                  </a:lnTo>
                  <a:lnTo>
                    <a:pt x="359509" y="425473"/>
                  </a:lnTo>
                  <a:lnTo>
                    <a:pt x="395682" y="380398"/>
                  </a:lnTo>
                  <a:lnTo>
                    <a:pt x="409280" y="354549"/>
                  </a:lnTo>
                  <a:lnTo>
                    <a:pt x="421167" y="327439"/>
                  </a:lnTo>
                  <a:lnTo>
                    <a:pt x="429091" y="296665"/>
                  </a:lnTo>
                  <a:lnTo>
                    <a:pt x="434375" y="263450"/>
                  </a:lnTo>
                  <a:lnTo>
                    <a:pt x="437897" y="228606"/>
                  </a:lnTo>
                  <a:lnTo>
                    <a:pt x="437423" y="196204"/>
                  </a:lnTo>
                  <a:lnTo>
                    <a:pt x="434284" y="165431"/>
                  </a:lnTo>
                  <a:lnTo>
                    <a:pt x="429370" y="135743"/>
                  </a:lnTo>
                  <a:lnTo>
                    <a:pt x="406976" y="91468"/>
                  </a:lnTo>
                  <a:lnTo>
                    <a:pt x="392114" y="73735"/>
                  </a:lnTo>
                  <a:lnTo>
                    <a:pt x="354905" y="52150"/>
                  </a:lnTo>
                  <a:lnTo>
                    <a:pt x="313203" y="41615"/>
                  </a:lnTo>
                  <a:lnTo>
                    <a:pt x="271150" y="39285"/>
                  </a:lnTo>
                  <a:lnTo>
                    <a:pt x="228034" y="45311"/>
                  </a:lnTo>
                  <a:lnTo>
                    <a:pt x="221314" y="50725"/>
                  </a:lnTo>
                  <a:lnTo>
                    <a:pt x="218245" y="57861"/>
                  </a:lnTo>
                  <a:lnTo>
                    <a:pt x="216341" y="82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1102"/>
          <p:cNvGrpSpPr/>
          <p:nvPr/>
        </p:nvGrpSpPr>
        <p:grpSpPr>
          <a:xfrm>
            <a:off x="3982933" y="1548495"/>
            <a:ext cx="1316222" cy="668189"/>
            <a:chOff x="3982933" y="1548495"/>
            <a:chExt cx="1316222" cy="668189"/>
          </a:xfrm>
        </p:grpSpPr>
        <p:sp>
          <p:nvSpPr>
            <p:cNvPr id="633" name="SMARTInkShape-6271"/>
            <p:cNvSpPr/>
            <p:nvPr>
              <p:custDataLst>
                <p:tags r:id="rId169"/>
              </p:custDataLst>
            </p:nvPr>
          </p:nvSpPr>
          <p:spPr>
            <a:xfrm>
              <a:off x="5207000" y="1733550"/>
              <a:ext cx="92155" cy="323851"/>
            </a:xfrm>
            <a:custGeom>
              <a:avLst/>
              <a:gdLst/>
              <a:ahLst/>
              <a:cxnLst/>
              <a:rect l="0" t="0" r="0" b="0"/>
              <a:pathLst>
                <a:path w="92155" h="3238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7141" y="1411"/>
                  </a:lnTo>
                  <a:lnTo>
                    <a:pt x="48704" y="6742"/>
                  </a:lnTo>
                  <a:lnTo>
                    <a:pt x="71246" y="47071"/>
                  </a:lnTo>
                  <a:lnTo>
                    <a:pt x="82465" y="77365"/>
                  </a:lnTo>
                  <a:lnTo>
                    <a:pt x="92154" y="114347"/>
                  </a:lnTo>
                  <a:lnTo>
                    <a:pt x="91758" y="158065"/>
                  </a:lnTo>
                  <a:lnTo>
                    <a:pt x="82409" y="204307"/>
                  </a:lnTo>
                  <a:lnTo>
                    <a:pt x="64143" y="248377"/>
                  </a:lnTo>
                  <a:lnTo>
                    <a:pt x="26688" y="29600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6272"/>
            <p:cNvSpPr/>
            <p:nvPr>
              <p:custDataLst>
                <p:tags r:id="rId170"/>
              </p:custDataLst>
            </p:nvPr>
          </p:nvSpPr>
          <p:spPr>
            <a:xfrm>
              <a:off x="5000818" y="1774629"/>
              <a:ext cx="142683" cy="231972"/>
            </a:xfrm>
            <a:custGeom>
              <a:avLst/>
              <a:gdLst/>
              <a:ahLst/>
              <a:cxnLst/>
              <a:rect l="0" t="0" r="0" b="0"/>
              <a:pathLst>
                <a:path w="142683" h="231972">
                  <a:moveTo>
                    <a:pt x="142682" y="3371"/>
                  </a:moveTo>
                  <a:lnTo>
                    <a:pt x="142682" y="3371"/>
                  </a:lnTo>
                  <a:lnTo>
                    <a:pt x="135940" y="0"/>
                  </a:lnTo>
                  <a:lnTo>
                    <a:pt x="125104" y="3989"/>
                  </a:lnTo>
                  <a:lnTo>
                    <a:pt x="88411" y="30539"/>
                  </a:lnTo>
                  <a:lnTo>
                    <a:pt x="56124" y="66297"/>
                  </a:lnTo>
                  <a:lnTo>
                    <a:pt x="27587" y="108172"/>
                  </a:lnTo>
                  <a:lnTo>
                    <a:pt x="8000" y="155230"/>
                  </a:lnTo>
                  <a:lnTo>
                    <a:pt x="0" y="194808"/>
                  </a:lnTo>
                  <a:lnTo>
                    <a:pt x="994" y="204373"/>
                  </a:lnTo>
                  <a:lnTo>
                    <a:pt x="15682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6273"/>
            <p:cNvSpPr/>
            <p:nvPr>
              <p:custDataLst>
                <p:tags r:id="rId171"/>
              </p:custDataLst>
            </p:nvPr>
          </p:nvSpPr>
          <p:spPr>
            <a:xfrm>
              <a:off x="5138556" y="1879600"/>
              <a:ext cx="56676" cy="30245"/>
            </a:xfrm>
            <a:custGeom>
              <a:avLst/>
              <a:gdLst/>
              <a:ahLst/>
              <a:cxnLst/>
              <a:rect l="0" t="0" r="0" b="0"/>
              <a:pathLst>
                <a:path w="56676" h="30245">
                  <a:moveTo>
                    <a:pt x="17644" y="0"/>
                  </a:moveTo>
                  <a:lnTo>
                    <a:pt x="17644" y="0"/>
                  </a:lnTo>
                  <a:lnTo>
                    <a:pt x="3339" y="8838"/>
                  </a:lnTo>
                  <a:lnTo>
                    <a:pt x="704" y="14747"/>
                  </a:lnTo>
                  <a:lnTo>
                    <a:pt x="0" y="18298"/>
                  </a:lnTo>
                  <a:lnTo>
                    <a:pt x="1648" y="21371"/>
                  </a:lnTo>
                  <a:lnTo>
                    <a:pt x="9122" y="26667"/>
                  </a:lnTo>
                  <a:lnTo>
                    <a:pt x="28603" y="30244"/>
                  </a:lnTo>
                  <a:lnTo>
                    <a:pt x="45507" y="27933"/>
                  </a:lnTo>
                  <a:lnTo>
                    <a:pt x="56082" y="22779"/>
                  </a:lnTo>
                  <a:lnTo>
                    <a:pt x="56675" y="20831"/>
                  </a:lnTo>
                  <a:lnTo>
                    <a:pt x="55659" y="18826"/>
                  </a:lnTo>
                  <a:lnTo>
                    <a:pt x="52178" y="14717"/>
                  </a:lnTo>
                  <a:lnTo>
                    <a:pt x="4939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6274"/>
            <p:cNvSpPr/>
            <p:nvPr>
              <p:custDataLst>
                <p:tags r:id="rId172"/>
              </p:custDataLst>
            </p:nvPr>
          </p:nvSpPr>
          <p:spPr>
            <a:xfrm>
              <a:off x="5122777" y="1974850"/>
              <a:ext cx="8024" cy="69851"/>
            </a:xfrm>
            <a:custGeom>
              <a:avLst/>
              <a:gdLst/>
              <a:ahLst/>
              <a:cxnLst/>
              <a:rect l="0" t="0" r="0" b="0"/>
              <a:pathLst>
                <a:path w="8024" h="69851">
                  <a:moveTo>
                    <a:pt x="8023" y="0"/>
                  </a:moveTo>
                  <a:lnTo>
                    <a:pt x="8023" y="0"/>
                  </a:lnTo>
                  <a:lnTo>
                    <a:pt x="0" y="28300"/>
                  </a:lnTo>
                  <a:lnTo>
                    <a:pt x="167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6275"/>
            <p:cNvSpPr/>
            <p:nvPr>
              <p:custDataLst>
                <p:tags r:id="rId173"/>
              </p:custDataLst>
            </p:nvPr>
          </p:nvSpPr>
          <p:spPr>
            <a:xfrm>
              <a:off x="4940300" y="1809750"/>
              <a:ext cx="171451" cy="165101"/>
            </a:xfrm>
            <a:custGeom>
              <a:avLst/>
              <a:gdLst/>
              <a:ahLst/>
              <a:cxnLst/>
              <a:rect l="0" t="0" r="0" b="0"/>
              <a:pathLst>
                <a:path w="171451" h="165101">
                  <a:moveTo>
                    <a:pt x="0" y="0"/>
                  </a:moveTo>
                  <a:lnTo>
                    <a:pt x="0" y="0"/>
                  </a:lnTo>
                  <a:lnTo>
                    <a:pt x="38282" y="46453"/>
                  </a:lnTo>
                  <a:lnTo>
                    <a:pt x="83840" y="87179"/>
                  </a:lnTo>
                  <a:lnTo>
                    <a:pt x="128535" y="132148"/>
                  </a:lnTo>
                  <a:lnTo>
                    <a:pt x="1714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6276"/>
            <p:cNvSpPr/>
            <p:nvPr>
              <p:custDataLst>
                <p:tags r:id="rId174"/>
              </p:custDataLst>
            </p:nvPr>
          </p:nvSpPr>
          <p:spPr>
            <a:xfrm>
              <a:off x="4630531" y="1773938"/>
              <a:ext cx="217891" cy="231463"/>
            </a:xfrm>
            <a:custGeom>
              <a:avLst/>
              <a:gdLst/>
              <a:ahLst/>
              <a:cxnLst/>
              <a:rect l="0" t="0" r="0" b="0"/>
              <a:pathLst>
                <a:path w="217891" h="231463">
                  <a:moveTo>
                    <a:pt x="214519" y="23112"/>
                  </a:moveTo>
                  <a:lnTo>
                    <a:pt x="214519" y="23112"/>
                  </a:lnTo>
                  <a:lnTo>
                    <a:pt x="217890" y="16370"/>
                  </a:lnTo>
                  <a:lnTo>
                    <a:pt x="217663" y="9297"/>
                  </a:lnTo>
                  <a:lnTo>
                    <a:pt x="216615" y="5435"/>
                  </a:lnTo>
                  <a:lnTo>
                    <a:pt x="214505" y="2861"/>
                  </a:lnTo>
                  <a:lnTo>
                    <a:pt x="208398" y="0"/>
                  </a:lnTo>
                  <a:lnTo>
                    <a:pt x="193655" y="1761"/>
                  </a:lnTo>
                  <a:lnTo>
                    <a:pt x="153091" y="15158"/>
                  </a:lnTo>
                  <a:lnTo>
                    <a:pt x="111103" y="35728"/>
                  </a:lnTo>
                  <a:lnTo>
                    <a:pt x="64528" y="72925"/>
                  </a:lnTo>
                  <a:lnTo>
                    <a:pt x="58015" y="82411"/>
                  </a:lnTo>
                  <a:lnTo>
                    <a:pt x="57267" y="85928"/>
                  </a:lnTo>
                  <a:lnTo>
                    <a:pt x="58884" y="88978"/>
                  </a:lnTo>
                  <a:lnTo>
                    <a:pt x="66326" y="94249"/>
                  </a:lnTo>
                  <a:lnTo>
                    <a:pt x="111166" y="114211"/>
                  </a:lnTo>
                  <a:lnTo>
                    <a:pt x="118725" y="119574"/>
                  </a:lnTo>
                  <a:lnTo>
                    <a:pt x="118906" y="122698"/>
                  </a:lnTo>
                  <a:lnTo>
                    <a:pt x="116911" y="126191"/>
                  </a:lnTo>
                  <a:lnTo>
                    <a:pt x="88386" y="148680"/>
                  </a:lnTo>
                  <a:lnTo>
                    <a:pt x="42692" y="175934"/>
                  </a:lnTo>
                  <a:lnTo>
                    <a:pt x="6488" y="204001"/>
                  </a:lnTo>
                  <a:lnTo>
                    <a:pt x="1748" y="209321"/>
                  </a:lnTo>
                  <a:lnTo>
                    <a:pt x="0" y="214279"/>
                  </a:lnTo>
                  <a:lnTo>
                    <a:pt x="245" y="218996"/>
                  </a:lnTo>
                  <a:lnTo>
                    <a:pt x="1820" y="223551"/>
                  </a:lnTo>
                  <a:lnTo>
                    <a:pt x="7103" y="226588"/>
                  </a:lnTo>
                  <a:lnTo>
                    <a:pt x="49762" y="231462"/>
                  </a:lnTo>
                  <a:lnTo>
                    <a:pt x="80616" y="230718"/>
                  </a:lnTo>
                  <a:lnTo>
                    <a:pt x="115496" y="225683"/>
                  </a:lnTo>
                  <a:lnTo>
                    <a:pt x="150283" y="218742"/>
                  </a:lnTo>
                  <a:lnTo>
                    <a:pt x="201819" y="20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6277"/>
            <p:cNvSpPr/>
            <p:nvPr>
              <p:custDataLst>
                <p:tags r:id="rId175"/>
              </p:custDataLst>
            </p:nvPr>
          </p:nvSpPr>
          <p:spPr>
            <a:xfrm>
              <a:off x="3988146" y="1548495"/>
              <a:ext cx="158405" cy="108856"/>
            </a:xfrm>
            <a:custGeom>
              <a:avLst/>
              <a:gdLst/>
              <a:ahLst/>
              <a:cxnLst/>
              <a:rect l="0" t="0" r="0" b="0"/>
              <a:pathLst>
                <a:path w="158405" h="108856">
                  <a:moveTo>
                    <a:pt x="18704" y="39005"/>
                  </a:moveTo>
                  <a:lnTo>
                    <a:pt x="18704" y="39005"/>
                  </a:lnTo>
                  <a:lnTo>
                    <a:pt x="15333" y="42376"/>
                  </a:lnTo>
                  <a:lnTo>
                    <a:pt x="13678" y="47794"/>
                  </a:lnTo>
                  <a:lnTo>
                    <a:pt x="7459" y="71207"/>
                  </a:lnTo>
                  <a:lnTo>
                    <a:pt x="432" y="91645"/>
                  </a:lnTo>
                  <a:lnTo>
                    <a:pt x="173" y="91737"/>
                  </a:lnTo>
                  <a:lnTo>
                    <a:pt x="0" y="91093"/>
                  </a:lnTo>
                  <a:lnTo>
                    <a:pt x="12622" y="53715"/>
                  </a:lnTo>
                  <a:lnTo>
                    <a:pt x="44000" y="14845"/>
                  </a:lnTo>
                  <a:lnTo>
                    <a:pt x="59752" y="1664"/>
                  </a:lnTo>
                  <a:lnTo>
                    <a:pt x="64414" y="0"/>
                  </a:lnTo>
                  <a:lnTo>
                    <a:pt x="73356" y="32"/>
                  </a:lnTo>
                  <a:lnTo>
                    <a:pt x="77717" y="3146"/>
                  </a:lnTo>
                  <a:lnTo>
                    <a:pt x="90595" y="21717"/>
                  </a:lnTo>
                  <a:lnTo>
                    <a:pt x="101937" y="48542"/>
                  </a:lnTo>
                  <a:lnTo>
                    <a:pt x="108042" y="73267"/>
                  </a:lnTo>
                  <a:lnTo>
                    <a:pt x="116970" y="85042"/>
                  </a:lnTo>
                  <a:lnTo>
                    <a:pt x="158404" y="108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6278"/>
            <p:cNvSpPr/>
            <p:nvPr>
              <p:custDataLst>
                <p:tags r:id="rId176"/>
              </p:custDataLst>
            </p:nvPr>
          </p:nvSpPr>
          <p:spPr>
            <a:xfrm>
              <a:off x="4157142" y="1962150"/>
              <a:ext cx="46981" cy="71817"/>
            </a:xfrm>
            <a:custGeom>
              <a:avLst/>
              <a:gdLst/>
              <a:ahLst/>
              <a:cxnLst/>
              <a:rect l="0" t="0" r="0" b="0"/>
              <a:pathLst>
                <a:path w="46981" h="71817">
                  <a:moveTo>
                    <a:pt x="33858" y="19050"/>
                  </a:moveTo>
                  <a:lnTo>
                    <a:pt x="33858" y="19050"/>
                  </a:lnTo>
                  <a:lnTo>
                    <a:pt x="21925" y="24076"/>
                  </a:lnTo>
                  <a:lnTo>
                    <a:pt x="19552" y="24517"/>
                  </a:lnTo>
                  <a:lnTo>
                    <a:pt x="15035" y="26889"/>
                  </a:lnTo>
                  <a:lnTo>
                    <a:pt x="6386" y="34161"/>
                  </a:lnTo>
                  <a:lnTo>
                    <a:pt x="4" y="47046"/>
                  </a:lnTo>
                  <a:lnTo>
                    <a:pt x="0" y="51825"/>
                  </a:lnTo>
                  <a:lnTo>
                    <a:pt x="3758" y="60898"/>
                  </a:lnTo>
                  <a:lnTo>
                    <a:pt x="12014" y="67753"/>
                  </a:lnTo>
                  <a:lnTo>
                    <a:pt x="17178" y="70569"/>
                  </a:lnTo>
                  <a:lnTo>
                    <a:pt x="26680" y="71816"/>
                  </a:lnTo>
                  <a:lnTo>
                    <a:pt x="31190" y="71160"/>
                  </a:lnTo>
                  <a:lnTo>
                    <a:pt x="39963" y="64788"/>
                  </a:lnTo>
                  <a:lnTo>
                    <a:pt x="44278" y="60125"/>
                  </a:lnTo>
                  <a:lnTo>
                    <a:pt x="46449" y="54900"/>
                  </a:lnTo>
                  <a:lnTo>
                    <a:pt x="46980" y="43450"/>
                  </a:lnTo>
                  <a:lnTo>
                    <a:pt x="39941" y="25104"/>
                  </a:lnTo>
                  <a:lnTo>
                    <a:pt x="14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6279"/>
            <p:cNvSpPr/>
            <p:nvPr>
              <p:custDataLst>
                <p:tags r:id="rId177"/>
              </p:custDataLst>
            </p:nvPr>
          </p:nvSpPr>
          <p:spPr>
            <a:xfrm>
              <a:off x="4433517" y="1722615"/>
              <a:ext cx="125784" cy="347486"/>
            </a:xfrm>
            <a:custGeom>
              <a:avLst/>
              <a:gdLst/>
              <a:ahLst/>
              <a:cxnLst/>
              <a:rect l="0" t="0" r="0" b="0"/>
              <a:pathLst>
                <a:path w="125784" h="347486">
                  <a:moveTo>
                    <a:pt x="125783" y="10935"/>
                  </a:moveTo>
                  <a:lnTo>
                    <a:pt x="125783" y="10935"/>
                  </a:lnTo>
                  <a:lnTo>
                    <a:pt x="122412" y="4193"/>
                  </a:lnTo>
                  <a:lnTo>
                    <a:pt x="120714" y="2207"/>
                  </a:lnTo>
                  <a:lnTo>
                    <a:pt x="116944" y="0"/>
                  </a:lnTo>
                  <a:lnTo>
                    <a:pt x="109155" y="2783"/>
                  </a:lnTo>
                  <a:lnTo>
                    <a:pt x="97931" y="10839"/>
                  </a:lnTo>
                  <a:lnTo>
                    <a:pt x="65849" y="52282"/>
                  </a:lnTo>
                  <a:lnTo>
                    <a:pt x="46934" y="85756"/>
                  </a:lnTo>
                  <a:lnTo>
                    <a:pt x="29120" y="124152"/>
                  </a:lnTo>
                  <a:lnTo>
                    <a:pt x="13677" y="166617"/>
                  </a:lnTo>
                  <a:lnTo>
                    <a:pt x="2581" y="209243"/>
                  </a:lnTo>
                  <a:lnTo>
                    <a:pt x="0" y="247004"/>
                  </a:lnTo>
                  <a:lnTo>
                    <a:pt x="9258" y="293253"/>
                  </a:lnTo>
                  <a:lnTo>
                    <a:pt x="25310" y="316797"/>
                  </a:lnTo>
                  <a:lnTo>
                    <a:pt x="35518" y="327026"/>
                  </a:lnTo>
                  <a:lnTo>
                    <a:pt x="60030" y="338392"/>
                  </a:lnTo>
                  <a:lnTo>
                    <a:pt x="100383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6280"/>
            <p:cNvSpPr/>
            <p:nvPr>
              <p:custDataLst>
                <p:tags r:id="rId178"/>
              </p:custDataLst>
            </p:nvPr>
          </p:nvSpPr>
          <p:spPr>
            <a:xfrm>
              <a:off x="3982933" y="1747892"/>
              <a:ext cx="126776" cy="468792"/>
            </a:xfrm>
            <a:custGeom>
              <a:avLst/>
              <a:gdLst/>
              <a:ahLst/>
              <a:cxnLst/>
              <a:rect l="0" t="0" r="0" b="0"/>
              <a:pathLst>
                <a:path w="126776" h="468792">
                  <a:moveTo>
                    <a:pt x="4867" y="182508"/>
                  </a:moveTo>
                  <a:lnTo>
                    <a:pt x="4867" y="182508"/>
                  </a:lnTo>
                  <a:lnTo>
                    <a:pt x="8238" y="185879"/>
                  </a:lnTo>
                  <a:lnTo>
                    <a:pt x="12706" y="230529"/>
                  </a:lnTo>
                  <a:lnTo>
                    <a:pt x="16112" y="263823"/>
                  </a:lnTo>
                  <a:lnTo>
                    <a:pt x="19978" y="302138"/>
                  </a:lnTo>
                  <a:lnTo>
                    <a:pt x="22166" y="342686"/>
                  </a:lnTo>
                  <a:lnTo>
                    <a:pt x="23139" y="382815"/>
                  </a:lnTo>
                  <a:lnTo>
                    <a:pt x="23571" y="419465"/>
                  </a:lnTo>
                  <a:lnTo>
                    <a:pt x="23871" y="465883"/>
                  </a:lnTo>
                  <a:lnTo>
                    <a:pt x="23886" y="468791"/>
                  </a:lnTo>
                  <a:lnTo>
                    <a:pt x="20544" y="430727"/>
                  </a:lnTo>
                  <a:lnTo>
                    <a:pt x="15126" y="395603"/>
                  </a:lnTo>
                  <a:lnTo>
                    <a:pt x="8721" y="350595"/>
                  </a:lnTo>
                  <a:lnTo>
                    <a:pt x="6025" y="322788"/>
                  </a:lnTo>
                  <a:lnTo>
                    <a:pt x="3523" y="292961"/>
                  </a:lnTo>
                  <a:lnTo>
                    <a:pt x="1854" y="261788"/>
                  </a:lnTo>
                  <a:lnTo>
                    <a:pt x="741" y="229717"/>
                  </a:lnTo>
                  <a:lnTo>
                    <a:pt x="0" y="197047"/>
                  </a:lnTo>
                  <a:lnTo>
                    <a:pt x="916" y="167506"/>
                  </a:lnTo>
                  <a:lnTo>
                    <a:pt x="2939" y="140051"/>
                  </a:lnTo>
                  <a:lnTo>
                    <a:pt x="5698" y="113987"/>
                  </a:lnTo>
                  <a:lnTo>
                    <a:pt x="12527" y="71856"/>
                  </a:lnTo>
                  <a:lnTo>
                    <a:pt x="26187" y="27896"/>
                  </a:lnTo>
                  <a:lnTo>
                    <a:pt x="37625" y="10780"/>
                  </a:lnTo>
                  <a:lnTo>
                    <a:pt x="49765" y="822"/>
                  </a:lnTo>
                  <a:lnTo>
                    <a:pt x="55966" y="0"/>
                  </a:lnTo>
                  <a:lnTo>
                    <a:pt x="68500" y="4732"/>
                  </a:lnTo>
                  <a:lnTo>
                    <a:pt x="77363" y="21417"/>
                  </a:lnTo>
                  <a:lnTo>
                    <a:pt x="82243" y="45295"/>
                  </a:lnTo>
                  <a:lnTo>
                    <a:pt x="81023" y="85800"/>
                  </a:lnTo>
                  <a:lnTo>
                    <a:pt x="72409" y="132125"/>
                  </a:lnTo>
                  <a:lnTo>
                    <a:pt x="62625" y="155646"/>
                  </a:lnTo>
                  <a:lnTo>
                    <a:pt x="66050" y="154577"/>
                  </a:lnTo>
                  <a:lnTo>
                    <a:pt x="83118" y="148141"/>
                  </a:lnTo>
                  <a:lnTo>
                    <a:pt x="94678" y="147949"/>
                  </a:lnTo>
                  <a:lnTo>
                    <a:pt x="100725" y="148885"/>
                  </a:lnTo>
                  <a:lnTo>
                    <a:pt x="106166" y="152332"/>
                  </a:lnTo>
                  <a:lnTo>
                    <a:pt x="115976" y="163687"/>
                  </a:lnTo>
                  <a:lnTo>
                    <a:pt x="126061" y="192689"/>
                  </a:lnTo>
                  <a:lnTo>
                    <a:pt x="126775" y="224722"/>
                  </a:lnTo>
                  <a:lnTo>
                    <a:pt x="115777" y="253185"/>
                  </a:lnTo>
                  <a:lnTo>
                    <a:pt x="99112" y="272750"/>
                  </a:lnTo>
                  <a:lnTo>
                    <a:pt x="80769" y="284114"/>
                  </a:lnTo>
                  <a:lnTo>
                    <a:pt x="71997" y="285757"/>
                  </a:lnTo>
                  <a:lnTo>
                    <a:pt x="68671" y="285207"/>
                  </a:lnTo>
                  <a:lnTo>
                    <a:pt x="66453" y="282724"/>
                  </a:lnTo>
                  <a:lnTo>
                    <a:pt x="63988" y="274321"/>
                  </a:lnTo>
                  <a:lnTo>
                    <a:pt x="65448" y="269116"/>
                  </a:lnTo>
                  <a:lnTo>
                    <a:pt x="81067" y="246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SMARTInkShape-Group1103"/>
          <p:cNvGrpSpPr/>
          <p:nvPr/>
        </p:nvGrpSpPr>
        <p:grpSpPr>
          <a:xfrm>
            <a:off x="5674412" y="1526201"/>
            <a:ext cx="1879669" cy="676367"/>
            <a:chOff x="5674412" y="1526201"/>
            <a:chExt cx="1879669" cy="676367"/>
          </a:xfrm>
        </p:grpSpPr>
        <p:sp>
          <p:nvSpPr>
            <p:cNvPr id="644" name="SMARTInkShape-6281"/>
            <p:cNvSpPr/>
            <p:nvPr>
              <p:custDataLst>
                <p:tags r:id="rId156"/>
              </p:custDataLst>
            </p:nvPr>
          </p:nvSpPr>
          <p:spPr>
            <a:xfrm>
              <a:off x="6197600" y="19558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177" y="542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6282"/>
            <p:cNvSpPr/>
            <p:nvPr>
              <p:custDataLst>
                <p:tags r:id="rId157"/>
              </p:custDataLst>
            </p:nvPr>
          </p:nvSpPr>
          <p:spPr>
            <a:xfrm>
              <a:off x="5994662" y="1724655"/>
              <a:ext cx="147370" cy="477913"/>
            </a:xfrm>
            <a:custGeom>
              <a:avLst/>
              <a:gdLst/>
              <a:ahLst/>
              <a:cxnLst/>
              <a:rect l="0" t="0" r="0" b="0"/>
              <a:pathLst>
                <a:path w="147370" h="477913">
                  <a:moveTo>
                    <a:pt x="6088" y="472445"/>
                  </a:moveTo>
                  <a:lnTo>
                    <a:pt x="6088" y="472445"/>
                  </a:lnTo>
                  <a:lnTo>
                    <a:pt x="621" y="477912"/>
                  </a:lnTo>
                  <a:lnTo>
                    <a:pt x="0" y="468420"/>
                  </a:lnTo>
                  <a:lnTo>
                    <a:pt x="5565" y="428219"/>
                  </a:lnTo>
                  <a:lnTo>
                    <a:pt x="11969" y="393993"/>
                  </a:lnTo>
                  <a:lnTo>
                    <a:pt x="15654" y="370754"/>
                  </a:lnTo>
                  <a:lnTo>
                    <a:pt x="19521" y="343973"/>
                  </a:lnTo>
                  <a:lnTo>
                    <a:pt x="23509" y="314831"/>
                  </a:lnTo>
                  <a:lnTo>
                    <a:pt x="28285" y="281996"/>
                  </a:lnTo>
                  <a:lnTo>
                    <a:pt x="33586" y="246701"/>
                  </a:lnTo>
                  <a:lnTo>
                    <a:pt x="39238" y="209766"/>
                  </a:lnTo>
                  <a:lnTo>
                    <a:pt x="45120" y="173854"/>
                  </a:lnTo>
                  <a:lnTo>
                    <a:pt x="51160" y="138623"/>
                  </a:lnTo>
                  <a:lnTo>
                    <a:pt x="57303" y="103847"/>
                  </a:lnTo>
                  <a:lnTo>
                    <a:pt x="63515" y="76430"/>
                  </a:lnTo>
                  <a:lnTo>
                    <a:pt x="76060" y="34677"/>
                  </a:lnTo>
                  <a:lnTo>
                    <a:pt x="91653" y="4226"/>
                  </a:lnTo>
                  <a:lnTo>
                    <a:pt x="96999" y="844"/>
                  </a:lnTo>
                  <a:lnTo>
                    <a:pt x="102678" y="0"/>
                  </a:lnTo>
                  <a:lnTo>
                    <a:pt x="108581" y="848"/>
                  </a:lnTo>
                  <a:lnTo>
                    <a:pt x="113222" y="5647"/>
                  </a:lnTo>
                  <a:lnTo>
                    <a:pt x="120260" y="22268"/>
                  </a:lnTo>
                  <a:lnTo>
                    <a:pt x="121448" y="58797"/>
                  </a:lnTo>
                  <a:lnTo>
                    <a:pt x="119187" y="104542"/>
                  </a:lnTo>
                  <a:lnTo>
                    <a:pt x="102752" y="151543"/>
                  </a:lnTo>
                  <a:lnTo>
                    <a:pt x="102280" y="151972"/>
                  </a:lnTo>
                  <a:lnTo>
                    <a:pt x="101966" y="151552"/>
                  </a:lnTo>
                  <a:lnTo>
                    <a:pt x="101757" y="150566"/>
                  </a:lnTo>
                  <a:lnTo>
                    <a:pt x="103029" y="149909"/>
                  </a:lnTo>
                  <a:lnTo>
                    <a:pt x="108203" y="149179"/>
                  </a:lnTo>
                  <a:lnTo>
                    <a:pt x="113326" y="150736"/>
                  </a:lnTo>
                  <a:lnTo>
                    <a:pt x="129105" y="160856"/>
                  </a:lnTo>
                  <a:lnTo>
                    <a:pt x="136727" y="170272"/>
                  </a:lnTo>
                  <a:lnTo>
                    <a:pt x="147369" y="196935"/>
                  </a:lnTo>
                  <a:lnTo>
                    <a:pt x="147353" y="221087"/>
                  </a:lnTo>
                  <a:lnTo>
                    <a:pt x="140839" y="235847"/>
                  </a:lnTo>
                  <a:lnTo>
                    <a:pt x="130183" y="248757"/>
                  </a:lnTo>
                  <a:lnTo>
                    <a:pt x="116039" y="259198"/>
                  </a:lnTo>
                  <a:lnTo>
                    <a:pt x="102227" y="262898"/>
                  </a:lnTo>
                  <a:lnTo>
                    <a:pt x="95581" y="262897"/>
                  </a:lnTo>
                  <a:lnTo>
                    <a:pt x="91855" y="260780"/>
                  </a:lnTo>
                  <a:lnTo>
                    <a:pt x="90077" y="257251"/>
                  </a:lnTo>
                  <a:lnTo>
                    <a:pt x="88638" y="24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6283"/>
            <p:cNvSpPr/>
            <p:nvPr>
              <p:custDataLst>
                <p:tags r:id="rId158"/>
              </p:custDataLst>
            </p:nvPr>
          </p:nvSpPr>
          <p:spPr>
            <a:xfrm>
              <a:off x="7302500" y="1639183"/>
              <a:ext cx="133351" cy="113418"/>
            </a:xfrm>
            <a:custGeom>
              <a:avLst/>
              <a:gdLst/>
              <a:ahLst/>
              <a:cxnLst/>
              <a:rect l="0" t="0" r="0" b="0"/>
              <a:pathLst>
                <a:path w="133351" h="113418">
                  <a:moveTo>
                    <a:pt x="0" y="5467"/>
                  </a:moveTo>
                  <a:lnTo>
                    <a:pt x="0" y="5467"/>
                  </a:lnTo>
                  <a:lnTo>
                    <a:pt x="10844" y="4761"/>
                  </a:lnTo>
                  <a:lnTo>
                    <a:pt x="42063" y="0"/>
                  </a:lnTo>
                  <a:lnTo>
                    <a:pt x="47797" y="1116"/>
                  </a:lnTo>
                  <a:lnTo>
                    <a:pt x="56050" y="6120"/>
                  </a:lnTo>
                  <a:lnTo>
                    <a:pt x="57827" y="10136"/>
                  </a:lnTo>
                  <a:lnTo>
                    <a:pt x="57921" y="20242"/>
                  </a:lnTo>
                  <a:lnTo>
                    <a:pt x="50636" y="37832"/>
                  </a:lnTo>
                  <a:lnTo>
                    <a:pt x="31169" y="61327"/>
                  </a:lnTo>
                  <a:lnTo>
                    <a:pt x="14885" y="76107"/>
                  </a:lnTo>
                  <a:lnTo>
                    <a:pt x="12040" y="80077"/>
                  </a:lnTo>
                  <a:lnTo>
                    <a:pt x="11554" y="83429"/>
                  </a:lnTo>
                  <a:lnTo>
                    <a:pt x="12642" y="86370"/>
                  </a:lnTo>
                  <a:lnTo>
                    <a:pt x="14778" y="89035"/>
                  </a:lnTo>
                  <a:lnTo>
                    <a:pt x="26558" y="91997"/>
                  </a:lnTo>
                  <a:lnTo>
                    <a:pt x="66236" y="100641"/>
                  </a:lnTo>
                  <a:lnTo>
                    <a:pt x="105782" y="108534"/>
                  </a:lnTo>
                  <a:lnTo>
                    <a:pt x="1333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6284"/>
            <p:cNvSpPr/>
            <p:nvPr>
              <p:custDataLst>
                <p:tags r:id="rId159"/>
              </p:custDataLst>
            </p:nvPr>
          </p:nvSpPr>
          <p:spPr>
            <a:xfrm>
              <a:off x="7353300" y="1701800"/>
              <a:ext cx="200781" cy="438151"/>
            </a:xfrm>
            <a:custGeom>
              <a:avLst/>
              <a:gdLst/>
              <a:ahLst/>
              <a:cxnLst/>
              <a:rect l="0" t="0" r="0" b="0"/>
              <a:pathLst>
                <a:path w="200781" h="43815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67791" y="705"/>
                  </a:lnTo>
                  <a:lnTo>
                    <a:pt x="181845" y="42995"/>
                  </a:lnTo>
                  <a:lnTo>
                    <a:pt x="191593" y="76259"/>
                  </a:lnTo>
                  <a:lnTo>
                    <a:pt x="200628" y="116913"/>
                  </a:lnTo>
                  <a:lnTo>
                    <a:pt x="200780" y="140031"/>
                  </a:lnTo>
                  <a:lnTo>
                    <a:pt x="198059" y="164615"/>
                  </a:lnTo>
                  <a:lnTo>
                    <a:pt x="193423" y="190177"/>
                  </a:lnTo>
                  <a:lnTo>
                    <a:pt x="186804" y="215685"/>
                  </a:lnTo>
                  <a:lnTo>
                    <a:pt x="178864" y="241156"/>
                  </a:lnTo>
                  <a:lnTo>
                    <a:pt x="170043" y="266604"/>
                  </a:lnTo>
                  <a:lnTo>
                    <a:pt x="147071" y="313694"/>
                  </a:lnTo>
                  <a:lnTo>
                    <a:pt x="118987" y="356025"/>
                  </a:lnTo>
                  <a:lnTo>
                    <a:pt x="85339" y="391302"/>
                  </a:lnTo>
                  <a:lnTo>
                    <a:pt x="51098" y="414036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285"/>
            <p:cNvSpPr/>
            <p:nvPr>
              <p:custDataLst>
                <p:tags r:id="rId160"/>
              </p:custDataLst>
            </p:nvPr>
          </p:nvSpPr>
          <p:spPr>
            <a:xfrm>
              <a:off x="7300273" y="1987550"/>
              <a:ext cx="14928" cy="63501"/>
            </a:xfrm>
            <a:custGeom>
              <a:avLst/>
              <a:gdLst/>
              <a:ahLst/>
              <a:cxnLst/>
              <a:rect l="0" t="0" r="0" b="0"/>
              <a:pathLst>
                <a:path w="14928" h="63501">
                  <a:moveTo>
                    <a:pt x="14927" y="0"/>
                  </a:moveTo>
                  <a:lnTo>
                    <a:pt x="14927" y="0"/>
                  </a:lnTo>
                  <a:lnTo>
                    <a:pt x="0" y="38692"/>
                  </a:lnTo>
                  <a:lnTo>
                    <a:pt x="36" y="44139"/>
                  </a:lnTo>
                  <a:lnTo>
                    <a:pt x="857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286"/>
            <p:cNvSpPr/>
            <p:nvPr>
              <p:custDataLst>
                <p:tags r:id="rId161"/>
              </p:custDataLst>
            </p:nvPr>
          </p:nvSpPr>
          <p:spPr>
            <a:xfrm>
              <a:off x="7285999" y="1860550"/>
              <a:ext cx="62736" cy="55460"/>
            </a:xfrm>
            <a:custGeom>
              <a:avLst/>
              <a:gdLst/>
              <a:ahLst/>
              <a:cxnLst/>
              <a:rect l="0" t="0" r="0" b="0"/>
              <a:pathLst>
                <a:path w="62736" h="55460">
                  <a:moveTo>
                    <a:pt x="29201" y="0"/>
                  </a:moveTo>
                  <a:lnTo>
                    <a:pt x="29201" y="0"/>
                  </a:lnTo>
                  <a:lnTo>
                    <a:pt x="14697" y="706"/>
                  </a:lnTo>
                  <a:lnTo>
                    <a:pt x="6057" y="3371"/>
                  </a:lnTo>
                  <a:lnTo>
                    <a:pt x="3188" y="5775"/>
                  </a:lnTo>
                  <a:lnTo>
                    <a:pt x="0" y="12209"/>
                  </a:lnTo>
                  <a:lnTo>
                    <a:pt x="466" y="21654"/>
                  </a:lnTo>
                  <a:lnTo>
                    <a:pt x="1577" y="27136"/>
                  </a:lnTo>
                  <a:lnTo>
                    <a:pt x="8457" y="36990"/>
                  </a:lnTo>
                  <a:lnTo>
                    <a:pt x="19276" y="45368"/>
                  </a:lnTo>
                  <a:lnTo>
                    <a:pt x="45453" y="54614"/>
                  </a:lnTo>
                  <a:lnTo>
                    <a:pt x="50620" y="55459"/>
                  </a:lnTo>
                  <a:lnTo>
                    <a:pt x="54769" y="54612"/>
                  </a:lnTo>
                  <a:lnTo>
                    <a:pt x="61261" y="49907"/>
                  </a:lnTo>
                  <a:lnTo>
                    <a:pt x="62569" y="47382"/>
                  </a:lnTo>
                  <a:lnTo>
                    <a:pt x="62735" y="44994"/>
                  </a:lnTo>
                  <a:lnTo>
                    <a:pt x="62140" y="42696"/>
                  </a:lnTo>
                  <a:lnTo>
                    <a:pt x="60332" y="41164"/>
                  </a:lnTo>
                  <a:lnTo>
                    <a:pt x="54561" y="39462"/>
                  </a:lnTo>
                  <a:lnTo>
                    <a:pt x="3555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6287"/>
            <p:cNvSpPr/>
            <p:nvPr>
              <p:custDataLst>
                <p:tags r:id="rId162"/>
              </p:custDataLst>
            </p:nvPr>
          </p:nvSpPr>
          <p:spPr>
            <a:xfrm>
              <a:off x="7073740" y="1763627"/>
              <a:ext cx="171611" cy="249324"/>
            </a:xfrm>
            <a:custGeom>
              <a:avLst/>
              <a:gdLst/>
              <a:ahLst/>
              <a:cxnLst/>
              <a:rect l="0" t="0" r="0" b="0"/>
              <a:pathLst>
                <a:path w="171611" h="249324">
                  <a:moveTo>
                    <a:pt x="171610" y="8023"/>
                  </a:moveTo>
                  <a:lnTo>
                    <a:pt x="171610" y="8023"/>
                  </a:lnTo>
                  <a:lnTo>
                    <a:pt x="168239" y="1281"/>
                  </a:lnTo>
                  <a:lnTo>
                    <a:pt x="164424" y="0"/>
                  </a:lnTo>
                  <a:lnTo>
                    <a:pt x="152658" y="459"/>
                  </a:lnTo>
                  <a:lnTo>
                    <a:pt x="123427" y="18168"/>
                  </a:lnTo>
                  <a:lnTo>
                    <a:pt x="91325" y="55871"/>
                  </a:lnTo>
                  <a:lnTo>
                    <a:pt x="56099" y="99419"/>
                  </a:lnTo>
                  <a:lnTo>
                    <a:pt x="22222" y="146973"/>
                  </a:lnTo>
                  <a:lnTo>
                    <a:pt x="3326" y="193440"/>
                  </a:lnTo>
                  <a:lnTo>
                    <a:pt x="0" y="228375"/>
                  </a:lnTo>
                  <a:lnTo>
                    <a:pt x="2876" y="235358"/>
                  </a:lnTo>
                  <a:lnTo>
                    <a:pt x="7615" y="240013"/>
                  </a:lnTo>
                  <a:lnTo>
                    <a:pt x="25560" y="249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6288"/>
            <p:cNvSpPr/>
            <p:nvPr>
              <p:custDataLst>
                <p:tags r:id="rId163"/>
              </p:custDataLst>
            </p:nvPr>
          </p:nvSpPr>
          <p:spPr>
            <a:xfrm>
              <a:off x="7004048" y="1785233"/>
              <a:ext cx="203203" cy="183268"/>
            </a:xfrm>
            <a:custGeom>
              <a:avLst/>
              <a:gdLst/>
              <a:ahLst/>
              <a:cxnLst/>
              <a:rect l="0" t="0" r="0" b="0"/>
              <a:pathLst>
                <a:path w="203203" h="1832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3486" y="2750"/>
                  </a:lnTo>
                  <a:lnTo>
                    <a:pt x="54876" y="26619"/>
                  </a:lnTo>
                  <a:lnTo>
                    <a:pt x="99125" y="60182"/>
                  </a:lnTo>
                  <a:lnTo>
                    <a:pt x="142417" y="103131"/>
                  </a:lnTo>
                  <a:lnTo>
                    <a:pt x="183721" y="150322"/>
                  </a:lnTo>
                  <a:lnTo>
                    <a:pt x="203202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6289"/>
            <p:cNvSpPr/>
            <p:nvPr>
              <p:custDataLst>
                <p:tags r:id="rId164"/>
              </p:custDataLst>
            </p:nvPr>
          </p:nvSpPr>
          <p:spPr>
            <a:xfrm>
              <a:off x="5674412" y="1911350"/>
              <a:ext cx="224739" cy="18790"/>
            </a:xfrm>
            <a:custGeom>
              <a:avLst/>
              <a:gdLst/>
              <a:ahLst/>
              <a:cxnLst/>
              <a:rect l="0" t="0" r="0" b="0"/>
              <a:pathLst>
                <a:path w="224739" h="18790">
                  <a:moveTo>
                    <a:pt x="8838" y="12700"/>
                  </a:moveTo>
                  <a:lnTo>
                    <a:pt x="8838" y="12700"/>
                  </a:lnTo>
                  <a:lnTo>
                    <a:pt x="5467" y="16071"/>
                  </a:lnTo>
                  <a:lnTo>
                    <a:pt x="1930" y="17726"/>
                  </a:lnTo>
                  <a:lnTo>
                    <a:pt x="0" y="18167"/>
                  </a:lnTo>
                  <a:lnTo>
                    <a:pt x="123" y="18461"/>
                  </a:lnTo>
                  <a:lnTo>
                    <a:pt x="4024" y="18789"/>
                  </a:lnTo>
                  <a:lnTo>
                    <a:pt x="46196" y="13223"/>
                  </a:lnTo>
                  <a:lnTo>
                    <a:pt x="83768" y="6818"/>
                  </a:lnTo>
                  <a:lnTo>
                    <a:pt x="126336" y="3030"/>
                  </a:lnTo>
                  <a:lnTo>
                    <a:pt x="166892" y="1347"/>
                  </a:lnTo>
                  <a:lnTo>
                    <a:pt x="224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6290"/>
            <p:cNvSpPr/>
            <p:nvPr>
              <p:custDataLst>
                <p:tags r:id="rId165"/>
              </p:custDataLst>
            </p:nvPr>
          </p:nvSpPr>
          <p:spPr>
            <a:xfrm>
              <a:off x="5781608" y="1797050"/>
              <a:ext cx="28643" cy="279401"/>
            </a:xfrm>
            <a:custGeom>
              <a:avLst/>
              <a:gdLst/>
              <a:ahLst/>
              <a:cxnLst/>
              <a:rect l="0" t="0" r="0" b="0"/>
              <a:pathLst>
                <a:path w="28643" h="279401">
                  <a:moveTo>
                    <a:pt x="28642" y="0"/>
                  </a:moveTo>
                  <a:lnTo>
                    <a:pt x="28642" y="0"/>
                  </a:lnTo>
                  <a:lnTo>
                    <a:pt x="23572" y="5775"/>
                  </a:lnTo>
                  <a:lnTo>
                    <a:pt x="10344" y="33878"/>
                  </a:lnTo>
                  <a:lnTo>
                    <a:pt x="5346" y="76125"/>
                  </a:lnTo>
                  <a:lnTo>
                    <a:pt x="2296" y="112620"/>
                  </a:lnTo>
                  <a:lnTo>
                    <a:pt x="0" y="152359"/>
                  </a:lnTo>
                  <a:lnTo>
                    <a:pt x="1330" y="193539"/>
                  </a:lnTo>
                  <a:lnTo>
                    <a:pt x="6155" y="229715"/>
                  </a:lnTo>
                  <a:lnTo>
                    <a:pt x="15942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6291"/>
            <p:cNvSpPr/>
            <p:nvPr>
              <p:custDataLst>
                <p:tags r:id="rId166"/>
              </p:custDataLst>
            </p:nvPr>
          </p:nvSpPr>
          <p:spPr>
            <a:xfrm>
              <a:off x="6422970" y="1703565"/>
              <a:ext cx="136581" cy="385586"/>
            </a:xfrm>
            <a:custGeom>
              <a:avLst/>
              <a:gdLst/>
              <a:ahLst/>
              <a:cxnLst/>
              <a:rect l="0" t="0" r="0" b="0"/>
              <a:pathLst>
                <a:path w="136581" h="385586">
                  <a:moveTo>
                    <a:pt x="136580" y="10935"/>
                  </a:moveTo>
                  <a:lnTo>
                    <a:pt x="136580" y="10935"/>
                  </a:lnTo>
                  <a:lnTo>
                    <a:pt x="133209" y="4193"/>
                  </a:lnTo>
                  <a:lnTo>
                    <a:pt x="130100" y="2207"/>
                  </a:lnTo>
                  <a:lnTo>
                    <a:pt x="121000" y="0"/>
                  </a:lnTo>
                  <a:lnTo>
                    <a:pt x="93863" y="12242"/>
                  </a:lnTo>
                  <a:lnTo>
                    <a:pt x="62384" y="47227"/>
                  </a:lnTo>
                  <a:lnTo>
                    <a:pt x="41280" y="79276"/>
                  </a:lnTo>
                  <a:lnTo>
                    <a:pt x="22258" y="116098"/>
                  </a:lnTo>
                  <a:lnTo>
                    <a:pt x="9099" y="158333"/>
                  </a:lnTo>
                  <a:lnTo>
                    <a:pt x="2311" y="204856"/>
                  </a:lnTo>
                  <a:lnTo>
                    <a:pt x="0" y="250933"/>
                  </a:lnTo>
                  <a:lnTo>
                    <a:pt x="1324" y="290227"/>
                  </a:lnTo>
                  <a:lnTo>
                    <a:pt x="13671" y="322742"/>
                  </a:lnTo>
                  <a:lnTo>
                    <a:pt x="22890" y="337340"/>
                  </a:lnTo>
                  <a:lnTo>
                    <a:pt x="50069" y="359204"/>
                  </a:lnTo>
                  <a:lnTo>
                    <a:pt x="9848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6292"/>
            <p:cNvSpPr/>
            <p:nvPr>
              <p:custDataLst>
                <p:tags r:id="rId167"/>
              </p:custDataLst>
            </p:nvPr>
          </p:nvSpPr>
          <p:spPr>
            <a:xfrm>
              <a:off x="6623207" y="1765900"/>
              <a:ext cx="215143" cy="245993"/>
            </a:xfrm>
            <a:custGeom>
              <a:avLst/>
              <a:gdLst/>
              <a:ahLst/>
              <a:cxnLst/>
              <a:rect l="0" t="0" r="0" b="0"/>
              <a:pathLst>
                <a:path w="215143" h="245993">
                  <a:moveTo>
                    <a:pt x="196693" y="18450"/>
                  </a:moveTo>
                  <a:lnTo>
                    <a:pt x="196693" y="18450"/>
                  </a:lnTo>
                  <a:lnTo>
                    <a:pt x="215142" y="0"/>
                  </a:lnTo>
                  <a:lnTo>
                    <a:pt x="175692" y="15033"/>
                  </a:lnTo>
                  <a:lnTo>
                    <a:pt x="128852" y="28648"/>
                  </a:lnTo>
                  <a:lnTo>
                    <a:pt x="95046" y="41092"/>
                  </a:lnTo>
                  <a:lnTo>
                    <a:pt x="51804" y="60201"/>
                  </a:lnTo>
                  <a:lnTo>
                    <a:pt x="33520" y="70167"/>
                  </a:lnTo>
                  <a:lnTo>
                    <a:pt x="25394" y="79300"/>
                  </a:lnTo>
                  <a:lnTo>
                    <a:pt x="26049" y="83006"/>
                  </a:lnTo>
                  <a:lnTo>
                    <a:pt x="29308" y="86182"/>
                  </a:lnTo>
                  <a:lnTo>
                    <a:pt x="64932" y="99719"/>
                  </a:lnTo>
                  <a:lnTo>
                    <a:pt x="108656" y="108460"/>
                  </a:lnTo>
                  <a:lnTo>
                    <a:pt x="137132" y="115518"/>
                  </a:lnTo>
                  <a:lnTo>
                    <a:pt x="142169" y="118440"/>
                  </a:lnTo>
                  <a:lnTo>
                    <a:pt x="145526" y="121799"/>
                  </a:lnTo>
                  <a:lnTo>
                    <a:pt x="147766" y="125449"/>
                  </a:lnTo>
                  <a:lnTo>
                    <a:pt x="146436" y="129999"/>
                  </a:lnTo>
                  <a:lnTo>
                    <a:pt x="137432" y="140700"/>
                  </a:lnTo>
                  <a:lnTo>
                    <a:pt x="103013" y="165366"/>
                  </a:lnTo>
                  <a:lnTo>
                    <a:pt x="71096" y="182994"/>
                  </a:lnTo>
                  <a:lnTo>
                    <a:pt x="26834" y="208785"/>
                  </a:lnTo>
                  <a:lnTo>
                    <a:pt x="3372" y="228657"/>
                  </a:lnTo>
                  <a:lnTo>
                    <a:pt x="79" y="232671"/>
                  </a:lnTo>
                  <a:lnTo>
                    <a:pt x="0" y="236053"/>
                  </a:lnTo>
                  <a:lnTo>
                    <a:pt x="2065" y="239013"/>
                  </a:lnTo>
                  <a:lnTo>
                    <a:pt x="5557" y="241692"/>
                  </a:lnTo>
                  <a:lnTo>
                    <a:pt x="47356" y="245992"/>
                  </a:lnTo>
                  <a:lnTo>
                    <a:pt x="93020" y="245325"/>
                  </a:lnTo>
                  <a:lnTo>
                    <a:pt x="125686" y="240169"/>
                  </a:lnTo>
                  <a:lnTo>
                    <a:pt x="169069" y="236074"/>
                  </a:lnTo>
                  <a:lnTo>
                    <a:pt x="196693" y="23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6293"/>
            <p:cNvSpPr/>
            <p:nvPr>
              <p:custDataLst>
                <p:tags r:id="rId168"/>
              </p:custDataLst>
            </p:nvPr>
          </p:nvSpPr>
          <p:spPr>
            <a:xfrm>
              <a:off x="6019800" y="1526201"/>
              <a:ext cx="146051" cy="105750"/>
            </a:xfrm>
            <a:custGeom>
              <a:avLst/>
              <a:gdLst/>
              <a:ahLst/>
              <a:cxnLst/>
              <a:rect l="0" t="0" r="0" b="0"/>
              <a:pathLst>
                <a:path w="146051" h="105750">
                  <a:moveTo>
                    <a:pt x="0" y="42249"/>
                  </a:moveTo>
                  <a:lnTo>
                    <a:pt x="0" y="42249"/>
                  </a:lnTo>
                  <a:lnTo>
                    <a:pt x="5467" y="31314"/>
                  </a:lnTo>
                  <a:lnTo>
                    <a:pt x="6467" y="32137"/>
                  </a:lnTo>
                  <a:lnTo>
                    <a:pt x="9459" y="36814"/>
                  </a:lnTo>
                  <a:lnTo>
                    <a:pt x="9378" y="47359"/>
                  </a:lnTo>
                  <a:lnTo>
                    <a:pt x="6616" y="89735"/>
                  </a:lnTo>
                  <a:lnTo>
                    <a:pt x="6526" y="95073"/>
                  </a:lnTo>
                  <a:lnTo>
                    <a:pt x="7879" y="97926"/>
                  </a:lnTo>
                  <a:lnTo>
                    <a:pt x="10190" y="99123"/>
                  </a:lnTo>
                  <a:lnTo>
                    <a:pt x="13145" y="99215"/>
                  </a:lnTo>
                  <a:lnTo>
                    <a:pt x="20188" y="91791"/>
                  </a:lnTo>
                  <a:lnTo>
                    <a:pt x="45435" y="49583"/>
                  </a:lnTo>
                  <a:lnTo>
                    <a:pt x="68163" y="7610"/>
                  </a:lnTo>
                  <a:lnTo>
                    <a:pt x="72959" y="2223"/>
                  </a:lnTo>
                  <a:lnTo>
                    <a:pt x="76862" y="43"/>
                  </a:lnTo>
                  <a:lnTo>
                    <a:pt x="80170" y="0"/>
                  </a:lnTo>
                  <a:lnTo>
                    <a:pt x="83079" y="1383"/>
                  </a:lnTo>
                  <a:lnTo>
                    <a:pt x="108857" y="43348"/>
                  </a:lnTo>
                  <a:lnTo>
                    <a:pt x="133529" y="84799"/>
                  </a:lnTo>
                  <a:lnTo>
                    <a:pt x="146050" y="10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1104"/>
          <p:cNvGrpSpPr/>
          <p:nvPr/>
        </p:nvGrpSpPr>
        <p:grpSpPr>
          <a:xfrm>
            <a:off x="1550257" y="123298"/>
            <a:ext cx="2666144" cy="1388003"/>
            <a:chOff x="1550257" y="123298"/>
            <a:chExt cx="2666144" cy="1388003"/>
          </a:xfrm>
        </p:grpSpPr>
        <p:sp>
          <p:nvSpPr>
            <p:cNvPr id="658" name="SMARTInkShape-6294"/>
            <p:cNvSpPr/>
            <p:nvPr>
              <p:custDataLst>
                <p:tags r:id="rId152"/>
              </p:custDataLst>
            </p:nvPr>
          </p:nvSpPr>
          <p:spPr>
            <a:xfrm>
              <a:off x="4006850" y="1358900"/>
              <a:ext cx="146051" cy="76201"/>
            </a:xfrm>
            <a:custGeom>
              <a:avLst/>
              <a:gdLst/>
              <a:ahLst/>
              <a:cxnLst/>
              <a:rect l="0" t="0" r="0" b="0"/>
              <a:pathLst>
                <a:path w="146051" h="76201">
                  <a:moveTo>
                    <a:pt x="0" y="0"/>
                  </a:moveTo>
                  <a:lnTo>
                    <a:pt x="0" y="0"/>
                  </a:lnTo>
                  <a:lnTo>
                    <a:pt x="15580" y="24419"/>
                  </a:lnTo>
                  <a:lnTo>
                    <a:pt x="39345" y="47530"/>
                  </a:lnTo>
                  <a:lnTo>
                    <a:pt x="75472" y="65510"/>
                  </a:lnTo>
                  <a:lnTo>
                    <a:pt x="117455" y="73033"/>
                  </a:lnTo>
                  <a:lnTo>
                    <a:pt x="1460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6295"/>
            <p:cNvSpPr/>
            <p:nvPr>
              <p:custDataLst>
                <p:tags r:id="rId153"/>
              </p:custDataLst>
            </p:nvPr>
          </p:nvSpPr>
          <p:spPr>
            <a:xfrm>
              <a:off x="2260600" y="1104900"/>
              <a:ext cx="1862892" cy="387351"/>
            </a:xfrm>
            <a:custGeom>
              <a:avLst/>
              <a:gdLst/>
              <a:ahLst/>
              <a:cxnLst/>
              <a:rect l="0" t="0" r="0" b="0"/>
              <a:pathLst>
                <a:path w="1862892" h="387351">
                  <a:moveTo>
                    <a:pt x="0" y="0"/>
                  </a:moveTo>
                  <a:lnTo>
                    <a:pt x="0" y="0"/>
                  </a:lnTo>
                  <a:lnTo>
                    <a:pt x="12256" y="35356"/>
                  </a:lnTo>
                  <a:lnTo>
                    <a:pt x="27790" y="76627"/>
                  </a:lnTo>
                  <a:lnTo>
                    <a:pt x="50216" y="121780"/>
                  </a:lnTo>
                  <a:lnTo>
                    <a:pt x="80174" y="165602"/>
                  </a:lnTo>
                  <a:lnTo>
                    <a:pt x="121710" y="203894"/>
                  </a:lnTo>
                  <a:lnTo>
                    <a:pt x="146757" y="219185"/>
                  </a:lnTo>
                  <a:lnTo>
                    <a:pt x="174038" y="232201"/>
                  </a:lnTo>
                  <a:lnTo>
                    <a:pt x="202809" y="243701"/>
                  </a:lnTo>
                  <a:lnTo>
                    <a:pt x="237511" y="252073"/>
                  </a:lnTo>
                  <a:lnTo>
                    <a:pt x="276169" y="258360"/>
                  </a:lnTo>
                  <a:lnTo>
                    <a:pt x="317462" y="263256"/>
                  </a:lnTo>
                  <a:lnTo>
                    <a:pt x="361925" y="266521"/>
                  </a:lnTo>
                  <a:lnTo>
                    <a:pt x="408500" y="268697"/>
                  </a:lnTo>
                  <a:lnTo>
                    <a:pt x="456483" y="270148"/>
                  </a:lnTo>
                  <a:lnTo>
                    <a:pt x="506111" y="269704"/>
                  </a:lnTo>
                  <a:lnTo>
                    <a:pt x="556835" y="267997"/>
                  </a:lnTo>
                  <a:lnTo>
                    <a:pt x="608290" y="265448"/>
                  </a:lnTo>
                  <a:lnTo>
                    <a:pt x="663055" y="261632"/>
                  </a:lnTo>
                  <a:lnTo>
                    <a:pt x="720025" y="256971"/>
                  </a:lnTo>
                  <a:lnTo>
                    <a:pt x="778467" y="251748"/>
                  </a:lnTo>
                  <a:lnTo>
                    <a:pt x="837184" y="245443"/>
                  </a:lnTo>
                  <a:lnTo>
                    <a:pt x="896083" y="238417"/>
                  </a:lnTo>
                  <a:lnTo>
                    <a:pt x="955105" y="230912"/>
                  </a:lnTo>
                  <a:lnTo>
                    <a:pt x="1012798" y="223791"/>
                  </a:lnTo>
                  <a:lnTo>
                    <a:pt x="1069604" y="216927"/>
                  </a:lnTo>
                  <a:lnTo>
                    <a:pt x="1125820" y="210235"/>
                  </a:lnTo>
                  <a:lnTo>
                    <a:pt x="1182346" y="202951"/>
                  </a:lnTo>
                  <a:lnTo>
                    <a:pt x="1239081" y="195273"/>
                  </a:lnTo>
                  <a:lnTo>
                    <a:pt x="1295954" y="187332"/>
                  </a:lnTo>
                  <a:lnTo>
                    <a:pt x="1350097" y="178510"/>
                  </a:lnTo>
                  <a:lnTo>
                    <a:pt x="1402420" y="169101"/>
                  </a:lnTo>
                  <a:lnTo>
                    <a:pt x="1453530" y="159301"/>
                  </a:lnTo>
                  <a:lnTo>
                    <a:pt x="1499598" y="150650"/>
                  </a:lnTo>
                  <a:lnTo>
                    <a:pt x="1542304" y="142767"/>
                  </a:lnTo>
                  <a:lnTo>
                    <a:pt x="1582769" y="135395"/>
                  </a:lnTo>
                  <a:lnTo>
                    <a:pt x="1618212" y="128363"/>
                  </a:lnTo>
                  <a:lnTo>
                    <a:pt x="1650309" y="121559"/>
                  </a:lnTo>
                  <a:lnTo>
                    <a:pt x="1680172" y="114906"/>
                  </a:lnTo>
                  <a:lnTo>
                    <a:pt x="1706432" y="109765"/>
                  </a:lnTo>
                  <a:lnTo>
                    <a:pt x="1752541" y="102171"/>
                  </a:lnTo>
                  <a:lnTo>
                    <a:pt x="1786676" y="96445"/>
                  </a:lnTo>
                  <a:lnTo>
                    <a:pt x="1832009" y="87681"/>
                  </a:lnTo>
                  <a:lnTo>
                    <a:pt x="1847574" y="77974"/>
                  </a:lnTo>
                  <a:lnTo>
                    <a:pt x="1852891" y="76551"/>
                  </a:lnTo>
                  <a:lnTo>
                    <a:pt x="1853618" y="80119"/>
                  </a:lnTo>
                  <a:lnTo>
                    <a:pt x="1857456" y="114133"/>
                  </a:lnTo>
                  <a:lnTo>
                    <a:pt x="1861057" y="149033"/>
                  </a:lnTo>
                  <a:lnTo>
                    <a:pt x="1862891" y="193237"/>
                  </a:lnTo>
                  <a:lnTo>
                    <a:pt x="1861405" y="219841"/>
                  </a:lnTo>
                  <a:lnTo>
                    <a:pt x="1859004" y="248161"/>
                  </a:lnTo>
                  <a:lnTo>
                    <a:pt x="1857402" y="273391"/>
                  </a:lnTo>
                  <a:lnTo>
                    <a:pt x="1855623" y="318357"/>
                  </a:lnTo>
                  <a:lnTo>
                    <a:pt x="1851251" y="362518"/>
                  </a:lnTo>
                  <a:lnTo>
                    <a:pt x="1847850" y="387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6296"/>
            <p:cNvSpPr/>
            <p:nvPr>
              <p:custDataLst>
                <p:tags r:id="rId154"/>
              </p:custDataLst>
            </p:nvPr>
          </p:nvSpPr>
          <p:spPr>
            <a:xfrm>
              <a:off x="1550257" y="123298"/>
              <a:ext cx="930065" cy="1209569"/>
            </a:xfrm>
            <a:custGeom>
              <a:avLst/>
              <a:gdLst/>
              <a:ahLst/>
              <a:cxnLst/>
              <a:rect l="0" t="0" r="0" b="0"/>
              <a:pathLst>
                <a:path w="930065" h="1209569">
                  <a:moveTo>
                    <a:pt x="653193" y="16402"/>
                  </a:moveTo>
                  <a:lnTo>
                    <a:pt x="653193" y="16402"/>
                  </a:lnTo>
                  <a:lnTo>
                    <a:pt x="636338" y="6289"/>
                  </a:lnTo>
                  <a:lnTo>
                    <a:pt x="602259" y="0"/>
                  </a:lnTo>
                  <a:lnTo>
                    <a:pt x="567526" y="2292"/>
                  </a:lnTo>
                  <a:lnTo>
                    <a:pt x="521985" y="10836"/>
                  </a:lnTo>
                  <a:lnTo>
                    <a:pt x="493049" y="19042"/>
                  </a:lnTo>
                  <a:lnTo>
                    <a:pt x="461764" y="28745"/>
                  </a:lnTo>
                  <a:lnTo>
                    <a:pt x="430323" y="42270"/>
                  </a:lnTo>
                  <a:lnTo>
                    <a:pt x="398780" y="58341"/>
                  </a:lnTo>
                  <a:lnTo>
                    <a:pt x="367167" y="76112"/>
                  </a:lnTo>
                  <a:lnTo>
                    <a:pt x="334804" y="97836"/>
                  </a:lnTo>
                  <a:lnTo>
                    <a:pt x="301939" y="122197"/>
                  </a:lnTo>
                  <a:lnTo>
                    <a:pt x="268740" y="148315"/>
                  </a:lnTo>
                  <a:lnTo>
                    <a:pt x="235319" y="181955"/>
                  </a:lnTo>
                  <a:lnTo>
                    <a:pt x="201749" y="220610"/>
                  </a:lnTo>
                  <a:lnTo>
                    <a:pt x="168081" y="262607"/>
                  </a:lnTo>
                  <a:lnTo>
                    <a:pt x="137168" y="309655"/>
                  </a:lnTo>
                  <a:lnTo>
                    <a:pt x="108093" y="360071"/>
                  </a:lnTo>
                  <a:lnTo>
                    <a:pt x="80243" y="412731"/>
                  </a:lnTo>
                  <a:lnTo>
                    <a:pt x="57443" y="468299"/>
                  </a:lnTo>
                  <a:lnTo>
                    <a:pt x="38010" y="525806"/>
                  </a:lnTo>
                  <a:lnTo>
                    <a:pt x="20821" y="584604"/>
                  </a:lnTo>
                  <a:lnTo>
                    <a:pt x="10067" y="644970"/>
                  </a:lnTo>
                  <a:lnTo>
                    <a:pt x="3604" y="706381"/>
                  </a:lnTo>
                  <a:lnTo>
                    <a:pt x="0" y="768488"/>
                  </a:lnTo>
                  <a:lnTo>
                    <a:pt x="3242" y="828237"/>
                  </a:lnTo>
                  <a:lnTo>
                    <a:pt x="11048" y="886414"/>
                  </a:lnTo>
                  <a:lnTo>
                    <a:pt x="21896" y="943543"/>
                  </a:lnTo>
                  <a:lnTo>
                    <a:pt x="38301" y="992918"/>
                  </a:lnTo>
                  <a:lnTo>
                    <a:pt x="58409" y="1037124"/>
                  </a:lnTo>
                  <a:lnTo>
                    <a:pt x="80987" y="1077883"/>
                  </a:lnTo>
                  <a:lnTo>
                    <a:pt x="108034" y="1111406"/>
                  </a:lnTo>
                  <a:lnTo>
                    <a:pt x="138059" y="1140105"/>
                  </a:lnTo>
                  <a:lnTo>
                    <a:pt x="170070" y="1165587"/>
                  </a:lnTo>
                  <a:lnTo>
                    <a:pt x="204817" y="1183987"/>
                  </a:lnTo>
                  <a:lnTo>
                    <a:pt x="241387" y="1197664"/>
                  </a:lnTo>
                  <a:lnTo>
                    <a:pt x="279172" y="1208193"/>
                  </a:lnTo>
                  <a:lnTo>
                    <a:pt x="319179" y="1209568"/>
                  </a:lnTo>
                  <a:lnTo>
                    <a:pt x="360667" y="1204841"/>
                  </a:lnTo>
                  <a:lnTo>
                    <a:pt x="403142" y="1196045"/>
                  </a:lnTo>
                  <a:lnTo>
                    <a:pt x="448393" y="1179597"/>
                  </a:lnTo>
                  <a:lnTo>
                    <a:pt x="495493" y="1158049"/>
                  </a:lnTo>
                  <a:lnTo>
                    <a:pt x="543826" y="1133100"/>
                  </a:lnTo>
                  <a:lnTo>
                    <a:pt x="592276" y="1102356"/>
                  </a:lnTo>
                  <a:lnTo>
                    <a:pt x="640804" y="1067749"/>
                  </a:lnTo>
                  <a:lnTo>
                    <a:pt x="689384" y="1030567"/>
                  </a:lnTo>
                  <a:lnTo>
                    <a:pt x="732353" y="990256"/>
                  </a:lnTo>
                  <a:lnTo>
                    <a:pt x="771583" y="947860"/>
                  </a:lnTo>
                  <a:lnTo>
                    <a:pt x="808320" y="904074"/>
                  </a:lnTo>
                  <a:lnTo>
                    <a:pt x="837750" y="857950"/>
                  </a:lnTo>
                  <a:lnTo>
                    <a:pt x="862309" y="810267"/>
                  </a:lnTo>
                  <a:lnTo>
                    <a:pt x="883620" y="761546"/>
                  </a:lnTo>
                  <a:lnTo>
                    <a:pt x="899945" y="707898"/>
                  </a:lnTo>
                  <a:lnTo>
                    <a:pt x="912944" y="650966"/>
                  </a:lnTo>
                  <a:lnTo>
                    <a:pt x="923727" y="591845"/>
                  </a:lnTo>
                  <a:lnTo>
                    <a:pt x="928799" y="532675"/>
                  </a:lnTo>
                  <a:lnTo>
                    <a:pt x="930064" y="473473"/>
                  </a:lnTo>
                  <a:lnTo>
                    <a:pt x="928790" y="414249"/>
                  </a:lnTo>
                  <a:lnTo>
                    <a:pt x="920180" y="362067"/>
                  </a:lnTo>
                  <a:lnTo>
                    <a:pt x="906679" y="314579"/>
                  </a:lnTo>
                  <a:lnTo>
                    <a:pt x="889917" y="270220"/>
                  </a:lnTo>
                  <a:lnTo>
                    <a:pt x="866042" y="234297"/>
                  </a:lnTo>
                  <a:lnTo>
                    <a:pt x="837426" y="203999"/>
                  </a:lnTo>
                  <a:lnTo>
                    <a:pt x="805648" y="177450"/>
                  </a:lnTo>
                  <a:lnTo>
                    <a:pt x="767530" y="160456"/>
                  </a:lnTo>
                  <a:lnTo>
                    <a:pt x="725184" y="149832"/>
                  </a:lnTo>
                  <a:lnTo>
                    <a:pt x="680020" y="143456"/>
                  </a:lnTo>
                  <a:lnTo>
                    <a:pt x="634389" y="144849"/>
                  </a:lnTo>
                  <a:lnTo>
                    <a:pt x="588446" y="151422"/>
                  </a:lnTo>
                  <a:lnTo>
                    <a:pt x="542295" y="161449"/>
                  </a:lnTo>
                  <a:lnTo>
                    <a:pt x="511528" y="168133"/>
                  </a:lnTo>
                  <a:lnTo>
                    <a:pt x="449993" y="1815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6297"/>
            <p:cNvSpPr/>
            <p:nvPr>
              <p:custDataLst>
                <p:tags r:id="rId155"/>
              </p:custDataLst>
            </p:nvPr>
          </p:nvSpPr>
          <p:spPr>
            <a:xfrm>
              <a:off x="4032250" y="1390650"/>
              <a:ext cx="184151" cy="120651"/>
            </a:xfrm>
            <a:custGeom>
              <a:avLst/>
              <a:gdLst/>
              <a:ahLst/>
              <a:cxnLst/>
              <a:rect l="0" t="0" r="0" b="0"/>
              <a:pathLst>
                <a:path w="184151" h="120651">
                  <a:moveTo>
                    <a:pt x="184150" y="0"/>
                  </a:moveTo>
                  <a:lnTo>
                    <a:pt x="184150" y="0"/>
                  </a:lnTo>
                  <a:lnTo>
                    <a:pt x="147958" y="16620"/>
                  </a:lnTo>
                  <a:lnTo>
                    <a:pt x="102557" y="43338"/>
                  </a:lnTo>
                  <a:lnTo>
                    <a:pt x="67453" y="65828"/>
                  </a:lnTo>
                  <a:lnTo>
                    <a:pt x="25474" y="9891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SMARTInkShape-Group1105"/>
          <p:cNvGrpSpPr/>
          <p:nvPr/>
        </p:nvGrpSpPr>
        <p:grpSpPr>
          <a:xfrm>
            <a:off x="1530350" y="2935532"/>
            <a:ext cx="399890" cy="226769"/>
            <a:chOff x="1530350" y="2935532"/>
            <a:chExt cx="399890" cy="226769"/>
          </a:xfrm>
        </p:grpSpPr>
        <p:sp>
          <p:nvSpPr>
            <p:cNvPr id="663" name="SMARTInkShape-6298"/>
            <p:cNvSpPr/>
            <p:nvPr>
              <p:custDataLst>
                <p:tags r:id="rId149"/>
              </p:custDataLst>
            </p:nvPr>
          </p:nvSpPr>
          <p:spPr>
            <a:xfrm>
              <a:off x="1765852" y="2935532"/>
              <a:ext cx="164388" cy="226769"/>
            </a:xfrm>
            <a:custGeom>
              <a:avLst/>
              <a:gdLst/>
              <a:ahLst/>
              <a:cxnLst/>
              <a:rect l="0" t="0" r="0" b="0"/>
              <a:pathLst>
                <a:path w="164388" h="226769">
                  <a:moveTo>
                    <a:pt x="18498" y="17218"/>
                  </a:moveTo>
                  <a:lnTo>
                    <a:pt x="18498" y="17218"/>
                  </a:lnTo>
                  <a:lnTo>
                    <a:pt x="5014" y="13847"/>
                  </a:lnTo>
                  <a:lnTo>
                    <a:pt x="1748" y="12149"/>
                  </a:lnTo>
                  <a:lnTo>
                    <a:pt x="275" y="10311"/>
                  </a:lnTo>
                  <a:lnTo>
                    <a:pt x="0" y="8380"/>
                  </a:lnTo>
                  <a:lnTo>
                    <a:pt x="9101" y="4353"/>
                  </a:lnTo>
                  <a:lnTo>
                    <a:pt x="43465" y="0"/>
                  </a:lnTo>
                  <a:lnTo>
                    <a:pt x="77572" y="393"/>
                  </a:lnTo>
                  <a:lnTo>
                    <a:pt x="111546" y="5272"/>
                  </a:lnTo>
                  <a:lnTo>
                    <a:pt x="137934" y="15907"/>
                  </a:lnTo>
                  <a:lnTo>
                    <a:pt x="148922" y="22693"/>
                  </a:lnTo>
                  <a:lnTo>
                    <a:pt x="156247" y="31452"/>
                  </a:lnTo>
                  <a:lnTo>
                    <a:pt x="164387" y="52472"/>
                  </a:lnTo>
                  <a:lnTo>
                    <a:pt x="162360" y="77806"/>
                  </a:lnTo>
                  <a:lnTo>
                    <a:pt x="147436" y="121718"/>
                  </a:lnTo>
                  <a:lnTo>
                    <a:pt x="125141" y="166714"/>
                  </a:lnTo>
                  <a:lnTo>
                    <a:pt x="102436" y="209731"/>
                  </a:lnTo>
                  <a:lnTo>
                    <a:pt x="94698" y="22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6299"/>
            <p:cNvSpPr/>
            <p:nvPr>
              <p:custDataLst>
                <p:tags r:id="rId150"/>
              </p:custDataLst>
            </p:nvPr>
          </p:nvSpPr>
          <p:spPr>
            <a:xfrm>
              <a:off x="1600200" y="3092450"/>
              <a:ext cx="273051" cy="63501"/>
            </a:xfrm>
            <a:custGeom>
              <a:avLst/>
              <a:gdLst/>
              <a:ahLst/>
              <a:cxnLst/>
              <a:rect l="0" t="0" r="0" b="0"/>
              <a:pathLst>
                <a:path w="273051" h="63501">
                  <a:moveTo>
                    <a:pt x="0" y="63500"/>
                  </a:moveTo>
                  <a:lnTo>
                    <a:pt x="0" y="63500"/>
                  </a:lnTo>
                  <a:lnTo>
                    <a:pt x="20853" y="61383"/>
                  </a:lnTo>
                  <a:lnTo>
                    <a:pt x="53483" y="53387"/>
                  </a:lnTo>
                  <a:lnTo>
                    <a:pt x="75872" y="47586"/>
                  </a:lnTo>
                  <a:lnTo>
                    <a:pt x="101381" y="40896"/>
                  </a:lnTo>
                  <a:lnTo>
                    <a:pt x="128971" y="33614"/>
                  </a:lnTo>
                  <a:lnTo>
                    <a:pt x="157242" y="26643"/>
                  </a:lnTo>
                  <a:lnTo>
                    <a:pt x="185967" y="19879"/>
                  </a:lnTo>
                  <a:lnTo>
                    <a:pt x="214994" y="13253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6300"/>
            <p:cNvSpPr/>
            <p:nvPr>
              <p:custDataLst>
                <p:tags r:id="rId151"/>
              </p:custDataLst>
            </p:nvPr>
          </p:nvSpPr>
          <p:spPr>
            <a:xfrm>
              <a:off x="1530350" y="3041650"/>
              <a:ext cx="323851" cy="31751"/>
            </a:xfrm>
            <a:custGeom>
              <a:avLst/>
              <a:gdLst/>
              <a:ahLst/>
              <a:cxnLst/>
              <a:rect l="0" t="0" r="0" b="0"/>
              <a:pathLst>
                <a:path w="3238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41274" y="22912"/>
                  </a:lnTo>
                  <a:lnTo>
                    <a:pt x="81609" y="17003"/>
                  </a:lnTo>
                  <a:lnTo>
                    <a:pt x="105206" y="13452"/>
                  </a:lnTo>
                  <a:lnTo>
                    <a:pt x="132226" y="10379"/>
                  </a:lnTo>
                  <a:lnTo>
                    <a:pt x="161528" y="7625"/>
                  </a:lnTo>
                  <a:lnTo>
                    <a:pt x="192352" y="5084"/>
                  </a:lnTo>
                  <a:lnTo>
                    <a:pt x="220663" y="3389"/>
                  </a:lnTo>
                  <a:lnTo>
                    <a:pt x="247297" y="2259"/>
                  </a:lnTo>
                  <a:lnTo>
                    <a:pt x="289826" y="1004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1106"/>
          <p:cNvGrpSpPr/>
          <p:nvPr/>
        </p:nvGrpSpPr>
        <p:grpSpPr>
          <a:xfrm>
            <a:off x="2452610" y="2851150"/>
            <a:ext cx="1170200" cy="365330"/>
            <a:chOff x="2452610" y="2851150"/>
            <a:chExt cx="1170200" cy="365330"/>
          </a:xfrm>
        </p:grpSpPr>
        <p:sp>
          <p:nvSpPr>
            <p:cNvPr id="667" name="SMARTInkShape-6301"/>
            <p:cNvSpPr/>
            <p:nvPr>
              <p:custDataLst>
                <p:tags r:id="rId138"/>
              </p:custDataLst>
            </p:nvPr>
          </p:nvSpPr>
          <p:spPr>
            <a:xfrm>
              <a:off x="3380261" y="2882900"/>
              <a:ext cx="93190" cy="260351"/>
            </a:xfrm>
            <a:custGeom>
              <a:avLst/>
              <a:gdLst/>
              <a:ahLst/>
              <a:cxnLst/>
              <a:rect l="0" t="0" r="0" b="0"/>
              <a:pathLst>
                <a:path w="93190" h="260351">
                  <a:moveTo>
                    <a:pt x="93189" y="0"/>
                  </a:moveTo>
                  <a:lnTo>
                    <a:pt x="93189" y="0"/>
                  </a:lnTo>
                  <a:lnTo>
                    <a:pt x="54465" y="12209"/>
                  </a:lnTo>
                  <a:lnTo>
                    <a:pt x="28015" y="30507"/>
                  </a:lnTo>
                  <a:lnTo>
                    <a:pt x="9045" y="57173"/>
                  </a:lnTo>
                  <a:lnTo>
                    <a:pt x="1229" y="87417"/>
                  </a:lnTo>
                  <a:lnTo>
                    <a:pt x="0" y="129948"/>
                  </a:lnTo>
                  <a:lnTo>
                    <a:pt x="8119" y="176500"/>
                  </a:lnTo>
                  <a:lnTo>
                    <a:pt x="10141" y="216506"/>
                  </a:lnTo>
                  <a:lnTo>
                    <a:pt x="1698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6302"/>
            <p:cNvSpPr/>
            <p:nvPr>
              <p:custDataLst>
                <p:tags r:id="rId139"/>
              </p:custDataLst>
            </p:nvPr>
          </p:nvSpPr>
          <p:spPr>
            <a:xfrm>
              <a:off x="3467100" y="3136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6303"/>
            <p:cNvSpPr/>
            <p:nvPr>
              <p:custDataLst>
                <p:tags r:id="rId140"/>
              </p:custDataLst>
            </p:nvPr>
          </p:nvSpPr>
          <p:spPr>
            <a:xfrm>
              <a:off x="3492500" y="2997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6304"/>
            <p:cNvSpPr/>
            <p:nvPr>
              <p:custDataLst>
                <p:tags r:id="rId141"/>
              </p:custDataLst>
            </p:nvPr>
          </p:nvSpPr>
          <p:spPr>
            <a:xfrm>
              <a:off x="3543300" y="2851150"/>
              <a:ext cx="79510" cy="279401"/>
            </a:xfrm>
            <a:custGeom>
              <a:avLst/>
              <a:gdLst/>
              <a:ahLst/>
              <a:cxnLst/>
              <a:rect l="0" t="0" r="0" b="0"/>
              <a:pathLst>
                <a:path w="79510" h="279401">
                  <a:moveTo>
                    <a:pt x="38100" y="0"/>
                  </a:moveTo>
                  <a:lnTo>
                    <a:pt x="38100" y="0"/>
                  </a:lnTo>
                  <a:lnTo>
                    <a:pt x="53308" y="18031"/>
                  </a:lnTo>
                  <a:lnTo>
                    <a:pt x="69888" y="54888"/>
                  </a:lnTo>
                  <a:lnTo>
                    <a:pt x="79509" y="90246"/>
                  </a:lnTo>
                  <a:lnTo>
                    <a:pt x="79082" y="129480"/>
                  </a:lnTo>
                  <a:lnTo>
                    <a:pt x="69721" y="169730"/>
                  </a:lnTo>
                  <a:lnTo>
                    <a:pt x="51448" y="208786"/>
                  </a:lnTo>
                  <a:lnTo>
                    <a:pt x="20731" y="25299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6305"/>
            <p:cNvSpPr/>
            <p:nvPr>
              <p:custDataLst>
                <p:tags r:id="rId142"/>
              </p:custDataLst>
            </p:nvPr>
          </p:nvSpPr>
          <p:spPr>
            <a:xfrm>
              <a:off x="2452610" y="2917516"/>
              <a:ext cx="290591" cy="298964"/>
            </a:xfrm>
            <a:custGeom>
              <a:avLst/>
              <a:gdLst/>
              <a:ahLst/>
              <a:cxnLst/>
              <a:rect l="0" t="0" r="0" b="0"/>
              <a:pathLst>
                <a:path w="290591" h="298964">
                  <a:moveTo>
                    <a:pt x="176290" y="9834"/>
                  </a:moveTo>
                  <a:lnTo>
                    <a:pt x="176290" y="9834"/>
                  </a:lnTo>
                  <a:lnTo>
                    <a:pt x="186429" y="5470"/>
                  </a:lnTo>
                  <a:lnTo>
                    <a:pt x="196541" y="3367"/>
                  </a:lnTo>
                  <a:lnTo>
                    <a:pt x="198257" y="1995"/>
                  </a:lnTo>
                  <a:lnTo>
                    <a:pt x="199402" y="374"/>
                  </a:lnTo>
                  <a:lnTo>
                    <a:pt x="199459" y="0"/>
                  </a:lnTo>
                  <a:lnTo>
                    <a:pt x="153580" y="27703"/>
                  </a:lnTo>
                  <a:lnTo>
                    <a:pt x="121041" y="46704"/>
                  </a:lnTo>
                  <a:lnTo>
                    <a:pt x="85413" y="69259"/>
                  </a:lnTo>
                  <a:lnTo>
                    <a:pt x="52174" y="91514"/>
                  </a:lnTo>
                  <a:lnTo>
                    <a:pt x="10819" y="124432"/>
                  </a:lnTo>
                  <a:lnTo>
                    <a:pt x="8826" y="128566"/>
                  </a:lnTo>
                  <a:lnTo>
                    <a:pt x="9614" y="131322"/>
                  </a:lnTo>
                  <a:lnTo>
                    <a:pt x="12256" y="133159"/>
                  </a:lnTo>
                  <a:lnTo>
                    <a:pt x="57758" y="140472"/>
                  </a:lnTo>
                  <a:lnTo>
                    <a:pt x="91154" y="141979"/>
                  </a:lnTo>
                  <a:lnTo>
                    <a:pt x="135542" y="146198"/>
                  </a:lnTo>
                  <a:lnTo>
                    <a:pt x="144891" y="149426"/>
                  </a:lnTo>
                  <a:lnTo>
                    <a:pt x="151124" y="153696"/>
                  </a:lnTo>
                  <a:lnTo>
                    <a:pt x="155280" y="158659"/>
                  </a:lnTo>
                  <a:lnTo>
                    <a:pt x="153111" y="166200"/>
                  </a:lnTo>
                  <a:lnTo>
                    <a:pt x="137531" y="185869"/>
                  </a:lnTo>
                  <a:lnTo>
                    <a:pt x="97621" y="214001"/>
                  </a:lnTo>
                  <a:lnTo>
                    <a:pt x="64421" y="237217"/>
                  </a:lnTo>
                  <a:lnTo>
                    <a:pt x="23199" y="268647"/>
                  </a:lnTo>
                  <a:lnTo>
                    <a:pt x="0" y="291909"/>
                  </a:lnTo>
                  <a:lnTo>
                    <a:pt x="1613" y="295251"/>
                  </a:lnTo>
                  <a:lnTo>
                    <a:pt x="14695" y="298963"/>
                  </a:lnTo>
                  <a:lnTo>
                    <a:pt x="45909" y="296851"/>
                  </a:lnTo>
                  <a:lnTo>
                    <a:pt x="89415" y="290503"/>
                  </a:lnTo>
                  <a:lnTo>
                    <a:pt x="114846" y="285846"/>
                  </a:lnTo>
                  <a:lnTo>
                    <a:pt x="141677" y="280625"/>
                  </a:lnTo>
                  <a:lnTo>
                    <a:pt x="170148" y="274323"/>
                  </a:lnTo>
                  <a:lnTo>
                    <a:pt x="199712" y="267298"/>
                  </a:lnTo>
                  <a:lnTo>
                    <a:pt x="230005" y="259794"/>
                  </a:lnTo>
                  <a:lnTo>
                    <a:pt x="290590" y="244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6306"/>
            <p:cNvSpPr/>
            <p:nvPr>
              <p:custDataLst>
                <p:tags r:id="rId143"/>
              </p:custDataLst>
            </p:nvPr>
          </p:nvSpPr>
          <p:spPr>
            <a:xfrm>
              <a:off x="2776288" y="2885879"/>
              <a:ext cx="112963" cy="308172"/>
            </a:xfrm>
            <a:custGeom>
              <a:avLst/>
              <a:gdLst/>
              <a:ahLst/>
              <a:cxnLst/>
              <a:rect l="0" t="0" r="0" b="0"/>
              <a:pathLst>
                <a:path w="112963" h="308172">
                  <a:moveTo>
                    <a:pt x="112962" y="3371"/>
                  </a:moveTo>
                  <a:lnTo>
                    <a:pt x="112962" y="3371"/>
                  </a:lnTo>
                  <a:lnTo>
                    <a:pt x="106220" y="0"/>
                  </a:lnTo>
                  <a:lnTo>
                    <a:pt x="97266" y="227"/>
                  </a:lnTo>
                  <a:lnTo>
                    <a:pt x="85525" y="4090"/>
                  </a:lnTo>
                  <a:lnTo>
                    <a:pt x="70899" y="12863"/>
                  </a:lnTo>
                  <a:lnTo>
                    <a:pt x="46798" y="46557"/>
                  </a:lnTo>
                  <a:lnTo>
                    <a:pt x="28287" y="83948"/>
                  </a:lnTo>
                  <a:lnTo>
                    <a:pt x="11123" y="128083"/>
                  </a:lnTo>
                  <a:lnTo>
                    <a:pt x="1143" y="173569"/>
                  </a:lnTo>
                  <a:lnTo>
                    <a:pt x="0" y="214011"/>
                  </a:lnTo>
                  <a:lnTo>
                    <a:pt x="6312" y="248683"/>
                  </a:lnTo>
                  <a:lnTo>
                    <a:pt x="20877" y="275852"/>
                  </a:lnTo>
                  <a:lnTo>
                    <a:pt x="42872" y="292161"/>
                  </a:lnTo>
                  <a:lnTo>
                    <a:pt x="81212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6307"/>
            <p:cNvSpPr/>
            <p:nvPr>
              <p:custDataLst>
                <p:tags r:id="rId144"/>
              </p:custDataLst>
            </p:nvPr>
          </p:nvSpPr>
          <p:spPr>
            <a:xfrm>
              <a:off x="2949048" y="2930042"/>
              <a:ext cx="162453" cy="175109"/>
            </a:xfrm>
            <a:custGeom>
              <a:avLst/>
              <a:gdLst/>
              <a:ahLst/>
              <a:cxnLst/>
              <a:rect l="0" t="0" r="0" b="0"/>
              <a:pathLst>
                <a:path w="162453" h="175109">
                  <a:moveTo>
                    <a:pt x="16402" y="3658"/>
                  </a:moveTo>
                  <a:lnTo>
                    <a:pt x="16402" y="3658"/>
                  </a:lnTo>
                  <a:lnTo>
                    <a:pt x="6289" y="287"/>
                  </a:lnTo>
                  <a:lnTo>
                    <a:pt x="3310" y="0"/>
                  </a:lnTo>
                  <a:lnTo>
                    <a:pt x="1324" y="514"/>
                  </a:lnTo>
                  <a:lnTo>
                    <a:pt x="0" y="1562"/>
                  </a:lnTo>
                  <a:lnTo>
                    <a:pt x="4173" y="8371"/>
                  </a:lnTo>
                  <a:lnTo>
                    <a:pt x="45914" y="46873"/>
                  </a:lnTo>
                  <a:lnTo>
                    <a:pt x="85981" y="82079"/>
                  </a:lnTo>
                  <a:lnTo>
                    <a:pt x="125604" y="121360"/>
                  </a:lnTo>
                  <a:lnTo>
                    <a:pt x="157603" y="167161"/>
                  </a:lnTo>
                  <a:lnTo>
                    <a:pt x="162452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6308"/>
            <p:cNvSpPr/>
            <p:nvPr>
              <p:custDataLst>
                <p:tags r:id="rId145"/>
              </p:custDataLst>
            </p:nvPr>
          </p:nvSpPr>
          <p:spPr>
            <a:xfrm>
              <a:off x="3001047" y="2893927"/>
              <a:ext cx="135854" cy="255674"/>
            </a:xfrm>
            <a:custGeom>
              <a:avLst/>
              <a:gdLst/>
              <a:ahLst/>
              <a:cxnLst/>
              <a:rect l="0" t="0" r="0" b="0"/>
              <a:pathLst>
                <a:path w="135854" h="255674">
                  <a:moveTo>
                    <a:pt x="135853" y="8023"/>
                  </a:moveTo>
                  <a:lnTo>
                    <a:pt x="135853" y="8023"/>
                  </a:lnTo>
                  <a:lnTo>
                    <a:pt x="129111" y="1281"/>
                  </a:lnTo>
                  <a:lnTo>
                    <a:pt x="125008" y="0"/>
                  </a:lnTo>
                  <a:lnTo>
                    <a:pt x="114805" y="459"/>
                  </a:lnTo>
                  <a:lnTo>
                    <a:pt x="101333" y="10541"/>
                  </a:lnTo>
                  <a:lnTo>
                    <a:pt x="62947" y="52500"/>
                  </a:lnTo>
                  <a:lnTo>
                    <a:pt x="30368" y="97323"/>
                  </a:lnTo>
                  <a:lnTo>
                    <a:pt x="14652" y="131673"/>
                  </a:lnTo>
                  <a:lnTo>
                    <a:pt x="4375" y="165990"/>
                  </a:lnTo>
                  <a:lnTo>
                    <a:pt x="0" y="208404"/>
                  </a:lnTo>
                  <a:lnTo>
                    <a:pt x="8853" y="25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6309"/>
            <p:cNvSpPr/>
            <p:nvPr>
              <p:custDataLst>
                <p:tags r:id="rId146"/>
              </p:custDataLst>
            </p:nvPr>
          </p:nvSpPr>
          <p:spPr>
            <a:xfrm>
              <a:off x="3136900" y="3073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4745" y="387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6310"/>
            <p:cNvSpPr/>
            <p:nvPr>
              <p:custDataLst>
                <p:tags r:id="rId147"/>
              </p:custDataLst>
            </p:nvPr>
          </p:nvSpPr>
          <p:spPr>
            <a:xfrm>
              <a:off x="3162300" y="2978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6311"/>
            <p:cNvSpPr/>
            <p:nvPr>
              <p:custDataLst>
                <p:tags r:id="rId148"/>
              </p:custDataLst>
            </p:nvPr>
          </p:nvSpPr>
          <p:spPr>
            <a:xfrm>
              <a:off x="3282950" y="290195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0" y="0"/>
                  </a:moveTo>
                  <a:lnTo>
                    <a:pt x="0" y="0"/>
                  </a:lnTo>
                  <a:lnTo>
                    <a:pt x="12256" y="15914"/>
                  </a:lnTo>
                  <a:lnTo>
                    <a:pt x="52997" y="56990"/>
                  </a:lnTo>
                  <a:lnTo>
                    <a:pt x="1016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1" name="SMARTInkShape-Group1107"/>
          <p:cNvGrpSpPr/>
          <p:nvPr/>
        </p:nvGrpSpPr>
        <p:grpSpPr>
          <a:xfrm>
            <a:off x="4006850" y="3015168"/>
            <a:ext cx="184151" cy="132716"/>
            <a:chOff x="4006850" y="3015168"/>
            <a:chExt cx="184151" cy="132716"/>
          </a:xfrm>
        </p:grpSpPr>
        <p:sp>
          <p:nvSpPr>
            <p:cNvPr id="679" name="SMARTInkShape-6312"/>
            <p:cNvSpPr/>
            <p:nvPr>
              <p:custDataLst>
                <p:tags r:id="rId136"/>
              </p:custDataLst>
            </p:nvPr>
          </p:nvSpPr>
          <p:spPr>
            <a:xfrm>
              <a:off x="4006850" y="3015168"/>
              <a:ext cx="184151" cy="17154"/>
            </a:xfrm>
            <a:custGeom>
              <a:avLst/>
              <a:gdLst/>
              <a:ahLst/>
              <a:cxnLst/>
              <a:rect l="0" t="0" r="0" b="0"/>
              <a:pathLst>
                <a:path w="184151" h="17154">
                  <a:moveTo>
                    <a:pt x="0" y="13782"/>
                  </a:moveTo>
                  <a:lnTo>
                    <a:pt x="0" y="13782"/>
                  </a:lnTo>
                  <a:lnTo>
                    <a:pt x="3371" y="17153"/>
                  </a:lnTo>
                  <a:lnTo>
                    <a:pt x="48021" y="9688"/>
                  </a:lnTo>
                  <a:lnTo>
                    <a:pt x="81314" y="7023"/>
                  </a:lnTo>
                  <a:lnTo>
                    <a:pt x="119631" y="1136"/>
                  </a:lnTo>
                  <a:lnTo>
                    <a:pt x="160643" y="0"/>
                  </a:lnTo>
                  <a:lnTo>
                    <a:pt x="184150" y="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6313"/>
            <p:cNvSpPr/>
            <p:nvPr>
              <p:custDataLst>
                <p:tags r:id="rId137"/>
              </p:custDataLst>
            </p:nvPr>
          </p:nvSpPr>
          <p:spPr>
            <a:xfrm>
              <a:off x="4017729" y="3130550"/>
              <a:ext cx="154222" cy="17334"/>
            </a:xfrm>
            <a:custGeom>
              <a:avLst/>
              <a:gdLst/>
              <a:ahLst/>
              <a:cxnLst/>
              <a:rect l="0" t="0" r="0" b="0"/>
              <a:pathLst>
                <a:path w="154222" h="17334">
                  <a:moveTo>
                    <a:pt x="8171" y="6350"/>
                  </a:moveTo>
                  <a:lnTo>
                    <a:pt x="8171" y="6350"/>
                  </a:lnTo>
                  <a:lnTo>
                    <a:pt x="1429" y="9721"/>
                  </a:lnTo>
                  <a:lnTo>
                    <a:pt x="148" y="11419"/>
                  </a:lnTo>
                  <a:lnTo>
                    <a:pt x="0" y="13257"/>
                  </a:lnTo>
                  <a:lnTo>
                    <a:pt x="607" y="15188"/>
                  </a:lnTo>
                  <a:lnTo>
                    <a:pt x="8807" y="17333"/>
                  </a:lnTo>
                  <a:lnTo>
                    <a:pt x="53922" y="15340"/>
                  </a:lnTo>
                  <a:lnTo>
                    <a:pt x="91535" y="10111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SMARTInkShape-Group1108"/>
          <p:cNvGrpSpPr/>
          <p:nvPr/>
        </p:nvGrpSpPr>
        <p:grpSpPr>
          <a:xfrm>
            <a:off x="4504480" y="2756162"/>
            <a:ext cx="2697503" cy="574156"/>
            <a:chOff x="4504480" y="2756162"/>
            <a:chExt cx="2697503" cy="574156"/>
          </a:xfrm>
        </p:grpSpPr>
        <p:sp>
          <p:nvSpPr>
            <p:cNvPr id="682" name="SMARTInkShape-6314"/>
            <p:cNvSpPr/>
            <p:nvPr>
              <p:custDataLst>
                <p:tags r:id="rId116"/>
              </p:custDataLst>
            </p:nvPr>
          </p:nvSpPr>
          <p:spPr>
            <a:xfrm>
              <a:off x="5030083" y="3145536"/>
              <a:ext cx="189618" cy="23037"/>
            </a:xfrm>
            <a:custGeom>
              <a:avLst/>
              <a:gdLst/>
              <a:ahLst/>
              <a:cxnLst/>
              <a:rect l="0" t="0" r="0" b="0"/>
              <a:pathLst>
                <a:path w="189618" h="23037">
                  <a:moveTo>
                    <a:pt x="5467" y="16764"/>
                  </a:moveTo>
                  <a:lnTo>
                    <a:pt x="5467" y="16764"/>
                  </a:lnTo>
                  <a:lnTo>
                    <a:pt x="0" y="22231"/>
                  </a:lnTo>
                  <a:lnTo>
                    <a:pt x="411" y="22526"/>
                  </a:lnTo>
                  <a:lnTo>
                    <a:pt x="18145" y="23036"/>
                  </a:lnTo>
                  <a:lnTo>
                    <a:pt x="61593" y="12960"/>
                  </a:lnTo>
                  <a:lnTo>
                    <a:pt x="96264" y="5431"/>
                  </a:lnTo>
                  <a:lnTo>
                    <a:pt x="141966" y="0"/>
                  </a:lnTo>
                  <a:lnTo>
                    <a:pt x="163500" y="2493"/>
                  </a:lnTo>
                  <a:lnTo>
                    <a:pt x="189617" y="1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6315"/>
            <p:cNvSpPr/>
            <p:nvPr>
              <p:custDataLst>
                <p:tags r:id="rId117"/>
              </p:custDataLst>
            </p:nvPr>
          </p:nvSpPr>
          <p:spPr>
            <a:xfrm>
              <a:off x="4714566" y="2857500"/>
              <a:ext cx="206685" cy="31751"/>
            </a:xfrm>
            <a:custGeom>
              <a:avLst/>
              <a:gdLst/>
              <a:ahLst/>
              <a:cxnLst/>
              <a:rect l="0" t="0" r="0" b="0"/>
              <a:pathLst>
                <a:path w="206685" h="31751">
                  <a:moveTo>
                    <a:pt x="9834" y="31750"/>
                  </a:moveTo>
                  <a:lnTo>
                    <a:pt x="9834" y="31750"/>
                  </a:lnTo>
                  <a:lnTo>
                    <a:pt x="9834" y="25008"/>
                  </a:lnTo>
                  <a:lnTo>
                    <a:pt x="7952" y="19816"/>
                  </a:lnTo>
                  <a:lnTo>
                    <a:pt x="374" y="9746"/>
                  </a:lnTo>
                  <a:lnTo>
                    <a:pt x="0" y="8614"/>
                  </a:lnTo>
                  <a:lnTo>
                    <a:pt x="456" y="7859"/>
                  </a:lnTo>
                  <a:lnTo>
                    <a:pt x="1465" y="7356"/>
                  </a:lnTo>
                  <a:lnTo>
                    <a:pt x="43305" y="8535"/>
                  </a:lnTo>
                  <a:lnTo>
                    <a:pt x="86936" y="6997"/>
                  </a:lnTo>
                  <a:lnTo>
                    <a:pt x="132240" y="6542"/>
                  </a:lnTo>
                  <a:lnTo>
                    <a:pt x="175882" y="2024"/>
                  </a:lnTo>
                  <a:lnTo>
                    <a:pt x="2066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6316"/>
            <p:cNvSpPr/>
            <p:nvPr>
              <p:custDataLst>
                <p:tags r:id="rId118"/>
              </p:custDataLst>
            </p:nvPr>
          </p:nvSpPr>
          <p:spPr>
            <a:xfrm>
              <a:off x="4808647" y="2969312"/>
              <a:ext cx="87204" cy="284007"/>
            </a:xfrm>
            <a:custGeom>
              <a:avLst/>
              <a:gdLst/>
              <a:ahLst/>
              <a:cxnLst/>
              <a:rect l="0" t="0" r="0" b="0"/>
              <a:pathLst>
                <a:path w="87204" h="284007">
                  <a:moveTo>
                    <a:pt x="87203" y="8838"/>
                  </a:moveTo>
                  <a:lnTo>
                    <a:pt x="87203" y="8838"/>
                  </a:lnTo>
                  <a:lnTo>
                    <a:pt x="64059" y="0"/>
                  </a:lnTo>
                  <a:lnTo>
                    <a:pt x="60484" y="124"/>
                  </a:lnTo>
                  <a:lnTo>
                    <a:pt x="57397" y="1618"/>
                  </a:lnTo>
                  <a:lnTo>
                    <a:pt x="54633" y="4025"/>
                  </a:lnTo>
                  <a:lnTo>
                    <a:pt x="47370" y="17525"/>
                  </a:lnTo>
                  <a:lnTo>
                    <a:pt x="30809" y="56035"/>
                  </a:lnTo>
                  <a:lnTo>
                    <a:pt x="5834" y="101333"/>
                  </a:lnTo>
                  <a:lnTo>
                    <a:pt x="1650" y="112036"/>
                  </a:lnTo>
                  <a:lnTo>
                    <a:pt x="0" y="129961"/>
                  </a:lnTo>
                  <a:lnTo>
                    <a:pt x="4856" y="173404"/>
                  </a:lnTo>
                  <a:lnTo>
                    <a:pt x="9580" y="212769"/>
                  </a:lnTo>
                  <a:lnTo>
                    <a:pt x="6453" y="259276"/>
                  </a:lnTo>
                  <a:lnTo>
                    <a:pt x="4889" y="284006"/>
                  </a:lnTo>
                  <a:lnTo>
                    <a:pt x="5517" y="283300"/>
                  </a:lnTo>
                  <a:lnTo>
                    <a:pt x="11003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6317"/>
            <p:cNvSpPr/>
            <p:nvPr>
              <p:custDataLst>
                <p:tags r:id="rId119"/>
              </p:custDataLst>
            </p:nvPr>
          </p:nvSpPr>
          <p:spPr>
            <a:xfrm>
              <a:off x="4722579" y="2997200"/>
              <a:ext cx="103422" cy="107951"/>
            </a:xfrm>
            <a:custGeom>
              <a:avLst/>
              <a:gdLst/>
              <a:ahLst/>
              <a:cxnLst/>
              <a:rect l="0" t="0" r="0" b="0"/>
              <a:pathLst>
                <a:path w="103422" h="10795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40018" y="33904"/>
                  </a:lnTo>
                  <a:lnTo>
                    <a:pt x="82432" y="77903"/>
                  </a:lnTo>
                  <a:lnTo>
                    <a:pt x="1034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6318"/>
            <p:cNvSpPr/>
            <p:nvPr>
              <p:custDataLst>
                <p:tags r:id="rId120"/>
              </p:custDataLst>
            </p:nvPr>
          </p:nvSpPr>
          <p:spPr>
            <a:xfrm>
              <a:off x="4504480" y="2908561"/>
              <a:ext cx="143721" cy="348990"/>
            </a:xfrm>
            <a:custGeom>
              <a:avLst/>
              <a:gdLst/>
              <a:ahLst/>
              <a:cxnLst/>
              <a:rect l="0" t="0" r="0" b="0"/>
              <a:pathLst>
                <a:path w="143721" h="348990">
                  <a:moveTo>
                    <a:pt x="118320" y="6089"/>
                  </a:moveTo>
                  <a:lnTo>
                    <a:pt x="118320" y="6089"/>
                  </a:lnTo>
                  <a:lnTo>
                    <a:pt x="118320" y="2718"/>
                  </a:lnTo>
                  <a:lnTo>
                    <a:pt x="117614" y="1725"/>
                  </a:lnTo>
                  <a:lnTo>
                    <a:pt x="116438" y="1063"/>
                  </a:lnTo>
                  <a:lnTo>
                    <a:pt x="109531" y="131"/>
                  </a:lnTo>
                  <a:lnTo>
                    <a:pt x="106111" y="0"/>
                  </a:lnTo>
                  <a:lnTo>
                    <a:pt x="96666" y="5500"/>
                  </a:lnTo>
                  <a:lnTo>
                    <a:pt x="66613" y="36390"/>
                  </a:lnTo>
                  <a:lnTo>
                    <a:pt x="36990" y="81154"/>
                  </a:lnTo>
                  <a:lnTo>
                    <a:pt x="18203" y="122001"/>
                  </a:lnTo>
                  <a:lnTo>
                    <a:pt x="3974" y="167672"/>
                  </a:lnTo>
                  <a:lnTo>
                    <a:pt x="0" y="213840"/>
                  </a:lnTo>
                  <a:lnTo>
                    <a:pt x="6232" y="254586"/>
                  </a:lnTo>
                  <a:lnTo>
                    <a:pt x="19819" y="289393"/>
                  </a:lnTo>
                  <a:lnTo>
                    <a:pt x="39970" y="316622"/>
                  </a:lnTo>
                  <a:lnTo>
                    <a:pt x="75114" y="341672"/>
                  </a:lnTo>
                  <a:lnTo>
                    <a:pt x="101704" y="347383"/>
                  </a:lnTo>
                  <a:lnTo>
                    <a:pt x="143720" y="34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6319"/>
            <p:cNvSpPr/>
            <p:nvPr>
              <p:custDataLst>
                <p:tags r:id="rId121"/>
              </p:custDataLst>
            </p:nvPr>
          </p:nvSpPr>
          <p:spPr>
            <a:xfrm>
              <a:off x="6562667" y="2940128"/>
              <a:ext cx="200084" cy="201779"/>
            </a:xfrm>
            <a:custGeom>
              <a:avLst/>
              <a:gdLst/>
              <a:ahLst/>
              <a:cxnLst/>
              <a:rect l="0" t="0" r="0" b="0"/>
              <a:pathLst>
                <a:path w="200084" h="201779">
                  <a:moveTo>
                    <a:pt x="200083" y="6272"/>
                  </a:moveTo>
                  <a:lnTo>
                    <a:pt x="200083" y="6272"/>
                  </a:lnTo>
                  <a:lnTo>
                    <a:pt x="200083" y="2901"/>
                  </a:lnTo>
                  <a:lnTo>
                    <a:pt x="199378" y="1908"/>
                  </a:lnTo>
                  <a:lnTo>
                    <a:pt x="198202" y="1246"/>
                  </a:lnTo>
                  <a:lnTo>
                    <a:pt x="191244" y="183"/>
                  </a:lnTo>
                  <a:lnTo>
                    <a:pt x="181785" y="0"/>
                  </a:lnTo>
                  <a:lnTo>
                    <a:pt x="144225" y="15629"/>
                  </a:lnTo>
                  <a:lnTo>
                    <a:pt x="100854" y="38616"/>
                  </a:lnTo>
                  <a:lnTo>
                    <a:pt x="58388" y="66088"/>
                  </a:lnTo>
                  <a:lnTo>
                    <a:pt x="52701" y="69432"/>
                  </a:lnTo>
                  <a:lnTo>
                    <a:pt x="50323" y="73073"/>
                  </a:lnTo>
                  <a:lnTo>
                    <a:pt x="50149" y="76912"/>
                  </a:lnTo>
                  <a:lnTo>
                    <a:pt x="51443" y="80882"/>
                  </a:lnTo>
                  <a:lnTo>
                    <a:pt x="55834" y="83528"/>
                  </a:lnTo>
                  <a:lnTo>
                    <a:pt x="90110" y="87777"/>
                  </a:lnTo>
                  <a:lnTo>
                    <a:pt x="130696" y="91986"/>
                  </a:lnTo>
                  <a:lnTo>
                    <a:pt x="141021" y="95637"/>
                  </a:lnTo>
                  <a:lnTo>
                    <a:pt x="143775" y="97599"/>
                  </a:lnTo>
                  <a:lnTo>
                    <a:pt x="143494" y="100318"/>
                  </a:lnTo>
                  <a:lnTo>
                    <a:pt x="137538" y="107102"/>
                  </a:lnTo>
                  <a:lnTo>
                    <a:pt x="92531" y="132388"/>
                  </a:lnTo>
                  <a:lnTo>
                    <a:pt x="54150" y="152766"/>
                  </a:lnTo>
                  <a:lnTo>
                    <a:pt x="7403" y="182763"/>
                  </a:lnTo>
                  <a:lnTo>
                    <a:pt x="1557" y="188899"/>
                  </a:lnTo>
                  <a:lnTo>
                    <a:pt x="0" y="191524"/>
                  </a:lnTo>
                  <a:lnTo>
                    <a:pt x="2487" y="193979"/>
                  </a:lnTo>
                  <a:lnTo>
                    <a:pt x="14661" y="198588"/>
                  </a:lnTo>
                  <a:lnTo>
                    <a:pt x="41348" y="201778"/>
                  </a:lnTo>
                  <a:lnTo>
                    <a:pt x="78340" y="195982"/>
                  </a:lnTo>
                  <a:lnTo>
                    <a:pt x="117209" y="192069"/>
                  </a:lnTo>
                  <a:lnTo>
                    <a:pt x="174683" y="17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320"/>
            <p:cNvSpPr/>
            <p:nvPr>
              <p:custDataLst>
                <p:tags r:id="rId122"/>
              </p:custDataLst>
            </p:nvPr>
          </p:nvSpPr>
          <p:spPr>
            <a:xfrm>
              <a:off x="5379261" y="2756162"/>
              <a:ext cx="164290" cy="134590"/>
            </a:xfrm>
            <a:custGeom>
              <a:avLst/>
              <a:gdLst/>
              <a:ahLst/>
              <a:cxnLst/>
              <a:rect l="0" t="0" r="0" b="0"/>
              <a:pathLst>
                <a:path w="164290" h="134590">
                  <a:moveTo>
                    <a:pt x="62689" y="37838"/>
                  </a:moveTo>
                  <a:lnTo>
                    <a:pt x="62689" y="37838"/>
                  </a:lnTo>
                  <a:lnTo>
                    <a:pt x="59318" y="37838"/>
                  </a:lnTo>
                  <a:lnTo>
                    <a:pt x="55782" y="39720"/>
                  </a:lnTo>
                  <a:lnTo>
                    <a:pt x="51857" y="43613"/>
                  </a:lnTo>
                  <a:lnTo>
                    <a:pt x="28486" y="87380"/>
                  </a:lnTo>
                  <a:lnTo>
                    <a:pt x="1013" y="134281"/>
                  </a:lnTo>
                  <a:lnTo>
                    <a:pt x="405" y="134589"/>
                  </a:lnTo>
                  <a:lnTo>
                    <a:pt x="0" y="134089"/>
                  </a:lnTo>
                  <a:lnTo>
                    <a:pt x="30070" y="91775"/>
                  </a:lnTo>
                  <a:lnTo>
                    <a:pt x="47850" y="55936"/>
                  </a:lnTo>
                  <a:lnTo>
                    <a:pt x="65804" y="9883"/>
                  </a:lnTo>
                  <a:lnTo>
                    <a:pt x="70659" y="1189"/>
                  </a:lnTo>
                  <a:lnTo>
                    <a:pt x="73647" y="0"/>
                  </a:lnTo>
                  <a:lnTo>
                    <a:pt x="77050" y="618"/>
                  </a:lnTo>
                  <a:lnTo>
                    <a:pt x="88581" y="8231"/>
                  </a:lnTo>
                  <a:lnTo>
                    <a:pt x="108490" y="30187"/>
                  </a:lnTo>
                  <a:lnTo>
                    <a:pt x="132159" y="69974"/>
                  </a:lnTo>
                  <a:lnTo>
                    <a:pt x="164289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321"/>
            <p:cNvSpPr/>
            <p:nvPr>
              <p:custDataLst>
                <p:tags r:id="rId123"/>
              </p:custDataLst>
            </p:nvPr>
          </p:nvSpPr>
          <p:spPr>
            <a:xfrm>
              <a:off x="5759450" y="3004433"/>
              <a:ext cx="139701" cy="176918"/>
            </a:xfrm>
            <a:custGeom>
              <a:avLst/>
              <a:gdLst/>
              <a:ahLst/>
              <a:cxnLst/>
              <a:rect l="0" t="0" r="0" b="0"/>
              <a:pathLst>
                <a:path w="139701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4419" y="12862"/>
                  </a:lnTo>
                  <a:lnTo>
                    <a:pt x="56381" y="48974"/>
                  </a:lnTo>
                  <a:lnTo>
                    <a:pt x="84988" y="87424"/>
                  </a:lnTo>
                  <a:lnTo>
                    <a:pt x="110946" y="125236"/>
                  </a:lnTo>
                  <a:lnTo>
                    <a:pt x="133393" y="164331"/>
                  </a:lnTo>
                  <a:lnTo>
                    <a:pt x="137832" y="175775"/>
                  </a:lnTo>
                  <a:lnTo>
                    <a:pt x="1397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322"/>
            <p:cNvSpPr/>
            <p:nvPr>
              <p:custDataLst>
                <p:tags r:id="rId124"/>
              </p:custDataLst>
            </p:nvPr>
          </p:nvSpPr>
          <p:spPr>
            <a:xfrm>
              <a:off x="5759450" y="2980798"/>
              <a:ext cx="166068" cy="200553"/>
            </a:xfrm>
            <a:custGeom>
              <a:avLst/>
              <a:gdLst/>
              <a:ahLst/>
              <a:cxnLst/>
              <a:rect l="0" t="0" r="0" b="0"/>
              <a:pathLst>
                <a:path w="166068" h="200553">
                  <a:moveTo>
                    <a:pt x="158750" y="16402"/>
                  </a:moveTo>
                  <a:lnTo>
                    <a:pt x="158750" y="16402"/>
                  </a:lnTo>
                  <a:lnTo>
                    <a:pt x="165491" y="6289"/>
                  </a:lnTo>
                  <a:lnTo>
                    <a:pt x="166067" y="3310"/>
                  </a:lnTo>
                  <a:lnTo>
                    <a:pt x="165040" y="1324"/>
                  </a:lnTo>
                  <a:lnTo>
                    <a:pt x="162942" y="0"/>
                  </a:lnTo>
                  <a:lnTo>
                    <a:pt x="151205" y="6055"/>
                  </a:lnTo>
                  <a:lnTo>
                    <a:pt x="114926" y="39680"/>
                  </a:lnTo>
                  <a:lnTo>
                    <a:pt x="84226" y="78176"/>
                  </a:lnTo>
                  <a:lnTo>
                    <a:pt x="52786" y="120862"/>
                  </a:lnTo>
                  <a:lnTo>
                    <a:pt x="24499" y="161418"/>
                  </a:lnTo>
                  <a:lnTo>
                    <a:pt x="0" y="20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323"/>
            <p:cNvSpPr/>
            <p:nvPr>
              <p:custDataLst>
                <p:tags r:id="rId125"/>
              </p:custDataLst>
            </p:nvPr>
          </p:nvSpPr>
          <p:spPr>
            <a:xfrm>
              <a:off x="6007100" y="2871083"/>
              <a:ext cx="95586" cy="367418"/>
            </a:xfrm>
            <a:custGeom>
              <a:avLst/>
              <a:gdLst/>
              <a:ahLst/>
              <a:cxnLst/>
              <a:rect l="0" t="0" r="0" b="0"/>
              <a:pathLst>
                <a:path w="95586" h="36741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62519" y="39193"/>
                  </a:lnTo>
                  <a:lnTo>
                    <a:pt x="78889" y="82645"/>
                  </a:lnTo>
                  <a:lnTo>
                    <a:pt x="88212" y="120437"/>
                  </a:lnTo>
                  <a:lnTo>
                    <a:pt x="94945" y="163104"/>
                  </a:lnTo>
                  <a:lnTo>
                    <a:pt x="95585" y="207937"/>
                  </a:lnTo>
                  <a:lnTo>
                    <a:pt x="87873" y="249970"/>
                  </a:lnTo>
                  <a:lnTo>
                    <a:pt x="74332" y="287702"/>
                  </a:lnTo>
                  <a:lnTo>
                    <a:pt x="46170" y="330628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324"/>
            <p:cNvSpPr/>
            <p:nvPr>
              <p:custDataLst>
                <p:tags r:id="rId126"/>
              </p:custDataLst>
            </p:nvPr>
          </p:nvSpPr>
          <p:spPr>
            <a:xfrm>
              <a:off x="5721350" y="2878900"/>
              <a:ext cx="203201" cy="42101"/>
            </a:xfrm>
            <a:custGeom>
              <a:avLst/>
              <a:gdLst/>
              <a:ahLst/>
              <a:cxnLst/>
              <a:rect l="0" t="0" r="0" b="0"/>
              <a:pathLst>
                <a:path w="203201" h="42101">
                  <a:moveTo>
                    <a:pt x="0" y="42100"/>
                  </a:moveTo>
                  <a:lnTo>
                    <a:pt x="0" y="42100"/>
                  </a:lnTo>
                  <a:lnTo>
                    <a:pt x="0" y="38729"/>
                  </a:lnTo>
                  <a:lnTo>
                    <a:pt x="10113" y="29891"/>
                  </a:lnTo>
                  <a:lnTo>
                    <a:pt x="57135" y="14262"/>
                  </a:lnTo>
                  <a:lnTo>
                    <a:pt x="100106" y="3199"/>
                  </a:lnTo>
                  <a:lnTo>
                    <a:pt x="144118" y="0"/>
                  </a:lnTo>
                  <a:lnTo>
                    <a:pt x="203200" y="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325"/>
            <p:cNvSpPr/>
            <p:nvPr>
              <p:custDataLst>
                <p:tags r:id="rId127"/>
              </p:custDataLst>
            </p:nvPr>
          </p:nvSpPr>
          <p:spPr>
            <a:xfrm>
              <a:off x="5537200" y="3105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3862" y="2104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326"/>
            <p:cNvSpPr/>
            <p:nvPr>
              <p:custDataLst>
                <p:tags r:id="rId128"/>
              </p:custDataLst>
            </p:nvPr>
          </p:nvSpPr>
          <p:spPr>
            <a:xfrm>
              <a:off x="5361837" y="2935234"/>
              <a:ext cx="118130" cy="395084"/>
            </a:xfrm>
            <a:custGeom>
              <a:avLst/>
              <a:gdLst/>
              <a:ahLst/>
              <a:cxnLst/>
              <a:rect l="0" t="0" r="0" b="0"/>
              <a:pathLst>
                <a:path w="118130" h="395084">
                  <a:moveTo>
                    <a:pt x="10263" y="163566"/>
                  </a:moveTo>
                  <a:lnTo>
                    <a:pt x="10263" y="163566"/>
                  </a:lnTo>
                  <a:lnTo>
                    <a:pt x="13634" y="160195"/>
                  </a:lnTo>
                  <a:lnTo>
                    <a:pt x="14627" y="159908"/>
                  </a:lnTo>
                  <a:lnTo>
                    <a:pt x="15289" y="160422"/>
                  </a:lnTo>
                  <a:lnTo>
                    <a:pt x="15730" y="161470"/>
                  </a:lnTo>
                  <a:lnTo>
                    <a:pt x="16351" y="169687"/>
                  </a:lnTo>
                  <a:lnTo>
                    <a:pt x="11553" y="213700"/>
                  </a:lnTo>
                  <a:lnTo>
                    <a:pt x="10646" y="256032"/>
                  </a:lnTo>
                  <a:lnTo>
                    <a:pt x="9727" y="288623"/>
                  </a:lnTo>
                  <a:lnTo>
                    <a:pt x="6967" y="324275"/>
                  </a:lnTo>
                  <a:lnTo>
                    <a:pt x="1446" y="366562"/>
                  </a:lnTo>
                  <a:lnTo>
                    <a:pt x="1988" y="394425"/>
                  </a:lnTo>
                  <a:lnTo>
                    <a:pt x="1219" y="395083"/>
                  </a:lnTo>
                  <a:lnTo>
                    <a:pt x="0" y="394110"/>
                  </a:lnTo>
                  <a:lnTo>
                    <a:pt x="2910" y="354122"/>
                  </a:lnTo>
                  <a:lnTo>
                    <a:pt x="3617" y="306575"/>
                  </a:lnTo>
                  <a:lnTo>
                    <a:pt x="4485" y="263815"/>
                  </a:lnTo>
                  <a:lnTo>
                    <a:pt x="5706" y="239571"/>
                  </a:lnTo>
                  <a:lnTo>
                    <a:pt x="7225" y="214235"/>
                  </a:lnTo>
                  <a:lnTo>
                    <a:pt x="8943" y="186762"/>
                  </a:lnTo>
                  <a:lnTo>
                    <a:pt x="10795" y="157864"/>
                  </a:lnTo>
                  <a:lnTo>
                    <a:pt x="12734" y="128015"/>
                  </a:lnTo>
                  <a:lnTo>
                    <a:pt x="17554" y="101765"/>
                  </a:lnTo>
                  <a:lnTo>
                    <a:pt x="32319" y="55666"/>
                  </a:lnTo>
                  <a:lnTo>
                    <a:pt x="46604" y="10522"/>
                  </a:lnTo>
                  <a:lnTo>
                    <a:pt x="53696" y="767"/>
                  </a:lnTo>
                  <a:lnTo>
                    <a:pt x="57563" y="0"/>
                  </a:lnTo>
                  <a:lnTo>
                    <a:pt x="61552" y="1606"/>
                  </a:lnTo>
                  <a:lnTo>
                    <a:pt x="88205" y="22761"/>
                  </a:lnTo>
                  <a:lnTo>
                    <a:pt x="93269" y="32302"/>
                  </a:lnTo>
                  <a:lnTo>
                    <a:pt x="97014" y="56073"/>
                  </a:lnTo>
                  <a:lnTo>
                    <a:pt x="95155" y="93851"/>
                  </a:lnTo>
                  <a:lnTo>
                    <a:pt x="86765" y="121743"/>
                  </a:lnTo>
                  <a:lnTo>
                    <a:pt x="75342" y="140042"/>
                  </a:lnTo>
                  <a:lnTo>
                    <a:pt x="71993" y="142945"/>
                  </a:lnTo>
                  <a:lnTo>
                    <a:pt x="69056" y="144174"/>
                  </a:lnTo>
                  <a:lnTo>
                    <a:pt x="62642" y="144449"/>
                  </a:lnTo>
                  <a:lnTo>
                    <a:pt x="62821" y="143765"/>
                  </a:lnTo>
                  <a:lnTo>
                    <a:pt x="64902" y="141125"/>
                  </a:lnTo>
                  <a:lnTo>
                    <a:pt x="71941" y="139481"/>
                  </a:lnTo>
                  <a:lnTo>
                    <a:pt x="76782" y="139042"/>
                  </a:lnTo>
                  <a:lnTo>
                    <a:pt x="97079" y="145168"/>
                  </a:lnTo>
                  <a:lnTo>
                    <a:pt x="114224" y="155919"/>
                  </a:lnTo>
                  <a:lnTo>
                    <a:pt x="116965" y="160585"/>
                  </a:lnTo>
                  <a:lnTo>
                    <a:pt x="118129" y="171413"/>
                  </a:lnTo>
                  <a:lnTo>
                    <a:pt x="108075" y="192780"/>
                  </a:lnTo>
                  <a:lnTo>
                    <a:pt x="93716" y="205008"/>
                  </a:lnTo>
                  <a:lnTo>
                    <a:pt x="59124" y="220984"/>
                  </a:lnTo>
                  <a:lnTo>
                    <a:pt x="36971" y="225264"/>
                  </a:lnTo>
                  <a:lnTo>
                    <a:pt x="29189" y="224384"/>
                  </a:lnTo>
                  <a:lnTo>
                    <a:pt x="27113" y="223161"/>
                  </a:lnTo>
                  <a:lnTo>
                    <a:pt x="27141" y="221640"/>
                  </a:lnTo>
                  <a:lnTo>
                    <a:pt x="35663" y="214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6327"/>
            <p:cNvSpPr/>
            <p:nvPr>
              <p:custDataLst>
                <p:tags r:id="rId129"/>
              </p:custDataLst>
            </p:nvPr>
          </p:nvSpPr>
          <p:spPr>
            <a:xfrm>
              <a:off x="6225691" y="31115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6328"/>
            <p:cNvSpPr/>
            <p:nvPr>
              <p:custDataLst>
                <p:tags r:id="rId130"/>
              </p:custDataLst>
            </p:nvPr>
          </p:nvSpPr>
          <p:spPr>
            <a:xfrm>
              <a:off x="6394385" y="2891898"/>
              <a:ext cx="127066" cy="324197"/>
            </a:xfrm>
            <a:custGeom>
              <a:avLst/>
              <a:gdLst/>
              <a:ahLst/>
              <a:cxnLst/>
              <a:rect l="0" t="0" r="0" b="0"/>
              <a:pathLst>
                <a:path w="127066" h="324197">
                  <a:moveTo>
                    <a:pt x="114365" y="16402"/>
                  </a:moveTo>
                  <a:lnTo>
                    <a:pt x="114365" y="16402"/>
                  </a:lnTo>
                  <a:lnTo>
                    <a:pt x="110994" y="6289"/>
                  </a:lnTo>
                  <a:lnTo>
                    <a:pt x="108590" y="3310"/>
                  </a:lnTo>
                  <a:lnTo>
                    <a:pt x="102156" y="0"/>
                  </a:lnTo>
                  <a:lnTo>
                    <a:pt x="90830" y="4173"/>
                  </a:lnTo>
                  <a:lnTo>
                    <a:pt x="75682" y="15906"/>
                  </a:lnTo>
                  <a:lnTo>
                    <a:pt x="48027" y="51689"/>
                  </a:lnTo>
                  <a:lnTo>
                    <a:pt x="30319" y="84296"/>
                  </a:lnTo>
                  <a:lnTo>
                    <a:pt x="16804" y="123718"/>
                  </a:lnTo>
                  <a:lnTo>
                    <a:pt x="6799" y="166404"/>
                  </a:lnTo>
                  <a:lnTo>
                    <a:pt x="0" y="208893"/>
                  </a:lnTo>
                  <a:lnTo>
                    <a:pt x="2153" y="247533"/>
                  </a:lnTo>
                  <a:lnTo>
                    <a:pt x="10870" y="280699"/>
                  </a:lnTo>
                  <a:lnTo>
                    <a:pt x="24152" y="304847"/>
                  </a:lnTo>
                  <a:lnTo>
                    <a:pt x="45108" y="319343"/>
                  </a:lnTo>
                  <a:lnTo>
                    <a:pt x="57610" y="324196"/>
                  </a:lnTo>
                  <a:lnTo>
                    <a:pt x="84672" y="322062"/>
                  </a:lnTo>
                  <a:lnTo>
                    <a:pt x="127065" y="30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329"/>
            <p:cNvSpPr/>
            <p:nvPr>
              <p:custDataLst>
                <p:tags r:id="rId131"/>
              </p:custDataLst>
            </p:nvPr>
          </p:nvSpPr>
          <p:spPr>
            <a:xfrm>
              <a:off x="6839832" y="2940933"/>
              <a:ext cx="164219" cy="164218"/>
            </a:xfrm>
            <a:custGeom>
              <a:avLst/>
              <a:gdLst/>
              <a:ahLst/>
              <a:cxnLst/>
              <a:rect l="0" t="0" r="0" b="0"/>
              <a:pathLst>
                <a:path w="164219" h="1642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2460" y="40578"/>
                  </a:lnTo>
                  <a:lnTo>
                    <a:pt x="89054" y="83585"/>
                  </a:lnTo>
                  <a:lnTo>
                    <a:pt x="128178" y="130729"/>
                  </a:lnTo>
                  <a:lnTo>
                    <a:pt x="153257" y="156975"/>
                  </a:lnTo>
                  <a:lnTo>
                    <a:pt x="16421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330"/>
            <p:cNvSpPr/>
            <p:nvPr>
              <p:custDataLst>
                <p:tags r:id="rId132"/>
              </p:custDataLst>
            </p:nvPr>
          </p:nvSpPr>
          <p:spPr>
            <a:xfrm>
              <a:off x="6889750" y="29210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139700" y="0"/>
                  </a:moveTo>
                  <a:lnTo>
                    <a:pt x="139700" y="0"/>
                  </a:lnTo>
                  <a:lnTo>
                    <a:pt x="132958" y="0"/>
                  </a:lnTo>
                  <a:lnTo>
                    <a:pt x="118652" y="6742"/>
                  </a:lnTo>
                  <a:lnTo>
                    <a:pt x="81729" y="48334"/>
                  </a:lnTo>
                  <a:lnTo>
                    <a:pt x="55025" y="85582"/>
                  </a:lnTo>
                  <a:lnTo>
                    <a:pt x="28532" y="127898"/>
                  </a:lnTo>
                  <a:lnTo>
                    <a:pt x="11041" y="16795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331"/>
            <p:cNvSpPr/>
            <p:nvPr>
              <p:custDataLst>
                <p:tags r:id="rId133"/>
              </p:custDataLst>
            </p:nvPr>
          </p:nvSpPr>
          <p:spPr>
            <a:xfrm>
              <a:off x="7048500" y="31305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1323" y="2072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332"/>
            <p:cNvSpPr/>
            <p:nvPr>
              <p:custDataLst>
                <p:tags r:id="rId134"/>
              </p:custDataLst>
            </p:nvPr>
          </p:nvSpPr>
          <p:spPr>
            <a:xfrm>
              <a:off x="7060476" y="3009900"/>
              <a:ext cx="67476" cy="54694"/>
            </a:xfrm>
            <a:custGeom>
              <a:avLst/>
              <a:gdLst/>
              <a:ahLst/>
              <a:cxnLst/>
              <a:rect l="0" t="0" r="0" b="0"/>
              <a:pathLst>
                <a:path w="67476" h="54694">
                  <a:moveTo>
                    <a:pt x="19774" y="19050"/>
                  </a:moveTo>
                  <a:lnTo>
                    <a:pt x="19774" y="19050"/>
                  </a:lnTo>
                  <a:lnTo>
                    <a:pt x="9660" y="22421"/>
                  </a:lnTo>
                  <a:lnTo>
                    <a:pt x="2814" y="29720"/>
                  </a:lnTo>
                  <a:lnTo>
                    <a:pt x="0" y="34630"/>
                  </a:lnTo>
                  <a:lnTo>
                    <a:pt x="242" y="39314"/>
                  </a:lnTo>
                  <a:lnTo>
                    <a:pt x="6154" y="48282"/>
                  </a:lnTo>
                  <a:lnTo>
                    <a:pt x="15837" y="53209"/>
                  </a:lnTo>
                  <a:lnTo>
                    <a:pt x="27902" y="54693"/>
                  </a:lnTo>
                  <a:lnTo>
                    <a:pt x="42671" y="53001"/>
                  </a:lnTo>
                  <a:lnTo>
                    <a:pt x="54880" y="46133"/>
                  </a:lnTo>
                  <a:lnTo>
                    <a:pt x="63598" y="36732"/>
                  </a:lnTo>
                  <a:lnTo>
                    <a:pt x="67475" y="27849"/>
                  </a:lnTo>
                  <a:lnTo>
                    <a:pt x="67096" y="23505"/>
                  </a:lnTo>
                  <a:lnTo>
                    <a:pt x="60528" y="11355"/>
                  </a:lnTo>
                  <a:lnTo>
                    <a:pt x="51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6333"/>
            <p:cNvSpPr/>
            <p:nvPr>
              <p:custDataLst>
                <p:tags r:id="rId135"/>
              </p:custDataLst>
            </p:nvPr>
          </p:nvSpPr>
          <p:spPr>
            <a:xfrm>
              <a:off x="7118350" y="2863850"/>
              <a:ext cx="83633" cy="317501"/>
            </a:xfrm>
            <a:custGeom>
              <a:avLst/>
              <a:gdLst/>
              <a:ahLst/>
              <a:cxnLst/>
              <a:rect l="0" t="0" r="0" b="0"/>
              <a:pathLst>
                <a:path w="83633" h="317501">
                  <a:moveTo>
                    <a:pt x="57150" y="0"/>
                  </a:moveTo>
                  <a:lnTo>
                    <a:pt x="57150" y="0"/>
                  </a:lnTo>
                  <a:lnTo>
                    <a:pt x="63891" y="6742"/>
                  </a:lnTo>
                  <a:lnTo>
                    <a:pt x="74826" y="31161"/>
                  </a:lnTo>
                  <a:lnTo>
                    <a:pt x="83632" y="75319"/>
                  </a:lnTo>
                  <a:lnTo>
                    <a:pt x="80915" y="112263"/>
                  </a:lnTo>
                  <a:lnTo>
                    <a:pt x="71944" y="152200"/>
                  </a:lnTo>
                  <a:lnTo>
                    <a:pt x="58550" y="193468"/>
                  </a:lnTo>
                  <a:lnTo>
                    <a:pt x="41310" y="233447"/>
                  </a:lnTo>
                  <a:lnTo>
                    <a:pt x="24005" y="268854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SMARTInkShape-Group1109"/>
          <p:cNvGrpSpPr/>
          <p:nvPr/>
        </p:nvGrpSpPr>
        <p:grpSpPr>
          <a:xfrm>
            <a:off x="7462133" y="2990850"/>
            <a:ext cx="253118" cy="203201"/>
            <a:chOff x="7462133" y="2990850"/>
            <a:chExt cx="253118" cy="203201"/>
          </a:xfrm>
        </p:grpSpPr>
        <p:sp>
          <p:nvSpPr>
            <p:cNvPr id="703" name="SMARTInkShape-6334"/>
            <p:cNvSpPr/>
            <p:nvPr>
              <p:custDataLst>
                <p:tags r:id="rId114"/>
              </p:custDataLst>
            </p:nvPr>
          </p:nvSpPr>
          <p:spPr>
            <a:xfrm>
              <a:off x="7570605" y="2990850"/>
              <a:ext cx="30346" cy="203201"/>
            </a:xfrm>
            <a:custGeom>
              <a:avLst/>
              <a:gdLst/>
              <a:ahLst/>
              <a:cxnLst/>
              <a:rect l="0" t="0" r="0" b="0"/>
              <a:pathLst>
                <a:path w="30346" h="203201">
                  <a:moveTo>
                    <a:pt x="17645" y="0"/>
                  </a:moveTo>
                  <a:lnTo>
                    <a:pt x="17645" y="0"/>
                  </a:lnTo>
                  <a:lnTo>
                    <a:pt x="3340" y="0"/>
                  </a:lnTo>
                  <a:lnTo>
                    <a:pt x="1759" y="1411"/>
                  </a:lnTo>
                  <a:lnTo>
                    <a:pt x="0" y="6742"/>
                  </a:lnTo>
                  <a:lnTo>
                    <a:pt x="7556" y="54272"/>
                  </a:lnTo>
                  <a:lnTo>
                    <a:pt x="13558" y="93300"/>
                  </a:lnTo>
                  <a:lnTo>
                    <a:pt x="19805" y="136143"/>
                  </a:lnTo>
                  <a:lnTo>
                    <a:pt x="26124" y="176746"/>
                  </a:lnTo>
                  <a:lnTo>
                    <a:pt x="3034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6335"/>
            <p:cNvSpPr/>
            <p:nvPr>
              <p:custDataLst>
                <p:tags r:id="rId115"/>
              </p:custDataLst>
            </p:nvPr>
          </p:nvSpPr>
          <p:spPr>
            <a:xfrm>
              <a:off x="7462133" y="3079750"/>
              <a:ext cx="253118" cy="31751"/>
            </a:xfrm>
            <a:custGeom>
              <a:avLst/>
              <a:gdLst/>
              <a:ahLst/>
              <a:cxnLst/>
              <a:rect l="0" t="0" r="0" b="0"/>
              <a:pathLst>
                <a:path w="25311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4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116" y="27386"/>
                  </a:lnTo>
                  <a:lnTo>
                    <a:pt x="38861" y="16141"/>
                  </a:lnTo>
                  <a:lnTo>
                    <a:pt x="68990" y="11172"/>
                  </a:lnTo>
                  <a:lnTo>
                    <a:pt x="107313" y="6611"/>
                  </a:lnTo>
                  <a:lnTo>
                    <a:pt x="148804" y="2939"/>
                  </a:lnTo>
                  <a:lnTo>
                    <a:pt x="188411" y="1306"/>
                  </a:lnTo>
                  <a:lnTo>
                    <a:pt x="229555" y="387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SMARTInkShape-Group1110"/>
          <p:cNvGrpSpPr/>
          <p:nvPr/>
        </p:nvGrpSpPr>
        <p:grpSpPr>
          <a:xfrm>
            <a:off x="8001000" y="2682624"/>
            <a:ext cx="1471127" cy="633129"/>
            <a:chOff x="8001000" y="2682624"/>
            <a:chExt cx="1471127" cy="633129"/>
          </a:xfrm>
        </p:grpSpPr>
        <p:sp>
          <p:nvSpPr>
            <p:cNvPr id="706" name="SMARTInkShape-6336"/>
            <p:cNvSpPr/>
            <p:nvPr>
              <p:custDataLst>
                <p:tags r:id="rId103"/>
              </p:custDataLst>
            </p:nvPr>
          </p:nvSpPr>
          <p:spPr>
            <a:xfrm>
              <a:off x="9283700" y="2841429"/>
              <a:ext cx="188427" cy="327222"/>
            </a:xfrm>
            <a:custGeom>
              <a:avLst/>
              <a:gdLst/>
              <a:ahLst/>
              <a:cxnLst/>
              <a:rect l="0" t="0" r="0" b="0"/>
              <a:pathLst>
                <a:path w="188427" h="327222">
                  <a:moveTo>
                    <a:pt x="177800" y="3371"/>
                  </a:moveTo>
                  <a:lnTo>
                    <a:pt x="177800" y="3371"/>
                  </a:lnTo>
                  <a:lnTo>
                    <a:pt x="174429" y="0"/>
                  </a:lnTo>
                  <a:lnTo>
                    <a:pt x="173437" y="418"/>
                  </a:lnTo>
                  <a:lnTo>
                    <a:pt x="172333" y="4646"/>
                  </a:lnTo>
                  <a:lnTo>
                    <a:pt x="183500" y="47353"/>
                  </a:lnTo>
                  <a:lnTo>
                    <a:pt x="188426" y="93308"/>
                  </a:lnTo>
                  <a:lnTo>
                    <a:pt x="188166" y="131538"/>
                  </a:lnTo>
                  <a:lnTo>
                    <a:pt x="183348" y="172047"/>
                  </a:lnTo>
                  <a:lnTo>
                    <a:pt x="170859" y="209807"/>
                  </a:lnTo>
                  <a:lnTo>
                    <a:pt x="152137" y="244698"/>
                  </a:lnTo>
                  <a:lnTo>
                    <a:pt x="127353" y="276668"/>
                  </a:lnTo>
                  <a:lnTo>
                    <a:pt x="96111" y="299814"/>
                  </a:lnTo>
                  <a:lnTo>
                    <a:pt x="62473" y="315040"/>
                  </a:lnTo>
                  <a:lnTo>
                    <a:pt x="20705" y="323612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337"/>
            <p:cNvSpPr/>
            <p:nvPr>
              <p:custDataLst>
                <p:tags r:id="rId104"/>
              </p:custDataLst>
            </p:nvPr>
          </p:nvSpPr>
          <p:spPr>
            <a:xfrm>
              <a:off x="9277350" y="2813933"/>
              <a:ext cx="76201" cy="88018"/>
            </a:xfrm>
            <a:custGeom>
              <a:avLst/>
              <a:gdLst/>
              <a:ahLst/>
              <a:cxnLst/>
              <a:rect l="0" t="0" r="0" b="0"/>
              <a:pathLst>
                <a:path w="76201" h="880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32603" y="2749"/>
                  </a:lnTo>
                  <a:lnTo>
                    <a:pt x="47683" y="11404"/>
                  </a:lnTo>
                  <a:lnTo>
                    <a:pt x="50133" y="15775"/>
                  </a:lnTo>
                  <a:lnTo>
                    <a:pt x="50974" y="26276"/>
                  </a:lnTo>
                  <a:lnTo>
                    <a:pt x="48799" y="31334"/>
                  </a:lnTo>
                  <a:lnTo>
                    <a:pt x="35625" y="45195"/>
                  </a:lnTo>
                  <a:lnTo>
                    <a:pt x="10626" y="65971"/>
                  </a:lnTo>
                  <a:lnTo>
                    <a:pt x="8251" y="70693"/>
                  </a:lnTo>
                  <a:lnTo>
                    <a:pt x="9029" y="72940"/>
                  </a:lnTo>
                  <a:lnTo>
                    <a:pt x="13655" y="77318"/>
                  </a:lnTo>
                  <a:lnTo>
                    <a:pt x="30935" y="83749"/>
                  </a:lnTo>
                  <a:lnTo>
                    <a:pt x="762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338"/>
            <p:cNvSpPr/>
            <p:nvPr>
              <p:custDataLst>
                <p:tags r:id="rId105"/>
              </p:custDataLst>
            </p:nvPr>
          </p:nvSpPr>
          <p:spPr>
            <a:xfrm>
              <a:off x="9230417" y="2990850"/>
              <a:ext cx="55187" cy="30245"/>
            </a:xfrm>
            <a:custGeom>
              <a:avLst/>
              <a:gdLst/>
              <a:ahLst/>
              <a:cxnLst/>
              <a:rect l="0" t="0" r="0" b="0"/>
              <a:pathLst>
                <a:path w="55187" h="30245">
                  <a:moveTo>
                    <a:pt x="15183" y="0"/>
                  </a:moveTo>
                  <a:lnTo>
                    <a:pt x="15183" y="0"/>
                  </a:lnTo>
                  <a:lnTo>
                    <a:pt x="878" y="8838"/>
                  </a:lnTo>
                  <a:lnTo>
                    <a:pt x="0" y="11537"/>
                  </a:lnTo>
                  <a:lnTo>
                    <a:pt x="910" y="18298"/>
                  </a:lnTo>
                  <a:lnTo>
                    <a:pt x="3552" y="21370"/>
                  </a:lnTo>
                  <a:lnTo>
                    <a:pt x="12130" y="26666"/>
                  </a:lnTo>
                  <a:lnTo>
                    <a:pt x="28859" y="30244"/>
                  </a:lnTo>
                  <a:lnTo>
                    <a:pt x="43851" y="27933"/>
                  </a:lnTo>
                  <a:lnTo>
                    <a:pt x="50972" y="22762"/>
                  </a:lnTo>
                  <a:lnTo>
                    <a:pt x="53860" y="19408"/>
                  </a:lnTo>
                  <a:lnTo>
                    <a:pt x="55077" y="16466"/>
                  </a:lnTo>
                  <a:lnTo>
                    <a:pt x="55186" y="13800"/>
                  </a:lnTo>
                  <a:lnTo>
                    <a:pt x="53423" y="8955"/>
                  </a:lnTo>
                  <a:lnTo>
                    <a:pt x="50288" y="4450"/>
                  </a:lnTo>
                  <a:lnTo>
                    <a:pt x="44660" y="1978"/>
                  </a:lnTo>
                  <a:lnTo>
                    <a:pt x="34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339"/>
            <p:cNvSpPr/>
            <p:nvPr>
              <p:custDataLst>
                <p:tags r:id="rId106"/>
              </p:custDataLst>
            </p:nvPr>
          </p:nvSpPr>
          <p:spPr>
            <a:xfrm>
              <a:off x="9202710" y="3073400"/>
              <a:ext cx="30191" cy="63501"/>
            </a:xfrm>
            <a:custGeom>
              <a:avLst/>
              <a:gdLst/>
              <a:ahLst/>
              <a:cxnLst/>
              <a:rect l="0" t="0" r="0" b="0"/>
              <a:pathLst>
                <a:path w="30191" h="63501">
                  <a:moveTo>
                    <a:pt x="30190" y="0"/>
                  </a:moveTo>
                  <a:lnTo>
                    <a:pt x="30190" y="0"/>
                  </a:lnTo>
                  <a:lnTo>
                    <a:pt x="9232" y="26026"/>
                  </a:lnTo>
                  <a:lnTo>
                    <a:pt x="1951" y="39775"/>
                  </a:lnTo>
                  <a:lnTo>
                    <a:pt x="0" y="48487"/>
                  </a:lnTo>
                  <a:lnTo>
                    <a:pt x="1014" y="55181"/>
                  </a:lnTo>
                  <a:lnTo>
                    <a:pt x="479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340"/>
            <p:cNvSpPr/>
            <p:nvPr>
              <p:custDataLst>
                <p:tags r:id="rId107"/>
              </p:custDataLst>
            </p:nvPr>
          </p:nvSpPr>
          <p:spPr>
            <a:xfrm>
              <a:off x="9036050" y="2921883"/>
              <a:ext cx="158751" cy="164218"/>
            </a:xfrm>
            <a:custGeom>
              <a:avLst/>
              <a:gdLst/>
              <a:ahLst/>
              <a:cxnLst/>
              <a:rect l="0" t="0" r="0" b="0"/>
              <a:pathLst>
                <a:path w="158751" h="164218">
                  <a:moveTo>
                    <a:pt x="158750" y="5467"/>
                  </a:moveTo>
                  <a:lnTo>
                    <a:pt x="158750" y="5467"/>
                  </a:lnTo>
                  <a:lnTo>
                    <a:pt x="152007" y="2096"/>
                  </a:lnTo>
                  <a:lnTo>
                    <a:pt x="137701" y="0"/>
                  </a:lnTo>
                  <a:lnTo>
                    <a:pt x="113316" y="9492"/>
                  </a:lnTo>
                  <a:lnTo>
                    <a:pt x="73469" y="37437"/>
                  </a:lnTo>
                  <a:lnTo>
                    <a:pt x="35392" y="76197"/>
                  </a:lnTo>
                  <a:lnTo>
                    <a:pt x="10440" y="117824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341"/>
            <p:cNvSpPr/>
            <p:nvPr>
              <p:custDataLst>
                <p:tags r:id="rId108"/>
              </p:custDataLst>
            </p:nvPr>
          </p:nvSpPr>
          <p:spPr>
            <a:xfrm>
              <a:off x="8986133" y="2923692"/>
              <a:ext cx="132468" cy="143359"/>
            </a:xfrm>
            <a:custGeom>
              <a:avLst/>
              <a:gdLst/>
              <a:ahLst/>
              <a:cxnLst/>
              <a:rect l="0" t="0" r="0" b="0"/>
              <a:pathLst>
                <a:path w="132468" h="1433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4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6120" y="13150"/>
                  </a:lnTo>
                  <a:lnTo>
                    <a:pt x="52139" y="60593"/>
                  </a:lnTo>
                  <a:lnTo>
                    <a:pt x="97524" y="104951"/>
                  </a:lnTo>
                  <a:lnTo>
                    <a:pt x="132467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342"/>
            <p:cNvSpPr/>
            <p:nvPr>
              <p:custDataLst>
                <p:tags r:id="rId109"/>
              </p:custDataLst>
            </p:nvPr>
          </p:nvSpPr>
          <p:spPr>
            <a:xfrm>
              <a:off x="8703132" y="2897006"/>
              <a:ext cx="199569" cy="194423"/>
            </a:xfrm>
            <a:custGeom>
              <a:avLst/>
              <a:gdLst/>
              <a:ahLst/>
              <a:cxnLst/>
              <a:rect l="0" t="0" r="0" b="0"/>
              <a:pathLst>
                <a:path w="199569" h="194423">
                  <a:moveTo>
                    <a:pt x="199568" y="17644"/>
                  </a:moveTo>
                  <a:lnTo>
                    <a:pt x="199568" y="17644"/>
                  </a:lnTo>
                  <a:lnTo>
                    <a:pt x="199568" y="0"/>
                  </a:lnTo>
                  <a:lnTo>
                    <a:pt x="186084" y="2382"/>
                  </a:lnTo>
                  <a:lnTo>
                    <a:pt x="145398" y="19646"/>
                  </a:lnTo>
                  <a:lnTo>
                    <a:pt x="106219" y="36582"/>
                  </a:lnTo>
                  <a:lnTo>
                    <a:pt x="62543" y="57185"/>
                  </a:lnTo>
                  <a:lnTo>
                    <a:pt x="40902" y="73339"/>
                  </a:lnTo>
                  <a:lnTo>
                    <a:pt x="36642" y="78057"/>
                  </a:lnTo>
                  <a:lnTo>
                    <a:pt x="35211" y="81909"/>
                  </a:lnTo>
                  <a:lnTo>
                    <a:pt x="35669" y="85181"/>
                  </a:lnTo>
                  <a:lnTo>
                    <a:pt x="37386" y="88069"/>
                  </a:lnTo>
                  <a:lnTo>
                    <a:pt x="46818" y="93159"/>
                  </a:lnTo>
                  <a:lnTo>
                    <a:pt x="87597" y="104337"/>
                  </a:lnTo>
                  <a:lnTo>
                    <a:pt x="102532" y="108621"/>
                  </a:lnTo>
                  <a:lnTo>
                    <a:pt x="105949" y="110751"/>
                  </a:lnTo>
                  <a:lnTo>
                    <a:pt x="106816" y="112876"/>
                  </a:lnTo>
                  <a:lnTo>
                    <a:pt x="105984" y="114999"/>
                  </a:lnTo>
                  <a:lnTo>
                    <a:pt x="91327" y="124728"/>
                  </a:lnTo>
                  <a:lnTo>
                    <a:pt x="51655" y="140658"/>
                  </a:lnTo>
                  <a:lnTo>
                    <a:pt x="8631" y="158239"/>
                  </a:lnTo>
                  <a:lnTo>
                    <a:pt x="4543" y="161469"/>
                  </a:lnTo>
                  <a:lnTo>
                    <a:pt x="0" y="168820"/>
                  </a:lnTo>
                  <a:lnTo>
                    <a:pt x="905" y="172755"/>
                  </a:lnTo>
                  <a:lnTo>
                    <a:pt x="7557" y="180892"/>
                  </a:lnTo>
                  <a:lnTo>
                    <a:pt x="33317" y="190034"/>
                  </a:lnTo>
                  <a:lnTo>
                    <a:pt x="71129" y="193841"/>
                  </a:lnTo>
                  <a:lnTo>
                    <a:pt x="118719" y="194422"/>
                  </a:lnTo>
                  <a:lnTo>
                    <a:pt x="167818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343"/>
            <p:cNvSpPr/>
            <p:nvPr>
              <p:custDataLst>
                <p:tags r:id="rId110"/>
              </p:custDataLst>
            </p:nvPr>
          </p:nvSpPr>
          <p:spPr>
            <a:xfrm>
              <a:off x="8479628" y="2867712"/>
              <a:ext cx="124623" cy="269189"/>
            </a:xfrm>
            <a:custGeom>
              <a:avLst/>
              <a:gdLst/>
              <a:ahLst/>
              <a:cxnLst/>
              <a:rect l="0" t="0" r="0" b="0"/>
              <a:pathLst>
                <a:path w="124623" h="269189">
                  <a:moveTo>
                    <a:pt x="124622" y="8838"/>
                  </a:moveTo>
                  <a:lnTo>
                    <a:pt x="124622" y="8838"/>
                  </a:lnTo>
                  <a:lnTo>
                    <a:pt x="118847" y="3769"/>
                  </a:lnTo>
                  <a:lnTo>
                    <a:pt x="112413" y="0"/>
                  </a:lnTo>
                  <a:lnTo>
                    <a:pt x="108015" y="829"/>
                  </a:lnTo>
                  <a:lnTo>
                    <a:pt x="90303" y="13520"/>
                  </a:lnTo>
                  <a:lnTo>
                    <a:pt x="55309" y="52462"/>
                  </a:lnTo>
                  <a:lnTo>
                    <a:pt x="29531" y="94906"/>
                  </a:lnTo>
                  <a:lnTo>
                    <a:pt x="14626" y="126818"/>
                  </a:lnTo>
                  <a:lnTo>
                    <a:pt x="5649" y="159816"/>
                  </a:lnTo>
                  <a:lnTo>
                    <a:pt x="0" y="203385"/>
                  </a:lnTo>
                  <a:lnTo>
                    <a:pt x="4323" y="228183"/>
                  </a:lnTo>
                  <a:lnTo>
                    <a:pt x="8439" y="239735"/>
                  </a:lnTo>
                  <a:lnTo>
                    <a:pt x="14711" y="248141"/>
                  </a:lnTo>
                  <a:lnTo>
                    <a:pt x="31087" y="259363"/>
                  </a:lnTo>
                  <a:lnTo>
                    <a:pt x="75544" y="267247"/>
                  </a:lnTo>
                  <a:lnTo>
                    <a:pt x="92872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344"/>
            <p:cNvSpPr/>
            <p:nvPr>
              <p:custDataLst>
                <p:tags r:id="rId111"/>
              </p:custDataLst>
            </p:nvPr>
          </p:nvSpPr>
          <p:spPr>
            <a:xfrm>
              <a:off x="8047290" y="2682624"/>
              <a:ext cx="144211" cy="98677"/>
            </a:xfrm>
            <a:custGeom>
              <a:avLst/>
              <a:gdLst/>
              <a:ahLst/>
              <a:cxnLst/>
              <a:rect l="0" t="0" r="0" b="0"/>
              <a:pathLst>
                <a:path w="144211" h="98677">
                  <a:moveTo>
                    <a:pt x="29910" y="54226"/>
                  </a:moveTo>
                  <a:lnTo>
                    <a:pt x="29910" y="54226"/>
                  </a:lnTo>
                  <a:lnTo>
                    <a:pt x="29910" y="47484"/>
                  </a:lnTo>
                  <a:lnTo>
                    <a:pt x="33673" y="40411"/>
                  </a:lnTo>
                  <a:lnTo>
                    <a:pt x="38637" y="33269"/>
                  </a:lnTo>
                  <a:lnTo>
                    <a:pt x="40844" y="27743"/>
                  </a:lnTo>
                  <a:lnTo>
                    <a:pt x="40727" y="27399"/>
                  </a:lnTo>
                  <a:lnTo>
                    <a:pt x="15428" y="70143"/>
                  </a:lnTo>
                  <a:lnTo>
                    <a:pt x="0" y="95521"/>
                  </a:lnTo>
                  <a:lnTo>
                    <a:pt x="40195" y="49392"/>
                  </a:lnTo>
                  <a:lnTo>
                    <a:pt x="76045" y="6944"/>
                  </a:lnTo>
                  <a:lnTo>
                    <a:pt x="87167" y="0"/>
                  </a:lnTo>
                  <a:lnTo>
                    <a:pt x="90659" y="1142"/>
                  </a:lnTo>
                  <a:lnTo>
                    <a:pt x="98301" y="8055"/>
                  </a:lnTo>
                  <a:lnTo>
                    <a:pt x="118897" y="49601"/>
                  </a:lnTo>
                  <a:lnTo>
                    <a:pt x="144210" y="98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345"/>
            <p:cNvSpPr/>
            <p:nvPr>
              <p:custDataLst>
                <p:tags r:id="rId112"/>
              </p:custDataLst>
            </p:nvPr>
          </p:nvSpPr>
          <p:spPr>
            <a:xfrm>
              <a:off x="8242300" y="30861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5909" y="473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346"/>
            <p:cNvSpPr/>
            <p:nvPr>
              <p:custDataLst>
                <p:tags r:id="rId113"/>
              </p:custDataLst>
            </p:nvPr>
          </p:nvSpPr>
          <p:spPr>
            <a:xfrm>
              <a:off x="8001000" y="2863185"/>
              <a:ext cx="166782" cy="452568"/>
            </a:xfrm>
            <a:custGeom>
              <a:avLst/>
              <a:gdLst/>
              <a:ahLst/>
              <a:cxnLst/>
              <a:rect l="0" t="0" r="0" b="0"/>
              <a:pathLst>
                <a:path w="166782" h="452568">
                  <a:moveTo>
                    <a:pt x="0" y="235615"/>
                  </a:moveTo>
                  <a:lnTo>
                    <a:pt x="0" y="235615"/>
                  </a:lnTo>
                  <a:lnTo>
                    <a:pt x="3370" y="242357"/>
                  </a:lnTo>
                  <a:lnTo>
                    <a:pt x="9459" y="289887"/>
                  </a:lnTo>
                  <a:lnTo>
                    <a:pt x="11739" y="325544"/>
                  </a:lnTo>
                  <a:lnTo>
                    <a:pt x="15787" y="366291"/>
                  </a:lnTo>
                  <a:lnTo>
                    <a:pt x="18083" y="406272"/>
                  </a:lnTo>
                  <a:lnTo>
                    <a:pt x="18993" y="452567"/>
                  </a:lnTo>
                  <a:lnTo>
                    <a:pt x="14680" y="417831"/>
                  </a:lnTo>
                  <a:lnTo>
                    <a:pt x="13582" y="387861"/>
                  </a:lnTo>
                  <a:lnTo>
                    <a:pt x="11209" y="349611"/>
                  </a:lnTo>
                  <a:lnTo>
                    <a:pt x="7804" y="306036"/>
                  </a:lnTo>
                  <a:lnTo>
                    <a:pt x="3939" y="258446"/>
                  </a:lnTo>
                  <a:lnTo>
                    <a:pt x="3331" y="232491"/>
                  </a:lnTo>
                  <a:lnTo>
                    <a:pt x="3632" y="205310"/>
                  </a:lnTo>
                  <a:lnTo>
                    <a:pt x="4538" y="177312"/>
                  </a:lnTo>
                  <a:lnTo>
                    <a:pt x="7258" y="151591"/>
                  </a:lnTo>
                  <a:lnTo>
                    <a:pt x="15926" y="104197"/>
                  </a:lnTo>
                  <a:lnTo>
                    <a:pt x="28715" y="65259"/>
                  </a:lnTo>
                  <a:lnTo>
                    <a:pt x="44512" y="34312"/>
                  </a:lnTo>
                  <a:lnTo>
                    <a:pt x="63292" y="13502"/>
                  </a:lnTo>
                  <a:lnTo>
                    <a:pt x="81518" y="2843"/>
                  </a:lnTo>
                  <a:lnTo>
                    <a:pt x="90328" y="0"/>
                  </a:lnTo>
                  <a:lnTo>
                    <a:pt x="99024" y="927"/>
                  </a:lnTo>
                  <a:lnTo>
                    <a:pt x="116212" y="9483"/>
                  </a:lnTo>
                  <a:lnTo>
                    <a:pt x="121925" y="17833"/>
                  </a:lnTo>
                  <a:lnTo>
                    <a:pt x="128271" y="40280"/>
                  </a:lnTo>
                  <a:lnTo>
                    <a:pt x="125448" y="64838"/>
                  </a:lnTo>
                  <a:lnTo>
                    <a:pt x="110077" y="100583"/>
                  </a:lnTo>
                  <a:lnTo>
                    <a:pt x="82970" y="137524"/>
                  </a:lnTo>
                  <a:lnTo>
                    <a:pt x="71918" y="146158"/>
                  </a:lnTo>
                  <a:lnTo>
                    <a:pt x="60067" y="151701"/>
                  </a:lnTo>
                  <a:lnTo>
                    <a:pt x="59800" y="152156"/>
                  </a:lnTo>
                  <a:lnTo>
                    <a:pt x="60328" y="152458"/>
                  </a:lnTo>
                  <a:lnTo>
                    <a:pt x="105887" y="159466"/>
                  </a:lnTo>
                  <a:lnTo>
                    <a:pt x="139167" y="174011"/>
                  </a:lnTo>
                  <a:lnTo>
                    <a:pt x="155690" y="185658"/>
                  </a:lnTo>
                  <a:lnTo>
                    <a:pt x="164446" y="197889"/>
                  </a:lnTo>
                  <a:lnTo>
                    <a:pt x="166781" y="204114"/>
                  </a:lnTo>
                  <a:lnTo>
                    <a:pt x="166220" y="211087"/>
                  </a:lnTo>
                  <a:lnTo>
                    <a:pt x="159953" y="226360"/>
                  </a:lnTo>
                  <a:lnTo>
                    <a:pt x="141154" y="247454"/>
                  </a:lnTo>
                  <a:lnTo>
                    <a:pt x="114340" y="260368"/>
                  </a:lnTo>
                  <a:lnTo>
                    <a:pt x="99971" y="262374"/>
                  </a:lnTo>
                  <a:lnTo>
                    <a:pt x="89587" y="260913"/>
                  </a:lnTo>
                  <a:lnTo>
                    <a:pt x="82621" y="257912"/>
                  </a:lnTo>
                  <a:lnTo>
                    <a:pt x="81891" y="256124"/>
                  </a:lnTo>
                  <a:lnTo>
                    <a:pt x="82816" y="254227"/>
                  </a:lnTo>
                  <a:lnTo>
                    <a:pt x="84843" y="252256"/>
                  </a:lnTo>
                  <a:lnTo>
                    <a:pt x="107950" y="24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1111"/>
          <p:cNvGrpSpPr/>
          <p:nvPr/>
        </p:nvGrpSpPr>
        <p:grpSpPr>
          <a:xfrm>
            <a:off x="4178300" y="3737786"/>
            <a:ext cx="254001" cy="140920"/>
            <a:chOff x="4178300" y="3737786"/>
            <a:chExt cx="254001" cy="140920"/>
          </a:xfrm>
        </p:grpSpPr>
        <p:sp>
          <p:nvSpPr>
            <p:cNvPr id="718" name="SMARTInkShape-6347"/>
            <p:cNvSpPr/>
            <p:nvPr>
              <p:custDataLst>
                <p:tags r:id="rId101"/>
              </p:custDataLst>
            </p:nvPr>
          </p:nvSpPr>
          <p:spPr>
            <a:xfrm>
              <a:off x="4178300" y="3737786"/>
              <a:ext cx="196851" cy="21415"/>
            </a:xfrm>
            <a:custGeom>
              <a:avLst/>
              <a:gdLst/>
              <a:ahLst/>
              <a:cxnLst/>
              <a:rect l="0" t="0" r="0" b="0"/>
              <a:pathLst>
                <a:path w="196851" h="21415">
                  <a:moveTo>
                    <a:pt x="0" y="8714"/>
                  </a:moveTo>
                  <a:lnTo>
                    <a:pt x="0" y="8714"/>
                  </a:lnTo>
                  <a:lnTo>
                    <a:pt x="47347" y="6832"/>
                  </a:lnTo>
                  <a:lnTo>
                    <a:pt x="91640" y="1807"/>
                  </a:lnTo>
                  <a:lnTo>
                    <a:pt x="122573" y="0"/>
                  </a:lnTo>
                  <a:lnTo>
                    <a:pt x="161672" y="6916"/>
                  </a:lnTo>
                  <a:lnTo>
                    <a:pt x="196850" y="21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348"/>
            <p:cNvSpPr/>
            <p:nvPr>
              <p:custDataLst>
                <p:tags r:id="rId102"/>
              </p:custDataLst>
            </p:nvPr>
          </p:nvSpPr>
          <p:spPr>
            <a:xfrm>
              <a:off x="4197350" y="3841750"/>
              <a:ext cx="234951" cy="36956"/>
            </a:xfrm>
            <a:custGeom>
              <a:avLst/>
              <a:gdLst/>
              <a:ahLst/>
              <a:cxnLst/>
              <a:rect l="0" t="0" r="0" b="0"/>
              <a:pathLst>
                <a:path w="234951" h="36956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881" y="32307"/>
                  </a:lnTo>
                  <a:lnTo>
                    <a:pt x="3371" y="34238"/>
                  </a:lnTo>
                  <a:lnTo>
                    <a:pt x="22322" y="36955"/>
                  </a:lnTo>
                  <a:lnTo>
                    <a:pt x="67135" y="31019"/>
                  </a:lnTo>
                  <a:lnTo>
                    <a:pt x="110742" y="22253"/>
                  </a:lnTo>
                  <a:lnTo>
                    <a:pt x="157168" y="12712"/>
                  </a:lnTo>
                  <a:lnTo>
                    <a:pt x="196617" y="612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1112"/>
          <p:cNvGrpSpPr/>
          <p:nvPr/>
        </p:nvGrpSpPr>
        <p:grpSpPr>
          <a:xfrm>
            <a:off x="4718050" y="3556000"/>
            <a:ext cx="1312084" cy="501651"/>
            <a:chOff x="4718050" y="3556000"/>
            <a:chExt cx="1312084" cy="501651"/>
          </a:xfrm>
        </p:grpSpPr>
        <p:sp>
          <p:nvSpPr>
            <p:cNvPr id="721" name="SMARTInkShape-6349"/>
            <p:cNvSpPr/>
            <p:nvPr>
              <p:custDataLst>
                <p:tags r:id="rId90"/>
              </p:custDataLst>
            </p:nvPr>
          </p:nvSpPr>
          <p:spPr>
            <a:xfrm>
              <a:off x="4763383" y="3670300"/>
              <a:ext cx="119768" cy="165101"/>
            </a:xfrm>
            <a:custGeom>
              <a:avLst/>
              <a:gdLst/>
              <a:ahLst/>
              <a:cxnLst/>
              <a:rect l="0" t="0" r="0" b="0"/>
              <a:pathLst>
                <a:path w="119768" h="1651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31743" y="35974"/>
                  </a:lnTo>
                  <a:lnTo>
                    <a:pt x="52076" y="81947"/>
                  </a:lnTo>
                  <a:lnTo>
                    <a:pt x="75743" y="124581"/>
                  </a:lnTo>
                  <a:lnTo>
                    <a:pt x="97430" y="153647"/>
                  </a:lnTo>
                  <a:lnTo>
                    <a:pt x="106547" y="160010"/>
                  </a:lnTo>
                  <a:lnTo>
                    <a:pt x="11976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350"/>
            <p:cNvSpPr/>
            <p:nvPr>
              <p:custDataLst>
                <p:tags r:id="rId91"/>
              </p:custDataLst>
            </p:nvPr>
          </p:nvSpPr>
          <p:spPr>
            <a:xfrm>
              <a:off x="4864100" y="3702050"/>
              <a:ext cx="101601" cy="285751"/>
            </a:xfrm>
            <a:custGeom>
              <a:avLst/>
              <a:gdLst/>
              <a:ahLst/>
              <a:cxnLst/>
              <a:rect l="0" t="0" r="0" b="0"/>
              <a:pathLst>
                <a:path w="101601" h="2857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1881"/>
                  </a:lnTo>
                  <a:lnTo>
                    <a:pt x="52282" y="32907"/>
                  </a:lnTo>
                  <a:lnTo>
                    <a:pt x="22032" y="76267"/>
                  </a:lnTo>
                  <a:lnTo>
                    <a:pt x="14543" y="94873"/>
                  </a:lnTo>
                  <a:lnTo>
                    <a:pt x="12748" y="134650"/>
                  </a:lnTo>
                  <a:lnTo>
                    <a:pt x="7640" y="174215"/>
                  </a:lnTo>
                  <a:lnTo>
                    <a:pt x="1718" y="220915"/>
                  </a:lnTo>
                  <a:lnTo>
                    <a:pt x="226" y="26780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351"/>
            <p:cNvSpPr/>
            <p:nvPr>
              <p:custDataLst>
                <p:tags r:id="rId92"/>
              </p:custDataLst>
            </p:nvPr>
          </p:nvSpPr>
          <p:spPr>
            <a:xfrm>
              <a:off x="4718050" y="355600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44762" y="19799"/>
                  </a:lnTo>
                  <a:lnTo>
                    <a:pt x="78691" y="13268"/>
                  </a:lnTo>
                  <a:lnTo>
                    <a:pt x="115407" y="7543"/>
                  </a:lnTo>
                  <a:lnTo>
                    <a:pt x="150775" y="335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352"/>
            <p:cNvSpPr/>
            <p:nvPr>
              <p:custDataLst>
                <p:tags r:id="rId93"/>
              </p:custDataLst>
            </p:nvPr>
          </p:nvSpPr>
          <p:spPr>
            <a:xfrm>
              <a:off x="5010150" y="3886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353"/>
            <p:cNvSpPr/>
            <p:nvPr>
              <p:custDataLst>
                <p:tags r:id="rId94"/>
              </p:custDataLst>
            </p:nvPr>
          </p:nvSpPr>
          <p:spPr>
            <a:xfrm>
              <a:off x="5158251" y="3678415"/>
              <a:ext cx="112250" cy="303036"/>
            </a:xfrm>
            <a:custGeom>
              <a:avLst/>
              <a:gdLst/>
              <a:ahLst/>
              <a:cxnLst/>
              <a:rect l="0" t="0" r="0" b="0"/>
              <a:pathLst>
                <a:path w="112250" h="303036">
                  <a:moveTo>
                    <a:pt x="112249" y="10935"/>
                  </a:moveTo>
                  <a:lnTo>
                    <a:pt x="112249" y="10935"/>
                  </a:lnTo>
                  <a:lnTo>
                    <a:pt x="108878" y="4193"/>
                  </a:lnTo>
                  <a:lnTo>
                    <a:pt x="107180" y="2207"/>
                  </a:lnTo>
                  <a:lnTo>
                    <a:pt x="103410" y="0"/>
                  </a:lnTo>
                  <a:lnTo>
                    <a:pt x="90580" y="2129"/>
                  </a:lnTo>
                  <a:lnTo>
                    <a:pt x="79335" y="12902"/>
                  </a:lnTo>
                  <a:lnTo>
                    <a:pt x="55460" y="46325"/>
                  </a:lnTo>
                  <a:lnTo>
                    <a:pt x="35503" y="79580"/>
                  </a:lnTo>
                  <a:lnTo>
                    <a:pt x="19579" y="117879"/>
                  </a:lnTo>
                  <a:lnTo>
                    <a:pt x="7327" y="158419"/>
                  </a:lnTo>
                  <a:lnTo>
                    <a:pt x="0" y="197133"/>
                  </a:lnTo>
                  <a:lnTo>
                    <a:pt x="1448" y="228451"/>
                  </a:lnTo>
                  <a:lnTo>
                    <a:pt x="16938" y="266511"/>
                  </a:lnTo>
                  <a:lnTo>
                    <a:pt x="33435" y="283509"/>
                  </a:lnTo>
                  <a:lnTo>
                    <a:pt x="42773" y="290018"/>
                  </a:lnTo>
                  <a:lnTo>
                    <a:pt x="66320" y="297249"/>
                  </a:lnTo>
                  <a:lnTo>
                    <a:pt x="105899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354"/>
            <p:cNvSpPr/>
            <p:nvPr>
              <p:custDataLst>
                <p:tags r:id="rId95"/>
              </p:custDataLst>
            </p:nvPr>
          </p:nvSpPr>
          <p:spPr>
            <a:xfrm>
              <a:off x="5338957" y="3708661"/>
              <a:ext cx="178311" cy="261458"/>
            </a:xfrm>
            <a:custGeom>
              <a:avLst/>
              <a:gdLst/>
              <a:ahLst/>
              <a:cxnLst/>
              <a:rect l="0" t="0" r="0" b="0"/>
              <a:pathLst>
                <a:path w="178311" h="261458">
                  <a:moveTo>
                    <a:pt x="172843" y="6089"/>
                  </a:moveTo>
                  <a:lnTo>
                    <a:pt x="172843" y="6089"/>
                  </a:lnTo>
                  <a:lnTo>
                    <a:pt x="178310" y="622"/>
                  </a:lnTo>
                  <a:lnTo>
                    <a:pt x="177899" y="327"/>
                  </a:lnTo>
                  <a:lnTo>
                    <a:pt x="175561" y="0"/>
                  </a:lnTo>
                  <a:lnTo>
                    <a:pt x="136453" y="20810"/>
                  </a:lnTo>
                  <a:lnTo>
                    <a:pt x="93741" y="45294"/>
                  </a:lnTo>
                  <a:lnTo>
                    <a:pt x="50914" y="74694"/>
                  </a:lnTo>
                  <a:lnTo>
                    <a:pt x="28186" y="97722"/>
                  </a:lnTo>
                  <a:lnTo>
                    <a:pt x="26311" y="101750"/>
                  </a:lnTo>
                  <a:lnTo>
                    <a:pt x="25766" y="105140"/>
                  </a:lnTo>
                  <a:lnTo>
                    <a:pt x="26108" y="108106"/>
                  </a:lnTo>
                  <a:lnTo>
                    <a:pt x="37778" y="113284"/>
                  </a:lnTo>
                  <a:lnTo>
                    <a:pt x="79763" y="118986"/>
                  </a:lnTo>
                  <a:lnTo>
                    <a:pt x="121635" y="120817"/>
                  </a:lnTo>
                  <a:lnTo>
                    <a:pt x="135033" y="123636"/>
                  </a:lnTo>
                  <a:lnTo>
                    <a:pt x="137758" y="126787"/>
                  </a:lnTo>
                  <a:lnTo>
                    <a:pt x="138164" y="131005"/>
                  </a:lnTo>
                  <a:lnTo>
                    <a:pt x="137024" y="135933"/>
                  </a:lnTo>
                  <a:lnTo>
                    <a:pt x="126349" y="147053"/>
                  </a:lnTo>
                  <a:lnTo>
                    <a:pt x="80639" y="178180"/>
                  </a:lnTo>
                  <a:lnTo>
                    <a:pt x="40395" y="207989"/>
                  </a:lnTo>
                  <a:lnTo>
                    <a:pt x="2479" y="247645"/>
                  </a:lnTo>
                  <a:lnTo>
                    <a:pt x="0" y="251793"/>
                  </a:lnTo>
                  <a:lnTo>
                    <a:pt x="1875" y="255264"/>
                  </a:lnTo>
                  <a:lnTo>
                    <a:pt x="13367" y="261002"/>
                  </a:lnTo>
                  <a:lnTo>
                    <a:pt x="49783" y="261457"/>
                  </a:lnTo>
                  <a:lnTo>
                    <a:pt x="96321" y="253752"/>
                  </a:lnTo>
                  <a:lnTo>
                    <a:pt x="142487" y="249274"/>
                  </a:lnTo>
                  <a:lnTo>
                    <a:pt x="172843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355"/>
            <p:cNvSpPr/>
            <p:nvPr>
              <p:custDataLst>
                <p:tags r:id="rId96"/>
              </p:custDataLst>
            </p:nvPr>
          </p:nvSpPr>
          <p:spPr>
            <a:xfrm>
              <a:off x="5613400" y="3736779"/>
              <a:ext cx="146051" cy="193872"/>
            </a:xfrm>
            <a:custGeom>
              <a:avLst/>
              <a:gdLst/>
              <a:ahLst/>
              <a:cxnLst/>
              <a:rect l="0" t="0" r="0" b="0"/>
              <a:pathLst>
                <a:path w="146051" h="1938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7"/>
                  </a:lnTo>
                  <a:lnTo>
                    <a:pt x="15580" y="1275"/>
                  </a:lnTo>
                  <a:lnTo>
                    <a:pt x="35974" y="16234"/>
                  </a:lnTo>
                  <a:lnTo>
                    <a:pt x="63784" y="57417"/>
                  </a:lnTo>
                  <a:lnTo>
                    <a:pt x="87495" y="97387"/>
                  </a:lnTo>
                  <a:lnTo>
                    <a:pt x="110984" y="135650"/>
                  </a:lnTo>
                  <a:lnTo>
                    <a:pt x="136868" y="181221"/>
                  </a:lnTo>
                  <a:lnTo>
                    <a:pt x="14605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356"/>
            <p:cNvSpPr/>
            <p:nvPr>
              <p:custDataLst>
                <p:tags r:id="rId97"/>
              </p:custDataLst>
            </p:nvPr>
          </p:nvSpPr>
          <p:spPr>
            <a:xfrm>
              <a:off x="5664200" y="3698679"/>
              <a:ext cx="158751" cy="276422"/>
            </a:xfrm>
            <a:custGeom>
              <a:avLst/>
              <a:gdLst/>
              <a:ahLst/>
              <a:cxnLst/>
              <a:rect l="0" t="0" r="0" b="0"/>
              <a:pathLst>
                <a:path w="158751" h="276422">
                  <a:moveTo>
                    <a:pt x="158750" y="3371"/>
                  </a:moveTo>
                  <a:lnTo>
                    <a:pt x="158750" y="3371"/>
                  </a:lnTo>
                  <a:lnTo>
                    <a:pt x="155379" y="0"/>
                  </a:lnTo>
                  <a:lnTo>
                    <a:pt x="153681" y="418"/>
                  </a:lnTo>
                  <a:lnTo>
                    <a:pt x="126534" y="35477"/>
                  </a:lnTo>
                  <a:lnTo>
                    <a:pt x="102246" y="74424"/>
                  </a:lnTo>
                  <a:lnTo>
                    <a:pt x="83072" y="105271"/>
                  </a:lnTo>
                  <a:lnTo>
                    <a:pt x="62792" y="139676"/>
                  </a:lnTo>
                  <a:lnTo>
                    <a:pt x="42724" y="174723"/>
                  </a:lnTo>
                  <a:lnTo>
                    <a:pt x="17676" y="220104"/>
                  </a:lnTo>
                  <a:lnTo>
                    <a:pt x="2467" y="264162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357"/>
            <p:cNvSpPr/>
            <p:nvPr>
              <p:custDataLst>
                <p:tags r:id="rId98"/>
              </p:custDataLst>
            </p:nvPr>
          </p:nvSpPr>
          <p:spPr>
            <a:xfrm>
              <a:off x="5816600" y="3937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5467" y="47244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358"/>
            <p:cNvSpPr/>
            <p:nvPr>
              <p:custDataLst>
                <p:tags r:id="rId99"/>
              </p:custDataLst>
            </p:nvPr>
          </p:nvSpPr>
          <p:spPr>
            <a:xfrm>
              <a:off x="5826357" y="3835400"/>
              <a:ext cx="68774" cy="54423"/>
            </a:xfrm>
            <a:custGeom>
              <a:avLst/>
              <a:gdLst/>
              <a:ahLst/>
              <a:cxnLst/>
              <a:rect l="0" t="0" r="0" b="0"/>
              <a:pathLst>
                <a:path w="68774" h="54423">
                  <a:moveTo>
                    <a:pt x="34693" y="6350"/>
                  </a:moveTo>
                  <a:lnTo>
                    <a:pt x="34693" y="6350"/>
                  </a:lnTo>
                  <a:lnTo>
                    <a:pt x="8178" y="18559"/>
                  </a:lnTo>
                  <a:lnTo>
                    <a:pt x="4316" y="22956"/>
                  </a:lnTo>
                  <a:lnTo>
                    <a:pt x="27" y="33486"/>
                  </a:lnTo>
                  <a:lnTo>
                    <a:pt x="0" y="43340"/>
                  </a:lnTo>
                  <a:lnTo>
                    <a:pt x="981" y="47943"/>
                  </a:lnTo>
                  <a:lnTo>
                    <a:pt x="4458" y="51012"/>
                  </a:lnTo>
                  <a:lnTo>
                    <a:pt x="15846" y="54422"/>
                  </a:lnTo>
                  <a:lnTo>
                    <a:pt x="38124" y="52971"/>
                  </a:lnTo>
                  <a:lnTo>
                    <a:pt x="52445" y="46120"/>
                  </a:lnTo>
                  <a:lnTo>
                    <a:pt x="63750" y="36725"/>
                  </a:lnTo>
                  <a:lnTo>
                    <a:pt x="68773" y="27847"/>
                  </a:lnTo>
                  <a:lnTo>
                    <a:pt x="68702" y="23503"/>
                  </a:lnTo>
                  <a:lnTo>
                    <a:pt x="64860" y="14914"/>
                  </a:lnTo>
                  <a:lnTo>
                    <a:pt x="56566" y="8275"/>
                  </a:lnTo>
                  <a:lnTo>
                    <a:pt x="410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359"/>
            <p:cNvSpPr/>
            <p:nvPr>
              <p:custDataLst>
                <p:tags r:id="rId100"/>
              </p:custDataLst>
            </p:nvPr>
          </p:nvSpPr>
          <p:spPr>
            <a:xfrm>
              <a:off x="5905500" y="3683000"/>
              <a:ext cx="124634" cy="374651"/>
            </a:xfrm>
            <a:custGeom>
              <a:avLst/>
              <a:gdLst/>
              <a:ahLst/>
              <a:cxnLst/>
              <a:rect l="0" t="0" r="0" b="0"/>
              <a:pathLst>
                <a:path w="124634" h="374651">
                  <a:moveTo>
                    <a:pt x="95250" y="0"/>
                  </a:moveTo>
                  <a:lnTo>
                    <a:pt x="95250" y="0"/>
                  </a:lnTo>
                  <a:lnTo>
                    <a:pt x="101025" y="7186"/>
                  </a:lnTo>
                  <a:lnTo>
                    <a:pt x="111151" y="29567"/>
                  </a:lnTo>
                  <a:lnTo>
                    <a:pt x="121677" y="76964"/>
                  </a:lnTo>
                  <a:lnTo>
                    <a:pt x="124633" y="120284"/>
                  </a:lnTo>
                  <a:lnTo>
                    <a:pt x="122186" y="167759"/>
                  </a:lnTo>
                  <a:lnTo>
                    <a:pt x="119557" y="192273"/>
                  </a:lnTo>
                  <a:lnTo>
                    <a:pt x="109111" y="238325"/>
                  </a:lnTo>
                  <a:lnTo>
                    <a:pt x="92945" y="281606"/>
                  </a:lnTo>
                  <a:lnTo>
                    <a:pt x="69296" y="322007"/>
                  </a:lnTo>
                  <a:lnTo>
                    <a:pt x="42322" y="347961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8" name="SMARTInkShape-Group1113"/>
          <p:cNvGrpSpPr/>
          <p:nvPr/>
        </p:nvGrpSpPr>
        <p:grpSpPr>
          <a:xfrm>
            <a:off x="6292850" y="3619814"/>
            <a:ext cx="660401" cy="614282"/>
            <a:chOff x="6292850" y="3619814"/>
            <a:chExt cx="660401" cy="614282"/>
          </a:xfrm>
        </p:grpSpPr>
        <p:sp>
          <p:nvSpPr>
            <p:cNvPr id="733" name="SMARTInkShape-6360"/>
            <p:cNvSpPr/>
            <p:nvPr>
              <p:custDataLst>
                <p:tags r:id="rId85"/>
              </p:custDataLst>
            </p:nvPr>
          </p:nvSpPr>
          <p:spPr>
            <a:xfrm>
              <a:off x="6292850" y="39370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30507" y="15679"/>
                  </a:lnTo>
                  <a:lnTo>
                    <a:pt x="67287" y="6841"/>
                  </a:lnTo>
                  <a:lnTo>
                    <a:pt x="110561" y="2027"/>
                  </a:lnTo>
                  <a:lnTo>
                    <a:pt x="153518" y="40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361"/>
            <p:cNvSpPr/>
            <p:nvPr>
              <p:custDataLst>
                <p:tags r:id="rId86"/>
              </p:custDataLst>
            </p:nvPr>
          </p:nvSpPr>
          <p:spPr>
            <a:xfrm>
              <a:off x="6394448" y="3829050"/>
              <a:ext cx="12703" cy="228601"/>
            </a:xfrm>
            <a:custGeom>
              <a:avLst/>
              <a:gdLst/>
              <a:ahLst/>
              <a:cxnLst/>
              <a:rect l="0" t="0" r="0" b="0"/>
              <a:pathLst>
                <a:path w="12703" h="2286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6743" y="18952"/>
                  </a:lnTo>
                  <a:lnTo>
                    <a:pt x="7565" y="54925"/>
                  </a:lnTo>
                  <a:lnTo>
                    <a:pt x="10082" y="101333"/>
                  </a:lnTo>
                  <a:lnTo>
                    <a:pt x="11538" y="134172"/>
                  </a:lnTo>
                  <a:lnTo>
                    <a:pt x="12185" y="166876"/>
                  </a:lnTo>
                  <a:lnTo>
                    <a:pt x="12549" y="208116"/>
                  </a:lnTo>
                  <a:lnTo>
                    <a:pt x="1270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362"/>
            <p:cNvSpPr/>
            <p:nvPr>
              <p:custDataLst>
                <p:tags r:id="rId87"/>
              </p:custDataLst>
            </p:nvPr>
          </p:nvSpPr>
          <p:spPr>
            <a:xfrm>
              <a:off x="6754155" y="3808553"/>
              <a:ext cx="139989" cy="425543"/>
            </a:xfrm>
            <a:custGeom>
              <a:avLst/>
              <a:gdLst/>
              <a:ahLst/>
              <a:cxnLst/>
              <a:rect l="0" t="0" r="0" b="0"/>
              <a:pathLst>
                <a:path w="139989" h="425543">
                  <a:moveTo>
                    <a:pt x="8595" y="128447"/>
                  </a:moveTo>
                  <a:lnTo>
                    <a:pt x="8595" y="128447"/>
                  </a:lnTo>
                  <a:lnTo>
                    <a:pt x="10476" y="172706"/>
                  </a:lnTo>
                  <a:lnTo>
                    <a:pt x="15502" y="214703"/>
                  </a:lnTo>
                  <a:lnTo>
                    <a:pt x="19426" y="247922"/>
                  </a:lnTo>
                  <a:lnTo>
                    <a:pt x="23522" y="286204"/>
                  </a:lnTo>
                  <a:lnTo>
                    <a:pt x="25813" y="324856"/>
                  </a:lnTo>
                  <a:lnTo>
                    <a:pt x="26830" y="361084"/>
                  </a:lnTo>
                  <a:lnTo>
                    <a:pt x="28109" y="402458"/>
                  </a:lnTo>
                  <a:lnTo>
                    <a:pt x="31232" y="422791"/>
                  </a:lnTo>
                  <a:lnTo>
                    <a:pt x="30741" y="424865"/>
                  </a:lnTo>
                  <a:lnTo>
                    <a:pt x="29709" y="425542"/>
                  </a:lnTo>
                  <a:lnTo>
                    <a:pt x="26681" y="418769"/>
                  </a:lnTo>
                  <a:lnTo>
                    <a:pt x="18987" y="381312"/>
                  </a:lnTo>
                  <a:lnTo>
                    <a:pt x="12978" y="347135"/>
                  </a:lnTo>
                  <a:lnTo>
                    <a:pt x="6310" y="304664"/>
                  </a:lnTo>
                  <a:lnTo>
                    <a:pt x="3544" y="280497"/>
                  </a:lnTo>
                  <a:lnTo>
                    <a:pt x="994" y="255214"/>
                  </a:lnTo>
                  <a:lnTo>
                    <a:pt x="0" y="230597"/>
                  </a:lnTo>
                  <a:lnTo>
                    <a:pt x="42" y="206425"/>
                  </a:lnTo>
                  <a:lnTo>
                    <a:pt x="2677" y="160281"/>
                  </a:lnTo>
                  <a:lnTo>
                    <a:pt x="8551" y="118607"/>
                  </a:lnTo>
                  <a:lnTo>
                    <a:pt x="17746" y="80799"/>
                  </a:lnTo>
                  <a:lnTo>
                    <a:pt x="34824" y="35307"/>
                  </a:lnTo>
                  <a:lnTo>
                    <a:pt x="48476" y="15085"/>
                  </a:lnTo>
                  <a:lnTo>
                    <a:pt x="66301" y="1393"/>
                  </a:lnTo>
                  <a:lnTo>
                    <a:pt x="72466" y="0"/>
                  </a:lnTo>
                  <a:lnTo>
                    <a:pt x="76575" y="1893"/>
                  </a:lnTo>
                  <a:lnTo>
                    <a:pt x="81848" y="11523"/>
                  </a:lnTo>
                  <a:lnTo>
                    <a:pt x="88076" y="33517"/>
                  </a:lnTo>
                  <a:lnTo>
                    <a:pt x="90539" y="72196"/>
                  </a:lnTo>
                  <a:lnTo>
                    <a:pt x="87655" y="110437"/>
                  </a:lnTo>
                  <a:lnTo>
                    <a:pt x="82271" y="129852"/>
                  </a:lnTo>
                  <a:lnTo>
                    <a:pt x="78263" y="136127"/>
                  </a:lnTo>
                  <a:lnTo>
                    <a:pt x="76207" y="137800"/>
                  </a:lnTo>
                  <a:lnTo>
                    <a:pt x="76247" y="138916"/>
                  </a:lnTo>
                  <a:lnTo>
                    <a:pt x="77685" y="139659"/>
                  </a:lnTo>
                  <a:lnTo>
                    <a:pt x="80055" y="140155"/>
                  </a:lnTo>
                  <a:lnTo>
                    <a:pt x="86451" y="138825"/>
                  </a:lnTo>
                  <a:lnTo>
                    <a:pt x="90132" y="137482"/>
                  </a:lnTo>
                  <a:lnTo>
                    <a:pt x="99866" y="137872"/>
                  </a:lnTo>
                  <a:lnTo>
                    <a:pt x="111249" y="141102"/>
                  </a:lnTo>
                  <a:lnTo>
                    <a:pt x="123363" y="147242"/>
                  </a:lnTo>
                  <a:lnTo>
                    <a:pt x="132040" y="158437"/>
                  </a:lnTo>
                  <a:lnTo>
                    <a:pt x="137542" y="172115"/>
                  </a:lnTo>
                  <a:lnTo>
                    <a:pt x="139988" y="185251"/>
                  </a:lnTo>
                  <a:lnTo>
                    <a:pt x="135431" y="200024"/>
                  </a:lnTo>
                  <a:lnTo>
                    <a:pt x="126350" y="214587"/>
                  </a:lnTo>
                  <a:lnTo>
                    <a:pt x="109337" y="230013"/>
                  </a:lnTo>
                  <a:lnTo>
                    <a:pt x="97113" y="236617"/>
                  </a:lnTo>
                  <a:lnTo>
                    <a:pt x="84625" y="238141"/>
                  </a:lnTo>
                  <a:lnTo>
                    <a:pt x="74136" y="236467"/>
                  </a:lnTo>
                  <a:lnTo>
                    <a:pt x="71337" y="235032"/>
                  </a:lnTo>
                  <a:lnTo>
                    <a:pt x="65745" y="230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363"/>
            <p:cNvSpPr/>
            <p:nvPr>
              <p:custDataLst>
                <p:tags r:id="rId88"/>
              </p:custDataLst>
            </p:nvPr>
          </p:nvSpPr>
          <p:spPr>
            <a:xfrm>
              <a:off x="6946900" y="3987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9" y="266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364"/>
            <p:cNvSpPr/>
            <p:nvPr>
              <p:custDataLst>
                <p:tags r:id="rId89"/>
              </p:custDataLst>
            </p:nvPr>
          </p:nvSpPr>
          <p:spPr>
            <a:xfrm>
              <a:off x="6808860" y="3619814"/>
              <a:ext cx="144391" cy="89862"/>
            </a:xfrm>
            <a:custGeom>
              <a:avLst/>
              <a:gdLst/>
              <a:ahLst/>
              <a:cxnLst/>
              <a:rect l="0" t="0" r="0" b="0"/>
              <a:pathLst>
                <a:path w="144391" h="89862">
                  <a:moveTo>
                    <a:pt x="17390" y="25086"/>
                  </a:moveTo>
                  <a:lnTo>
                    <a:pt x="17390" y="25086"/>
                  </a:lnTo>
                  <a:lnTo>
                    <a:pt x="17390" y="18344"/>
                  </a:lnTo>
                  <a:lnTo>
                    <a:pt x="18095" y="16358"/>
                  </a:lnTo>
                  <a:lnTo>
                    <a:pt x="19271" y="15034"/>
                  </a:lnTo>
                  <a:lnTo>
                    <a:pt x="20760" y="14151"/>
                  </a:lnTo>
                  <a:lnTo>
                    <a:pt x="21753" y="14268"/>
                  </a:lnTo>
                  <a:lnTo>
                    <a:pt x="22416" y="15052"/>
                  </a:lnTo>
                  <a:lnTo>
                    <a:pt x="22857" y="16280"/>
                  </a:lnTo>
                  <a:lnTo>
                    <a:pt x="23478" y="28121"/>
                  </a:lnTo>
                  <a:lnTo>
                    <a:pt x="3944" y="74387"/>
                  </a:lnTo>
                  <a:lnTo>
                    <a:pt x="0" y="87749"/>
                  </a:lnTo>
                  <a:lnTo>
                    <a:pt x="152" y="89439"/>
                  </a:lnTo>
                  <a:lnTo>
                    <a:pt x="959" y="89861"/>
                  </a:lnTo>
                  <a:lnTo>
                    <a:pt x="2203" y="89435"/>
                  </a:lnTo>
                  <a:lnTo>
                    <a:pt x="17437" y="75353"/>
                  </a:lnTo>
                  <a:lnTo>
                    <a:pt x="42238" y="32132"/>
                  </a:lnTo>
                  <a:lnTo>
                    <a:pt x="51717" y="16223"/>
                  </a:lnTo>
                  <a:lnTo>
                    <a:pt x="62985" y="4449"/>
                  </a:lnTo>
                  <a:lnTo>
                    <a:pt x="68953" y="1450"/>
                  </a:lnTo>
                  <a:lnTo>
                    <a:pt x="81229" y="0"/>
                  </a:lnTo>
                  <a:lnTo>
                    <a:pt x="93740" y="5470"/>
                  </a:lnTo>
                  <a:lnTo>
                    <a:pt x="105651" y="15662"/>
                  </a:lnTo>
                  <a:lnTo>
                    <a:pt x="119585" y="37267"/>
                  </a:lnTo>
                  <a:lnTo>
                    <a:pt x="144390" y="88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1114"/>
          <p:cNvGrpSpPr/>
          <p:nvPr/>
        </p:nvGrpSpPr>
        <p:grpSpPr>
          <a:xfrm>
            <a:off x="7194952" y="3648917"/>
            <a:ext cx="1036244" cy="497634"/>
            <a:chOff x="7194952" y="3648917"/>
            <a:chExt cx="1036244" cy="497634"/>
          </a:xfrm>
        </p:grpSpPr>
        <p:sp>
          <p:nvSpPr>
            <p:cNvPr id="739" name="SMARTInkShape-6365"/>
            <p:cNvSpPr/>
            <p:nvPr>
              <p:custDataLst>
                <p:tags r:id="rId76"/>
              </p:custDataLst>
            </p:nvPr>
          </p:nvSpPr>
          <p:spPr>
            <a:xfrm>
              <a:off x="7194952" y="3727867"/>
              <a:ext cx="120249" cy="418684"/>
            </a:xfrm>
            <a:custGeom>
              <a:avLst/>
              <a:gdLst/>
              <a:ahLst/>
              <a:cxnLst/>
              <a:rect l="0" t="0" r="0" b="0"/>
              <a:pathLst>
                <a:path w="120249" h="418684">
                  <a:moveTo>
                    <a:pt x="94848" y="18633"/>
                  </a:moveTo>
                  <a:lnTo>
                    <a:pt x="94848" y="18633"/>
                  </a:lnTo>
                  <a:lnTo>
                    <a:pt x="104961" y="11891"/>
                  </a:lnTo>
                  <a:lnTo>
                    <a:pt x="107235" y="9199"/>
                  </a:lnTo>
                  <a:lnTo>
                    <a:pt x="108044" y="6699"/>
                  </a:lnTo>
                  <a:lnTo>
                    <a:pt x="107879" y="4327"/>
                  </a:lnTo>
                  <a:lnTo>
                    <a:pt x="106357" y="2746"/>
                  </a:lnTo>
                  <a:lnTo>
                    <a:pt x="100904" y="988"/>
                  </a:lnTo>
                  <a:lnTo>
                    <a:pt x="93271" y="0"/>
                  </a:lnTo>
                  <a:lnTo>
                    <a:pt x="73057" y="16561"/>
                  </a:lnTo>
                  <a:lnTo>
                    <a:pt x="48097" y="53924"/>
                  </a:lnTo>
                  <a:lnTo>
                    <a:pt x="31265" y="88411"/>
                  </a:lnTo>
                  <a:lnTo>
                    <a:pt x="15789" y="128667"/>
                  </a:lnTo>
                  <a:lnTo>
                    <a:pt x="4206" y="174782"/>
                  </a:lnTo>
                  <a:lnTo>
                    <a:pt x="0" y="219736"/>
                  </a:lnTo>
                  <a:lnTo>
                    <a:pt x="1891" y="261823"/>
                  </a:lnTo>
                  <a:lnTo>
                    <a:pt x="9790" y="299343"/>
                  </a:lnTo>
                  <a:lnTo>
                    <a:pt x="24119" y="334834"/>
                  </a:lnTo>
                  <a:lnTo>
                    <a:pt x="42951" y="366600"/>
                  </a:lnTo>
                  <a:lnTo>
                    <a:pt x="76648" y="398233"/>
                  </a:lnTo>
                  <a:lnTo>
                    <a:pt x="120248" y="4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366"/>
            <p:cNvSpPr/>
            <p:nvPr>
              <p:custDataLst>
                <p:tags r:id="rId77"/>
              </p:custDataLst>
            </p:nvPr>
          </p:nvSpPr>
          <p:spPr>
            <a:xfrm>
              <a:off x="7442939" y="3785017"/>
              <a:ext cx="183412" cy="233751"/>
            </a:xfrm>
            <a:custGeom>
              <a:avLst/>
              <a:gdLst/>
              <a:ahLst/>
              <a:cxnLst/>
              <a:rect l="0" t="0" r="0" b="0"/>
              <a:pathLst>
                <a:path w="183412" h="233751">
                  <a:moveTo>
                    <a:pt x="107211" y="18633"/>
                  </a:moveTo>
                  <a:lnTo>
                    <a:pt x="107211" y="18633"/>
                  </a:lnTo>
                  <a:lnTo>
                    <a:pt x="121025" y="6699"/>
                  </a:lnTo>
                  <a:lnTo>
                    <a:pt x="128872" y="2746"/>
                  </a:lnTo>
                  <a:lnTo>
                    <a:pt x="146238" y="0"/>
                  </a:lnTo>
                  <a:lnTo>
                    <a:pt x="146635" y="1272"/>
                  </a:lnTo>
                  <a:lnTo>
                    <a:pt x="143313" y="6448"/>
                  </a:lnTo>
                  <a:lnTo>
                    <a:pt x="101233" y="34118"/>
                  </a:lnTo>
                  <a:lnTo>
                    <a:pt x="64752" y="55676"/>
                  </a:lnTo>
                  <a:lnTo>
                    <a:pt x="27563" y="81924"/>
                  </a:lnTo>
                  <a:lnTo>
                    <a:pt x="18895" y="92859"/>
                  </a:lnTo>
                  <a:lnTo>
                    <a:pt x="16584" y="97750"/>
                  </a:lnTo>
                  <a:lnTo>
                    <a:pt x="15748" y="101717"/>
                  </a:lnTo>
                  <a:lnTo>
                    <a:pt x="16701" y="108005"/>
                  </a:lnTo>
                  <a:lnTo>
                    <a:pt x="20060" y="109965"/>
                  </a:lnTo>
                  <a:lnTo>
                    <a:pt x="49492" y="113109"/>
                  </a:lnTo>
                  <a:lnTo>
                    <a:pt x="88911" y="117101"/>
                  </a:lnTo>
                  <a:lnTo>
                    <a:pt x="105159" y="122675"/>
                  </a:lnTo>
                  <a:lnTo>
                    <a:pt x="105843" y="126800"/>
                  </a:lnTo>
                  <a:lnTo>
                    <a:pt x="100959" y="138909"/>
                  </a:lnTo>
                  <a:lnTo>
                    <a:pt x="79566" y="158223"/>
                  </a:lnTo>
                  <a:lnTo>
                    <a:pt x="37074" y="188075"/>
                  </a:lnTo>
                  <a:lnTo>
                    <a:pt x="5684" y="213205"/>
                  </a:lnTo>
                  <a:lnTo>
                    <a:pt x="1428" y="218198"/>
                  </a:lnTo>
                  <a:lnTo>
                    <a:pt x="0" y="222231"/>
                  </a:lnTo>
                  <a:lnTo>
                    <a:pt x="459" y="225627"/>
                  </a:lnTo>
                  <a:lnTo>
                    <a:pt x="2177" y="228595"/>
                  </a:lnTo>
                  <a:lnTo>
                    <a:pt x="6144" y="230574"/>
                  </a:lnTo>
                  <a:lnTo>
                    <a:pt x="40314" y="233750"/>
                  </a:lnTo>
                  <a:lnTo>
                    <a:pt x="84567" y="232420"/>
                  </a:lnTo>
                  <a:lnTo>
                    <a:pt x="116903" y="228655"/>
                  </a:lnTo>
                  <a:lnTo>
                    <a:pt x="161196" y="220013"/>
                  </a:lnTo>
                  <a:lnTo>
                    <a:pt x="183411" y="215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367"/>
            <p:cNvSpPr/>
            <p:nvPr>
              <p:custDataLst>
                <p:tags r:id="rId78"/>
              </p:custDataLst>
            </p:nvPr>
          </p:nvSpPr>
          <p:spPr>
            <a:xfrm>
              <a:off x="7705241" y="3825391"/>
              <a:ext cx="137010" cy="156060"/>
            </a:xfrm>
            <a:custGeom>
              <a:avLst/>
              <a:gdLst/>
              <a:ahLst/>
              <a:cxnLst/>
              <a:rect l="0" t="0" r="0" b="0"/>
              <a:pathLst>
                <a:path w="137010" h="15606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3" y="1563"/>
                  </a:lnTo>
                  <a:lnTo>
                    <a:pt x="45570" y="31264"/>
                  </a:lnTo>
                  <a:lnTo>
                    <a:pt x="91196" y="70129"/>
                  </a:lnTo>
                  <a:lnTo>
                    <a:pt x="120903" y="111778"/>
                  </a:lnTo>
                  <a:lnTo>
                    <a:pt x="137009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368"/>
            <p:cNvSpPr/>
            <p:nvPr>
              <p:custDataLst>
                <p:tags r:id="rId79"/>
              </p:custDataLst>
            </p:nvPr>
          </p:nvSpPr>
          <p:spPr>
            <a:xfrm>
              <a:off x="7747000" y="3799065"/>
              <a:ext cx="146051" cy="214136"/>
            </a:xfrm>
            <a:custGeom>
              <a:avLst/>
              <a:gdLst/>
              <a:ahLst/>
              <a:cxnLst/>
              <a:rect l="0" t="0" r="0" b="0"/>
              <a:pathLst>
                <a:path w="146051" h="214136">
                  <a:moveTo>
                    <a:pt x="146050" y="10935"/>
                  </a:moveTo>
                  <a:lnTo>
                    <a:pt x="146050" y="10935"/>
                  </a:lnTo>
                  <a:lnTo>
                    <a:pt x="142679" y="4193"/>
                  </a:lnTo>
                  <a:lnTo>
                    <a:pt x="140981" y="2207"/>
                  </a:lnTo>
                  <a:lnTo>
                    <a:pt x="137211" y="0"/>
                  </a:lnTo>
                  <a:lnTo>
                    <a:pt x="129422" y="4664"/>
                  </a:lnTo>
                  <a:lnTo>
                    <a:pt x="89260" y="51333"/>
                  </a:lnTo>
                  <a:lnTo>
                    <a:pt x="61018" y="94166"/>
                  </a:lnTo>
                  <a:lnTo>
                    <a:pt x="37364" y="136255"/>
                  </a:lnTo>
                  <a:lnTo>
                    <a:pt x="10830" y="181661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369"/>
            <p:cNvSpPr/>
            <p:nvPr>
              <p:custDataLst>
                <p:tags r:id="rId80"/>
              </p:custDataLst>
            </p:nvPr>
          </p:nvSpPr>
          <p:spPr>
            <a:xfrm>
              <a:off x="7905750" y="39814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370"/>
            <p:cNvSpPr/>
            <p:nvPr>
              <p:custDataLst>
                <p:tags r:id="rId81"/>
              </p:custDataLst>
            </p:nvPr>
          </p:nvSpPr>
          <p:spPr>
            <a:xfrm>
              <a:off x="7928079" y="3898900"/>
              <a:ext cx="33247" cy="24101"/>
            </a:xfrm>
            <a:custGeom>
              <a:avLst/>
              <a:gdLst/>
              <a:ahLst/>
              <a:cxnLst/>
              <a:rect l="0" t="0" r="0" b="0"/>
              <a:pathLst>
                <a:path w="33247" h="24101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3763"/>
                  </a:lnTo>
                  <a:lnTo>
                    <a:pt x="582" y="6742"/>
                  </a:lnTo>
                  <a:lnTo>
                    <a:pt x="0" y="9434"/>
                  </a:lnTo>
                  <a:lnTo>
                    <a:pt x="318" y="11933"/>
                  </a:lnTo>
                  <a:lnTo>
                    <a:pt x="1237" y="14305"/>
                  </a:lnTo>
                  <a:lnTo>
                    <a:pt x="6018" y="18822"/>
                  </a:lnTo>
                  <a:lnTo>
                    <a:pt x="12848" y="22477"/>
                  </a:lnTo>
                  <a:lnTo>
                    <a:pt x="20586" y="24100"/>
                  </a:lnTo>
                  <a:lnTo>
                    <a:pt x="26848" y="22941"/>
                  </a:lnTo>
                  <a:lnTo>
                    <a:pt x="29505" y="21644"/>
                  </a:lnTo>
                  <a:lnTo>
                    <a:pt x="31277" y="19368"/>
                  </a:lnTo>
                  <a:lnTo>
                    <a:pt x="33246" y="13077"/>
                  </a:lnTo>
                  <a:lnTo>
                    <a:pt x="32360" y="10129"/>
                  </a:lnTo>
                  <a:lnTo>
                    <a:pt x="2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371"/>
            <p:cNvSpPr/>
            <p:nvPr>
              <p:custDataLst>
                <p:tags r:id="rId82"/>
              </p:custDataLst>
            </p:nvPr>
          </p:nvSpPr>
          <p:spPr>
            <a:xfrm>
              <a:off x="7950200" y="3648917"/>
              <a:ext cx="171451" cy="109657"/>
            </a:xfrm>
            <a:custGeom>
              <a:avLst/>
              <a:gdLst/>
              <a:ahLst/>
              <a:cxnLst/>
              <a:rect l="0" t="0" r="0" b="0"/>
              <a:pathLst>
                <a:path w="171451" h="109657">
                  <a:moveTo>
                    <a:pt x="0" y="21383"/>
                  </a:moveTo>
                  <a:lnTo>
                    <a:pt x="0" y="21383"/>
                  </a:lnTo>
                  <a:lnTo>
                    <a:pt x="9433" y="12655"/>
                  </a:lnTo>
                  <a:lnTo>
                    <a:pt x="39680" y="0"/>
                  </a:lnTo>
                  <a:lnTo>
                    <a:pt x="45503" y="72"/>
                  </a:lnTo>
                  <a:lnTo>
                    <a:pt x="57618" y="3915"/>
                  </a:lnTo>
                  <a:lnTo>
                    <a:pt x="68176" y="12208"/>
                  </a:lnTo>
                  <a:lnTo>
                    <a:pt x="72968" y="17382"/>
                  </a:lnTo>
                  <a:lnTo>
                    <a:pt x="74044" y="24361"/>
                  </a:lnTo>
                  <a:lnTo>
                    <a:pt x="69597" y="41521"/>
                  </a:lnTo>
                  <a:lnTo>
                    <a:pt x="55194" y="67645"/>
                  </a:lnTo>
                  <a:lnTo>
                    <a:pt x="34149" y="89889"/>
                  </a:lnTo>
                  <a:lnTo>
                    <a:pt x="3973" y="108167"/>
                  </a:lnTo>
                  <a:lnTo>
                    <a:pt x="4060" y="108872"/>
                  </a:lnTo>
                  <a:lnTo>
                    <a:pt x="7919" y="109656"/>
                  </a:lnTo>
                  <a:lnTo>
                    <a:pt x="34856" y="108748"/>
                  </a:lnTo>
                  <a:lnTo>
                    <a:pt x="75317" y="102224"/>
                  </a:lnTo>
                  <a:lnTo>
                    <a:pt x="118194" y="103113"/>
                  </a:lnTo>
                  <a:lnTo>
                    <a:pt x="171450" y="10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372"/>
            <p:cNvSpPr/>
            <p:nvPr>
              <p:custDataLst>
                <p:tags r:id="rId83"/>
              </p:custDataLst>
            </p:nvPr>
          </p:nvSpPr>
          <p:spPr>
            <a:xfrm>
              <a:off x="8096250" y="3714750"/>
              <a:ext cx="134946" cy="317501"/>
            </a:xfrm>
            <a:custGeom>
              <a:avLst/>
              <a:gdLst/>
              <a:ahLst/>
              <a:cxnLst/>
              <a:rect l="0" t="0" r="0" b="0"/>
              <a:pathLst>
                <a:path w="134946" h="31750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82059" y="6742"/>
                  </a:lnTo>
                  <a:lnTo>
                    <a:pt x="115629" y="52097"/>
                  </a:lnTo>
                  <a:lnTo>
                    <a:pt x="129001" y="82421"/>
                  </a:lnTo>
                  <a:lnTo>
                    <a:pt x="134945" y="117065"/>
                  </a:lnTo>
                  <a:lnTo>
                    <a:pt x="131942" y="155510"/>
                  </a:lnTo>
                  <a:lnTo>
                    <a:pt x="119318" y="196116"/>
                  </a:lnTo>
                  <a:lnTo>
                    <a:pt x="92542" y="237681"/>
                  </a:lnTo>
                  <a:lnTo>
                    <a:pt x="57593" y="27214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373"/>
            <p:cNvSpPr/>
            <p:nvPr>
              <p:custDataLst>
                <p:tags r:id="rId84"/>
              </p:custDataLst>
            </p:nvPr>
          </p:nvSpPr>
          <p:spPr>
            <a:xfrm>
              <a:off x="7372086" y="3753112"/>
              <a:ext cx="101865" cy="310889"/>
            </a:xfrm>
            <a:custGeom>
              <a:avLst/>
              <a:gdLst/>
              <a:ahLst/>
              <a:cxnLst/>
              <a:rect l="0" t="0" r="0" b="0"/>
              <a:pathLst>
                <a:path w="101865" h="310889">
                  <a:moveTo>
                    <a:pt x="44714" y="6088"/>
                  </a:moveTo>
                  <a:lnTo>
                    <a:pt x="44714" y="6088"/>
                  </a:lnTo>
                  <a:lnTo>
                    <a:pt x="50181" y="621"/>
                  </a:lnTo>
                  <a:lnTo>
                    <a:pt x="49770" y="326"/>
                  </a:lnTo>
                  <a:lnTo>
                    <a:pt x="47432" y="0"/>
                  </a:lnTo>
                  <a:lnTo>
                    <a:pt x="35406" y="13299"/>
                  </a:lnTo>
                  <a:lnTo>
                    <a:pt x="13085" y="59697"/>
                  </a:lnTo>
                  <a:lnTo>
                    <a:pt x="3375" y="92709"/>
                  </a:lnTo>
                  <a:lnTo>
                    <a:pt x="0" y="132310"/>
                  </a:lnTo>
                  <a:lnTo>
                    <a:pt x="2263" y="173665"/>
                  </a:lnTo>
                  <a:lnTo>
                    <a:pt x="10325" y="210859"/>
                  </a:lnTo>
                  <a:lnTo>
                    <a:pt x="33505" y="256790"/>
                  </a:lnTo>
                  <a:lnTo>
                    <a:pt x="72829" y="290469"/>
                  </a:lnTo>
                  <a:lnTo>
                    <a:pt x="101864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9" name="SMARTInkShape-6374"/>
          <p:cNvSpPr/>
          <p:nvPr>
            <p:custDataLst>
              <p:tags r:id="rId1"/>
            </p:custDataLst>
          </p:nvPr>
        </p:nvSpPr>
        <p:spPr>
          <a:xfrm>
            <a:off x="8516493" y="3886200"/>
            <a:ext cx="208408" cy="6349"/>
          </a:xfrm>
          <a:custGeom>
            <a:avLst/>
            <a:gdLst/>
            <a:ahLst/>
            <a:cxnLst/>
            <a:rect l="0" t="0" r="0" b="0"/>
            <a:pathLst>
              <a:path w="208408" h="6349">
                <a:moveTo>
                  <a:pt x="11557" y="0"/>
                </a:moveTo>
                <a:lnTo>
                  <a:pt x="11557" y="0"/>
                </a:lnTo>
                <a:lnTo>
                  <a:pt x="8186" y="3371"/>
                </a:lnTo>
                <a:lnTo>
                  <a:pt x="4650" y="5026"/>
                </a:lnTo>
                <a:lnTo>
                  <a:pt x="0" y="6088"/>
                </a:lnTo>
                <a:lnTo>
                  <a:pt x="1247" y="6233"/>
                </a:lnTo>
                <a:lnTo>
                  <a:pt x="44974" y="6343"/>
                </a:lnTo>
                <a:lnTo>
                  <a:pt x="92013" y="6348"/>
                </a:lnTo>
                <a:lnTo>
                  <a:pt x="125867" y="4468"/>
                </a:lnTo>
                <a:lnTo>
                  <a:pt x="171016" y="1324"/>
                </a:lnTo>
                <a:lnTo>
                  <a:pt x="208268" y="116"/>
                </a:lnTo>
                <a:lnTo>
                  <a:pt x="2084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1" name="SMARTInkShape-Group1116"/>
          <p:cNvGrpSpPr/>
          <p:nvPr/>
        </p:nvGrpSpPr>
        <p:grpSpPr>
          <a:xfrm>
            <a:off x="8938944" y="3689350"/>
            <a:ext cx="1501800" cy="438151"/>
            <a:chOff x="8938944" y="3689350"/>
            <a:chExt cx="1501800" cy="438151"/>
          </a:xfrm>
        </p:grpSpPr>
        <p:sp>
          <p:nvSpPr>
            <p:cNvPr id="750" name="SMARTInkShape-6375"/>
            <p:cNvSpPr/>
            <p:nvPr>
              <p:custDataLst>
                <p:tags r:id="rId65"/>
              </p:custDataLst>
            </p:nvPr>
          </p:nvSpPr>
          <p:spPr>
            <a:xfrm>
              <a:off x="9988550" y="3835400"/>
              <a:ext cx="171451" cy="196851"/>
            </a:xfrm>
            <a:custGeom>
              <a:avLst/>
              <a:gdLst/>
              <a:ahLst/>
              <a:cxnLst/>
              <a:rect l="0" t="0" r="0" b="0"/>
              <a:pathLst>
                <a:path w="171451" h="196851">
                  <a:moveTo>
                    <a:pt x="171450" y="0"/>
                  </a:moveTo>
                  <a:lnTo>
                    <a:pt x="171450" y="0"/>
                  </a:lnTo>
                  <a:lnTo>
                    <a:pt x="154831" y="7186"/>
                  </a:lnTo>
                  <a:lnTo>
                    <a:pt x="115276" y="39232"/>
                  </a:lnTo>
                  <a:lnTo>
                    <a:pt x="78368" y="78417"/>
                  </a:lnTo>
                  <a:lnTo>
                    <a:pt x="45093" y="117544"/>
                  </a:lnTo>
                  <a:lnTo>
                    <a:pt x="18535" y="151480"/>
                  </a:lnTo>
                  <a:lnTo>
                    <a:pt x="5492" y="17823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376"/>
            <p:cNvSpPr/>
            <p:nvPr>
              <p:custDataLst>
                <p:tags r:id="rId66"/>
              </p:custDataLst>
            </p:nvPr>
          </p:nvSpPr>
          <p:spPr>
            <a:xfrm>
              <a:off x="9918700" y="3689350"/>
              <a:ext cx="260351" cy="38101"/>
            </a:xfrm>
            <a:custGeom>
              <a:avLst/>
              <a:gdLst/>
              <a:ahLst/>
              <a:cxnLst/>
              <a:rect l="0" t="0" r="0" b="0"/>
              <a:pathLst>
                <a:path w="2603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4071" y="22199"/>
                  </a:lnTo>
                  <a:lnTo>
                    <a:pt x="81441" y="14335"/>
                  </a:lnTo>
                  <a:lnTo>
                    <a:pt x="127684" y="8017"/>
                  </a:lnTo>
                  <a:lnTo>
                    <a:pt x="152855" y="5345"/>
                  </a:lnTo>
                  <a:lnTo>
                    <a:pt x="197758" y="2375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377"/>
            <p:cNvSpPr/>
            <p:nvPr>
              <p:custDataLst>
                <p:tags r:id="rId67"/>
              </p:custDataLst>
            </p:nvPr>
          </p:nvSpPr>
          <p:spPr>
            <a:xfrm>
              <a:off x="10274300" y="3759200"/>
              <a:ext cx="166444" cy="349251"/>
            </a:xfrm>
            <a:custGeom>
              <a:avLst/>
              <a:gdLst/>
              <a:ahLst/>
              <a:cxnLst/>
              <a:rect l="0" t="0" r="0" b="0"/>
              <a:pathLst>
                <a:path w="166444" h="349251">
                  <a:moveTo>
                    <a:pt x="146050" y="0"/>
                  </a:moveTo>
                  <a:lnTo>
                    <a:pt x="146050" y="0"/>
                  </a:lnTo>
                  <a:lnTo>
                    <a:pt x="158259" y="39999"/>
                  </a:lnTo>
                  <a:lnTo>
                    <a:pt x="166443" y="86876"/>
                  </a:lnTo>
                  <a:lnTo>
                    <a:pt x="163580" y="128217"/>
                  </a:lnTo>
                  <a:lnTo>
                    <a:pt x="152429" y="172696"/>
                  </a:lnTo>
                  <a:lnTo>
                    <a:pt x="131011" y="213632"/>
                  </a:lnTo>
                  <a:lnTo>
                    <a:pt x="103148" y="251109"/>
                  </a:lnTo>
                  <a:lnTo>
                    <a:pt x="71243" y="285876"/>
                  </a:lnTo>
                  <a:lnTo>
                    <a:pt x="23930" y="32827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378"/>
            <p:cNvSpPr/>
            <p:nvPr>
              <p:custDataLst>
                <p:tags r:id="rId68"/>
              </p:custDataLst>
            </p:nvPr>
          </p:nvSpPr>
          <p:spPr>
            <a:xfrm>
              <a:off x="9950450" y="381000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27790" y="6742"/>
                  </a:lnTo>
                  <a:lnTo>
                    <a:pt x="72281" y="38282"/>
                  </a:lnTo>
                  <a:lnTo>
                    <a:pt x="112826" y="76646"/>
                  </a:lnTo>
                  <a:lnTo>
                    <a:pt x="150552" y="117881"/>
                  </a:lnTo>
                  <a:lnTo>
                    <a:pt x="177409" y="152364"/>
                  </a:lnTo>
                  <a:lnTo>
                    <a:pt x="1905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379"/>
            <p:cNvSpPr/>
            <p:nvPr>
              <p:custDataLst>
                <p:tags r:id="rId69"/>
              </p:custDataLst>
            </p:nvPr>
          </p:nvSpPr>
          <p:spPr>
            <a:xfrm>
              <a:off x="8938944" y="3737080"/>
              <a:ext cx="179657" cy="390421"/>
            </a:xfrm>
            <a:custGeom>
              <a:avLst/>
              <a:gdLst/>
              <a:ahLst/>
              <a:cxnLst/>
              <a:rect l="0" t="0" r="0" b="0"/>
              <a:pathLst>
                <a:path w="179657" h="390421">
                  <a:moveTo>
                    <a:pt x="90756" y="9420"/>
                  </a:moveTo>
                  <a:lnTo>
                    <a:pt x="90756" y="9420"/>
                  </a:lnTo>
                  <a:lnTo>
                    <a:pt x="94126" y="6049"/>
                  </a:lnTo>
                  <a:lnTo>
                    <a:pt x="94412" y="4350"/>
                  </a:lnTo>
                  <a:lnTo>
                    <a:pt x="93900" y="2513"/>
                  </a:lnTo>
                  <a:lnTo>
                    <a:pt x="92850" y="582"/>
                  </a:lnTo>
                  <a:lnTo>
                    <a:pt x="90741" y="0"/>
                  </a:lnTo>
                  <a:lnTo>
                    <a:pt x="84635" y="1235"/>
                  </a:lnTo>
                  <a:lnTo>
                    <a:pt x="69892" y="16010"/>
                  </a:lnTo>
                  <a:lnTo>
                    <a:pt x="48747" y="51746"/>
                  </a:lnTo>
                  <a:lnTo>
                    <a:pt x="30929" y="89615"/>
                  </a:lnTo>
                  <a:lnTo>
                    <a:pt x="13365" y="133962"/>
                  </a:lnTo>
                  <a:lnTo>
                    <a:pt x="855" y="179543"/>
                  </a:lnTo>
                  <a:lnTo>
                    <a:pt x="0" y="223789"/>
                  </a:lnTo>
                  <a:lnTo>
                    <a:pt x="8792" y="265562"/>
                  </a:lnTo>
                  <a:lnTo>
                    <a:pt x="26812" y="302942"/>
                  </a:lnTo>
                  <a:lnTo>
                    <a:pt x="74239" y="348978"/>
                  </a:lnTo>
                  <a:lnTo>
                    <a:pt x="114695" y="368709"/>
                  </a:lnTo>
                  <a:lnTo>
                    <a:pt x="179656" y="39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380"/>
            <p:cNvSpPr/>
            <p:nvPr>
              <p:custDataLst>
                <p:tags r:id="rId70"/>
              </p:custDataLst>
            </p:nvPr>
          </p:nvSpPr>
          <p:spPr>
            <a:xfrm>
              <a:off x="9683750" y="3765550"/>
              <a:ext cx="102684" cy="279401"/>
            </a:xfrm>
            <a:custGeom>
              <a:avLst/>
              <a:gdLst/>
              <a:ahLst/>
              <a:cxnLst/>
              <a:rect l="0" t="0" r="0" b="0"/>
              <a:pathLst>
                <a:path w="102684" h="279401">
                  <a:moveTo>
                    <a:pt x="76200" y="0"/>
                  </a:moveTo>
                  <a:lnTo>
                    <a:pt x="76200" y="0"/>
                  </a:lnTo>
                  <a:lnTo>
                    <a:pt x="76198" y="3371"/>
                  </a:lnTo>
                  <a:lnTo>
                    <a:pt x="93876" y="42716"/>
                  </a:lnTo>
                  <a:lnTo>
                    <a:pt x="102683" y="87681"/>
                  </a:lnTo>
                  <a:lnTo>
                    <a:pt x="99964" y="124811"/>
                  </a:lnTo>
                  <a:lnTo>
                    <a:pt x="89584" y="163422"/>
                  </a:lnTo>
                  <a:lnTo>
                    <a:pt x="70858" y="199396"/>
                  </a:lnTo>
                  <a:lnTo>
                    <a:pt x="44663" y="23231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381"/>
            <p:cNvSpPr/>
            <p:nvPr>
              <p:custDataLst>
                <p:tags r:id="rId71"/>
              </p:custDataLst>
            </p:nvPr>
          </p:nvSpPr>
          <p:spPr>
            <a:xfrm>
              <a:off x="9598130" y="3860800"/>
              <a:ext cx="39518" cy="36595"/>
            </a:xfrm>
            <a:custGeom>
              <a:avLst/>
              <a:gdLst/>
              <a:ahLst/>
              <a:cxnLst/>
              <a:rect l="0" t="0" r="0" b="0"/>
              <a:pathLst>
                <a:path w="39518" h="36595">
                  <a:moveTo>
                    <a:pt x="9420" y="6350"/>
                  </a:moveTo>
                  <a:lnTo>
                    <a:pt x="9420" y="6350"/>
                  </a:lnTo>
                  <a:lnTo>
                    <a:pt x="581" y="15188"/>
                  </a:lnTo>
                  <a:lnTo>
                    <a:pt x="0" y="17887"/>
                  </a:lnTo>
                  <a:lnTo>
                    <a:pt x="1237" y="24648"/>
                  </a:lnTo>
                  <a:lnTo>
                    <a:pt x="3963" y="27720"/>
                  </a:lnTo>
                  <a:lnTo>
                    <a:pt x="12639" y="33016"/>
                  </a:lnTo>
                  <a:lnTo>
                    <a:pt x="26054" y="36594"/>
                  </a:lnTo>
                  <a:lnTo>
                    <a:pt x="32805" y="35549"/>
                  </a:lnTo>
                  <a:lnTo>
                    <a:pt x="35593" y="34283"/>
                  </a:lnTo>
                  <a:lnTo>
                    <a:pt x="37452" y="31322"/>
                  </a:lnTo>
                  <a:lnTo>
                    <a:pt x="39517" y="22387"/>
                  </a:lnTo>
                  <a:lnTo>
                    <a:pt x="38656" y="18453"/>
                  </a:lnTo>
                  <a:lnTo>
                    <a:pt x="31409" y="9544"/>
                  </a:lnTo>
                  <a:lnTo>
                    <a:pt x="22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382"/>
            <p:cNvSpPr/>
            <p:nvPr>
              <p:custDataLst>
                <p:tags r:id="rId72"/>
              </p:custDataLst>
            </p:nvPr>
          </p:nvSpPr>
          <p:spPr>
            <a:xfrm>
              <a:off x="9582150" y="39624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383"/>
            <p:cNvSpPr/>
            <p:nvPr>
              <p:custDataLst>
                <p:tags r:id="rId73"/>
              </p:custDataLst>
            </p:nvPr>
          </p:nvSpPr>
          <p:spPr>
            <a:xfrm>
              <a:off x="9066690" y="3797639"/>
              <a:ext cx="172561" cy="245625"/>
            </a:xfrm>
            <a:custGeom>
              <a:avLst/>
              <a:gdLst/>
              <a:ahLst/>
              <a:cxnLst/>
              <a:rect l="0" t="0" r="0" b="0"/>
              <a:pathLst>
                <a:path w="172561" h="245625">
                  <a:moveTo>
                    <a:pt x="147160" y="12361"/>
                  </a:moveTo>
                  <a:lnTo>
                    <a:pt x="147160" y="12361"/>
                  </a:lnTo>
                  <a:lnTo>
                    <a:pt x="152936" y="7292"/>
                  </a:lnTo>
                  <a:lnTo>
                    <a:pt x="165609" y="0"/>
                  </a:lnTo>
                  <a:lnTo>
                    <a:pt x="127893" y="16993"/>
                  </a:lnTo>
                  <a:lnTo>
                    <a:pt x="88848" y="37644"/>
                  </a:lnTo>
                  <a:lnTo>
                    <a:pt x="44667" y="61637"/>
                  </a:lnTo>
                  <a:lnTo>
                    <a:pt x="8669" y="91265"/>
                  </a:lnTo>
                  <a:lnTo>
                    <a:pt x="4033" y="96713"/>
                  </a:lnTo>
                  <a:lnTo>
                    <a:pt x="3059" y="101757"/>
                  </a:lnTo>
                  <a:lnTo>
                    <a:pt x="4526" y="106531"/>
                  </a:lnTo>
                  <a:lnTo>
                    <a:pt x="7619" y="111124"/>
                  </a:lnTo>
                  <a:lnTo>
                    <a:pt x="24230" y="118109"/>
                  </a:lnTo>
                  <a:lnTo>
                    <a:pt x="61346" y="124127"/>
                  </a:lnTo>
                  <a:lnTo>
                    <a:pt x="103625" y="125910"/>
                  </a:lnTo>
                  <a:lnTo>
                    <a:pt x="145302" y="129883"/>
                  </a:lnTo>
                  <a:lnTo>
                    <a:pt x="148744" y="132337"/>
                  </a:lnTo>
                  <a:lnTo>
                    <a:pt x="149627" y="135384"/>
                  </a:lnTo>
                  <a:lnTo>
                    <a:pt x="148804" y="138826"/>
                  </a:lnTo>
                  <a:lnTo>
                    <a:pt x="127421" y="153784"/>
                  </a:lnTo>
                  <a:lnTo>
                    <a:pt x="87532" y="174993"/>
                  </a:lnTo>
                  <a:lnTo>
                    <a:pt x="43336" y="199151"/>
                  </a:lnTo>
                  <a:lnTo>
                    <a:pt x="6551" y="222459"/>
                  </a:lnTo>
                  <a:lnTo>
                    <a:pt x="0" y="231797"/>
                  </a:lnTo>
                  <a:lnTo>
                    <a:pt x="1782" y="235557"/>
                  </a:lnTo>
                  <a:lnTo>
                    <a:pt x="13167" y="241617"/>
                  </a:lnTo>
                  <a:lnTo>
                    <a:pt x="49525" y="245624"/>
                  </a:lnTo>
                  <a:lnTo>
                    <a:pt x="96046" y="240069"/>
                  </a:lnTo>
                  <a:lnTo>
                    <a:pt x="142206" y="229486"/>
                  </a:lnTo>
                  <a:lnTo>
                    <a:pt x="172560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384"/>
            <p:cNvSpPr/>
            <p:nvPr>
              <p:custDataLst>
                <p:tags r:id="rId74"/>
              </p:custDataLst>
            </p:nvPr>
          </p:nvSpPr>
          <p:spPr>
            <a:xfrm>
              <a:off x="9355315" y="3829050"/>
              <a:ext cx="163336" cy="146051"/>
            </a:xfrm>
            <a:custGeom>
              <a:avLst/>
              <a:gdLst/>
              <a:ahLst/>
              <a:cxnLst/>
              <a:rect l="0" t="0" r="0" b="0"/>
              <a:pathLst>
                <a:path w="163336" h="1460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6742"/>
                  </a:lnTo>
                  <a:lnTo>
                    <a:pt x="44754" y="34519"/>
                  </a:lnTo>
                  <a:lnTo>
                    <a:pt x="85427" y="69535"/>
                  </a:lnTo>
                  <a:lnTo>
                    <a:pt x="129200" y="112098"/>
                  </a:lnTo>
                  <a:lnTo>
                    <a:pt x="155660" y="141536"/>
                  </a:lnTo>
                  <a:lnTo>
                    <a:pt x="16333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385"/>
            <p:cNvSpPr/>
            <p:nvPr>
              <p:custDataLst>
                <p:tags r:id="rId75"/>
              </p:custDataLst>
            </p:nvPr>
          </p:nvSpPr>
          <p:spPr>
            <a:xfrm>
              <a:off x="9410700" y="3800279"/>
              <a:ext cx="146051" cy="225622"/>
            </a:xfrm>
            <a:custGeom>
              <a:avLst/>
              <a:gdLst/>
              <a:ahLst/>
              <a:cxnLst/>
              <a:rect l="0" t="0" r="0" b="0"/>
              <a:pathLst>
                <a:path w="146051" h="225622">
                  <a:moveTo>
                    <a:pt x="146050" y="3371"/>
                  </a:moveTo>
                  <a:lnTo>
                    <a:pt x="146050" y="3371"/>
                  </a:lnTo>
                  <a:lnTo>
                    <a:pt x="139307" y="0"/>
                  </a:lnTo>
                  <a:lnTo>
                    <a:pt x="135206" y="418"/>
                  </a:lnTo>
                  <a:lnTo>
                    <a:pt x="125001" y="4646"/>
                  </a:lnTo>
                  <a:lnTo>
                    <a:pt x="100616" y="25072"/>
                  </a:lnTo>
                  <a:lnTo>
                    <a:pt x="71049" y="63580"/>
                  </a:lnTo>
                  <a:lnTo>
                    <a:pt x="43316" y="107367"/>
                  </a:lnTo>
                  <a:lnTo>
                    <a:pt x="23965" y="151620"/>
                  </a:lnTo>
                  <a:lnTo>
                    <a:pt x="6197" y="198565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" name="SMARTInkShape-Group1117"/>
          <p:cNvGrpSpPr/>
          <p:nvPr/>
        </p:nvGrpSpPr>
        <p:grpSpPr>
          <a:xfrm>
            <a:off x="2474311" y="3676650"/>
            <a:ext cx="1073610" cy="404319"/>
            <a:chOff x="2474311" y="3676650"/>
            <a:chExt cx="1073610" cy="404319"/>
          </a:xfrm>
        </p:grpSpPr>
        <p:sp>
          <p:nvSpPr>
            <p:cNvPr id="762" name="SMARTInkShape-6386"/>
            <p:cNvSpPr/>
            <p:nvPr>
              <p:custDataLst>
                <p:tags r:id="rId54"/>
              </p:custDataLst>
            </p:nvPr>
          </p:nvSpPr>
          <p:spPr>
            <a:xfrm>
              <a:off x="3232970" y="3714750"/>
              <a:ext cx="113481" cy="279401"/>
            </a:xfrm>
            <a:custGeom>
              <a:avLst/>
              <a:gdLst/>
              <a:ahLst/>
              <a:cxnLst/>
              <a:rect l="0" t="0" r="0" b="0"/>
              <a:pathLst>
                <a:path w="113481" h="279401">
                  <a:moveTo>
                    <a:pt x="113480" y="0"/>
                  </a:moveTo>
                  <a:lnTo>
                    <a:pt x="113480" y="0"/>
                  </a:lnTo>
                  <a:lnTo>
                    <a:pt x="106738" y="0"/>
                  </a:lnTo>
                  <a:lnTo>
                    <a:pt x="85690" y="6742"/>
                  </a:lnTo>
                  <a:lnTo>
                    <a:pt x="60482" y="24419"/>
                  </a:lnTo>
                  <a:lnTo>
                    <a:pt x="21982" y="68954"/>
                  </a:lnTo>
                  <a:lnTo>
                    <a:pt x="5409" y="103539"/>
                  </a:lnTo>
                  <a:lnTo>
                    <a:pt x="0" y="132212"/>
                  </a:lnTo>
                  <a:lnTo>
                    <a:pt x="250" y="141311"/>
                  </a:lnTo>
                  <a:lnTo>
                    <a:pt x="16196" y="185679"/>
                  </a:lnTo>
                  <a:lnTo>
                    <a:pt x="23336" y="224847"/>
                  </a:lnTo>
                  <a:lnTo>
                    <a:pt x="2458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387"/>
            <p:cNvSpPr/>
            <p:nvPr>
              <p:custDataLst>
                <p:tags r:id="rId55"/>
              </p:custDataLst>
            </p:nvPr>
          </p:nvSpPr>
          <p:spPr>
            <a:xfrm>
              <a:off x="3124200" y="374650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48335" y="54272"/>
                  </a:lnTo>
                  <a:lnTo>
                    <a:pt x="762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388"/>
            <p:cNvSpPr/>
            <p:nvPr>
              <p:custDataLst>
                <p:tags r:id="rId56"/>
              </p:custDataLst>
            </p:nvPr>
          </p:nvSpPr>
          <p:spPr>
            <a:xfrm>
              <a:off x="3048000" y="3803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389"/>
            <p:cNvSpPr/>
            <p:nvPr>
              <p:custDataLst>
                <p:tags r:id="rId57"/>
              </p:custDataLst>
            </p:nvPr>
          </p:nvSpPr>
          <p:spPr>
            <a:xfrm>
              <a:off x="3048000" y="39433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83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390"/>
            <p:cNvSpPr/>
            <p:nvPr>
              <p:custDataLst>
                <p:tags r:id="rId58"/>
              </p:custDataLst>
            </p:nvPr>
          </p:nvSpPr>
          <p:spPr>
            <a:xfrm>
              <a:off x="2716365" y="3709283"/>
              <a:ext cx="103036" cy="310268"/>
            </a:xfrm>
            <a:custGeom>
              <a:avLst/>
              <a:gdLst/>
              <a:ahLst/>
              <a:cxnLst/>
              <a:rect l="0" t="0" r="0" b="0"/>
              <a:pathLst>
                <a:path w="103036" h="310268">
                  <a:moveTo>
                    <a:pt x="64935" y="5467"/>
                  </a:moveTo>
                  <a:lnTo>
                    <a:pt x="64935" y="5467"/>
                  </a:lnTo>
                  <a:lnTo>
                    <a:pt x="53002" y="441"/>
                  </a:lnTo>
                  <a:lnTo>
                    <a:pt x="50629" y="0"/>
                  </a:lnTo>
                  <a:lnTo>
                    <a:pt x="37178" y="6120"/>
                  </a:lnTo>
                  <a:lnTo>
                    <a:pt x="19787" y="33727"/>
                  </a:lnTo>
                  <a:lnTo>
                    <a:pt x="11237" y="65063"/>
                  </a:lnTo>
                  <a:lnTo>
                    <a:pt x="5086" y="103921"/>
                  </a:lnTo>
                  <a:lnTo>
                    <a:pt x="0" y="149413"/>
                  </a:lnTo>
                  <a:lnTo>
                    <a:pt x="1033" y="194092"/>
                  </a:lnTo>
                  <a:lnTo>
                    <a:pt x="9017" y="234644"/>
                  </a:lnTo>
                  <a:lnTo>
                    <a:pt x="26677" y="266779"/>
                  </a:lnTo>
                  <a:lnTo>
                    <a:pt x="54282" y="287646"/>
                  </a:lnTo>
                  <a:lnTo>
                    <a:pt x="103035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391"/>
            <p:cNvSpPr/>
            <p:nvPr>
              <p:custDataLst>
                <p:tags r:id="rId59"/>
              </p:custDataLst>
            </p:nvPr>
          </p:nvSpPr>
          <p:spPr>
            <a:xfrm>
              <a:off x="2825750" y="374015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152400" y="0"/>
                  </a:moveTo>
                  <a:lnTo>
                    <a:pt x="152400" y="0"/>
                  </a:lnTo>
                  <a:lnTo>
                    <a:pt x="121957" y="39232"/>
                  </a:lnTo>
                  <a:lnTo>
                    <a:pt x="93756" y="85943"/>
                  </a:lnTo>
                  <a:lnTo>
                    <a:pt x="73419" y="127097"/>
                  </a:lnTo>
                  <a:lnTo>
                    <a:pt x="52621" y="171259"/>
                  </a:lnTo>
                  <a:lnTo>
                    <a:pt x="35382" y="212992"/>
                  </a:lnTo>
                  <a:lnTo>
                    <a:pt x="21370" y="249886"/>
                  </a:lnTo>
                  <a:lnTo>
                    <a:pt x="3093" y="29687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392"/>
            <p:cNvSpPr/>
            <p:nvPr>
              <p:custDataLst>
                <p:tags r:id="rId60"/>
              </p:custDataLst>
            </p:nvPr>
          </p:nvSpPr>
          <p:spPr>
            <a:xfrm>
              <a:off x="2774950" y="3784600"/>
              <a:ext cx="190501" cy="184151"/>
            </a:xfrm>
            <a:custGeom>
              <a:avLst/>
              <a:gdLst/>
              <a:ahLst/>
              <a:cxnLst/>
              <a:rect l="0" t="0" r="0" b="0"/>
              <a:pathLst>
                <a:path w="190501" h="1841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42045" y="19460"/>
                  </a:lnTo>
                  <a:lnTo>
                    <a:pt x="85600" y="48334"/>
                  </a:lnTo>
                  <a:lnTo>
                    <a:pt x="128610" y="85582"/>
                  </a:lnTo>
                  <a:lnTo>
                    <a:pt x="159932" y="126017"/>
                  </a:lnTo>
                  <a:lnTo>
                    <a:pt x="185325" y="173045"/>
                  </a:lnTo>
                  <a:lnTo>
                    <a:pt x="1905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393"/>
            <p:cNvSpPr/>
            <p:nvPr>
              <p:custDataLst>
                <p:tags r:id="rId61"/>
              </p:custDataLst>
            </p:nvPr>
          </p:nvSpPr>
          <p:spPr>
            <a:xfrm>
              <a:off x="2474311" y="3728595"/>
              <a:ext cx="237140" cy="352374"/>
            </a:xfrm>
            <a:custGeom>
              <a:avLst/>
              <a:gdLst/>
              <a:ahLst/>
              <a:cxnLst/>
              <a:rect l="0" t="0" r="0" b="0"/>
              <a:pathLst>
                <a:path w="237140" h="352374">
                  <a:moveTo>
                    <a:pt x="192689" y="11555"/>
                  </a:moveTo>
                  <a:lnTo>
                    <a:pt x="192689" y="11555"/>
                  </a:lnTo>
                  <a:lnTo>
                    <a:pt x="221889" y="0"/>
                  </a:lnTo>
                  <a:lnTo>
                    <a:pt x="184216" y="26745"/>
                  </a:lnTo>
                  <a:lnTo>
                    <a:pt x="152469" y="45353"/>
                  </a:lnTo>
                  <a:lnTo>
                    <a:pt x="116252" y="66087"/>
                  </a:lnTo>
                  <a:lnTo>
                    <a:pt x="81341" y="89414"/>
                  </a:lnTo>
                  <a:lnTo>
                    <a:pt x="48892" y="110129"/>
                  </a:lnTo>
                  <a:lnTo>
                    <a:pt x="4672" y="143053"/>
                  </a:lnTo>
                  <a:lnTo>
                    <a:pt x="1022" y="147903"/>
                  </a:lnTo>
                  <a:lnTo>
                    <a:pt x="0" y="151137"/>
                  </a:lnTo>
                  <a:lnTo>
                    <a:pt x="730" y="153293"/>
                  </a:lnTo>
                  <a:lnTo>
                    <a:pt x="43868" y="151683"/>
                  </a:lnTo>
                  <a:lnTo>
                    <a:pt x="79509" y="148388"/>
                  </a:lnTo>
                  <a:lnTo>
                    <a:pt x="115105" y="148335"/>
                  </a:lnTo>
                  <a:lnTo>
                    <a:pt x="144802" y="152074"/>
                  </a:lnTo>
                  <a:lnTo>
                    <a:pt x="160352" y="160791"/>
                  </a:lnTo>
                  <a:lnTo>
                    <a:pt x="161959" y="167490"/>
                  </a:lnTo>
                  <a:lnTo>
                    <a:pt x="156218" y="184341"/>
                  </a:lnTo>
                  <a:lnTo>
                    <a:pt x="123635" y="223774"/>
                  </a:lnTo>
                  <a:lnTo>
                    <a:pt x="92148" y="254982"/>
                  </a:lnTo>
                  <a:lnTo>
                    <a:pt x="59104" y="286256"/>
                  </a:lnTo>
                  <a:lnTo>
                    <a:pt x="20229" y="325546"/>
                  </a:lnTo>
                  <a:lnTo>
                    <a:pt x="7149" y="343723"/>
                  </a:lnTo>
                  <a:lnTo>
                    <a:pt x="6907" y="348711"/>
                  </a:lnTo>
                  <a:lnTo>
                    <a:pt x="10273" y="351332"/>
                  </a:lnTo>
                  <a:lnTo>
                    <a:pt x="16045" y="352373"/>
                  </a:lnTo>
                  <a:lnTo>
                    <a:pt x="57878" y="343725"/>
                  </a:lnTo>
                  <a:lnTo>
                    <a:pt x="100788" y="329695"/>
                  </a:lnTo>
                  <a:lnTo>
                    <a:pt x="148316" y="312406"/>
                  </a:lnTo>
                  <a:lnTo>
                    <a:pt x="192958" y="295315"/>
                  </a:lnTo>
                  <a:lnTo>
                    <a:pt x="237139" y="27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394"/>
            <p:cNvSpPr/>
            <p:nvPr>
              <p:custDataLst>
                <p:tags r:id="rId62"/>
              </p:custDataLst>
            </p:nvPr>
          </p:nvSpPr>
          <p:spPr>
            <a:xfrm>
              <a:off x="3365500" y="39433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45" y="504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395"/>
            <p:cNvSpPr/>
            <p:nvPr>
              <p:custDataLst>
                <p:tags r:id="rId63"/>
              </p:custDataLst>
            </p:nvPr>
          </p:nvSpPr>
          <p:spPr>
            <a:xfrm>
              <a:off x="3403600" y="3814382"/>
              <a:ext cx="6351" cy="21019"/>
            </a:xfrm>
            <a:custGeom>
              <a:avLst/>
              <a:gdLst/>
              <a:ahLst/>
              <a:cxnLst/>
              <a:rect l="0" t="0" r="0" b="0"/>
              <a:pathLst>
                <a:path w="6351" h="21019">
                  <a:moveTo>
                    <a:pt x="6350" y="21018"/>
                  </a:moveTo>
                  <a:lnTo>
                    <a:pt x="6350" y="21018"/>
                  </a:lnTo>
                  <a:lnTo>
                    <a:pt x="588" y="75"/>
                  </a:lnTo>
                  <a:lnTo>
                    <a:pt x="392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396"/>
            <p:cNvSpPr/>
            <p:nvPr>
              <p:custDataLst>
                <p:tags r:id="rId64"/>
              </p:custDataLst>
            </p:nvPr>
          </p:nvSpPr>
          <p:spPr>
            <a:xfrm>
              <a:off x="3422650" y="3676650"/>
              <a:ext cx="125271" cy="381001"/>
            </a:xfrm>
            <a:custGeom>
              <a:avLst/>
              <a:gdLst/>
              <a:ahLst/>
              <a:cxnLst/>
              <a:rect l="0" t="0" r="0" b="0"/>
              <a:pathLst>
                <a:path w="125271" h="381001">
                  <a:moveTo>
                    <a:pt x="69850" y="0"/>
                  </a:moveTo>
                  <a:lnTo>
                    <a:pt x="69850" y="0"/>
                  </a:lnTo>
                  <a:lnTo>
                    <a:pt x="76592" y="3371"/>
                  </a:lnTo>
                  <a:lnTo>
                    <a:pt x="94269" y="25693"/>
                  </a:lnTo>
                  <a:lnTo>
                    <a:pt x="114009" y="69231"/>
                  </a:lnTo>
                  <a:lnTo>
                    <a:pt x="123108" y="109793"/>
                  </a:lnTo>
                  <a:lnTo>
                    <a:pt x="125270" y="156040"/>
                  </a:lnTo>
                  <a:lnTo>
                    <a:pt x="120908" y="180227"/>
                  </a:lnTo>
                  <a:lnTo>
                    <a:pt x="114472" y="204818"/>
                  </a:lnTo>
                  <a:lnTo>
                    <a:pt x="104537" y="230384"/>
                  </a:lnTo>
                  <a:lnTo>
                    <a:pt x="92269" y="256601"/>
                  </a:lnTo>
                  <a:lnTo>
                    <a:pt x="78446" y="283250"/>
                  </a:lnTo>
                  <a:lnTo>
                    <a:pt x="48035" y="32603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SMARTInkShape-Group1118"/>
          <p:cNvGrpSpPr/>
          <p:nvPr/>
        </p:nvGrpSpPr>
        <p:grpSpPr>
          <a:xfrm>
            <a:off x="2736850" y="4873429"/>
            <a:ext cx="444227" cy="251022"/>
            <a:chOff x="2736850" y="4873429"/>
            <a:chExt cx="444227" cy="251022"/>
          </a:xfrm>
        </p:grpSpPr>
        <p:sp>
          <p:nvSpPr>
            <p:cNvPr id="774" name="SMARTInkShape-6397"/>
            <p:cNvSpPr/>
            <p:nvPr>
              <p:custDataLst>
                <p:tags r:id="rId51"/>
              </p:custDataLst>
            </p:nvPr>
          </p:nvSpPr>
          <p:spPr>
            <a:xfrm>
              <a:off x="3080727" y="4873429"/>
              <a:ext cx="100350" cy="251022"/>
            </a:xfrm>
            <a:custGeom>
              <a:avLst/>
              <a:gdLst/>
              <a:ahLst/>
              <a:cxnLst/>
              <a:rect l="0" t="0" r="0" b="0"/>
              <a:pathLst>
                <a:path w="100350" h="251022">
                  <a:moveTo>
                    <a:pt x="43473" y="3371"/>
                  </a:moveTo>
                  <a:lnTo>
                    <a:pt x="43473" y="3371"/>
                  </a:lnTo>
                  <a:lnTo>
                    <a:pt x="26618" y="0"/>
                  </a:lnTo>
                  <a:lnTo>
                    <a:pt x="12699" y="2108"/>
                  </a:lnTo>
                  <a:lnTo>
                    <a:pt x="6023" y="4647"/>
                  </a:lnTo>
                  <a:lnTo>
                    <a:pt x="2279" y="8454"/>
                  </a:lnTo>
                  <a:lnTo>
                    <a:pt x="488" y="13110"/>
                  </a:lnTo>
                  <a:lnTo>
                    <a:pt x="0" y="18331"/>
                  </a:lnTo>
                  <a:lnTo>
                    <a:pt x="16167" y="45903"/>
                  </a:lnTo>
                  <a:lnTo>
                    <a:pt x="61964" y="92441"/>
                  </a:lnTo>
                  <a:lnTo>
                    <a:pt x="92069" y="125560"/>
                  </a:lnTo>
                  <a:lnTo>
                    <a:pt x="100349" y="147048"/>
                  </a:lnTo>
                  <a:lnTo>
                    <a:pt x="99735" y="157717"/>
                  </a:lnTo>
                  <a:lnTo>
                    <a:pt x="91527" y="178978"/>
                  </a:lnTo>
                  <a:lnTo>
                    <a:pt x="64296" y="207411"/>
                  </a:lnTo>
                  <a:lnTo>
                    <a:pt x="21402" y="239479"/>
                  </a:lnTo>
                  <a:lnTo>
                    <a:pt x="5373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398"/>
            <p:cNvSpPr/>
            <p:nvPr>
              <p:custDataLst>
                <p:tags r:id="rId52"/>
              </p:custDataLst>
            </p:nvPr>
          </p:nvSpPr>
          <p:spPr>
            <a:xfrm>
              <a:off x="2828337" y="5041900"/>
              <a:ext cx="251414" cy="49918"/>
            </a:xfrm>
            <a:custGeom>
              <a:avLst/>
              <a:gdLst/>
              <a:ahLst/>
              <a:cxnLst/>
              <a:rect l="0" t="0" r="0" b="0"/>
              <a:pathLst>
                <a:path w="251414" h="49918">
                  <a:moveTo>
                    <a:pt x="10113" y="44450"/>
                  </a:moveTo>
                  <a:lnTo>
                    <a:pt x="10113" y="44450"/>
                  </a:lnTo>
                  <a:lnTo>
                    <a:pt x="0" y="47821"/>
                  </a:lnTo>
                  <a:lnTo>
                    <a:pt x="549" y="48814"/>
                  </a:lnTo>
                  <a:lnTo>
                    <a:pt x="10566" y="49917"/>
                  </a:lnTo>
                  <a:lnTo>
                    <a:pt x="52894" y="43797"/>
                  </a:lnTo>
                  <a:lnTo>
                    <a:pt x="97801" y="34988"/>
                  </a:lnTo>
                  <a:lnTo>
                    <a:pt x="123605" y="29675"/>
                  </a:lnTo>
                  <a:lnTo>
                    <a:pt x="149274" y="24016"/>
                  </a:lnTo>
                  <a:lnTo>
                    <a:pt x="174854" y="18128"/>
                  </a:lnTo>
                  <a:lnTo>
                    <a:pt x="217386" y="8057"/>
                  </a:lnTo>
                  <a:lnTo>
                    <a:pt x="251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399"/>
            <p:cNvSpPr/>
            <p:nvPr>
              <p:custDataLst>
                <p:tags r:id="rId53"/>
              </p:custDataLst>
            </p:nvPr>
          </p:nvSpPr>
          <p:spPr>
            <a:xfrm>
              <a:off x="2736850" y="4972127"/>
              <a:ext cx="431801" cy="12624"/>
            </a:xfrm>
            <a:custGeom>
              <a:avLst/>
              <a:gdLst/>
              <a:ahLst/>
              <a:cxnLst/>
              <a:rect l="0" t="0" r="0" b="0"/>
              <a:pathLst>
                <a:path w="431801" h="12624">
                  <a:moveTo>
                    <a:pt x="0" y="6273"/>
                  </a:moveTo>
                  <a:lnTo>
                    <a:pt x="0" y="6273"/>
                  </a:lnTo>
                  <a:lnTo>
                    <a:pt x="33710" y="2902"/>
                  </a:lnTo>
                  <a:lnTo>
                    <a:pt x="80364" y="1247"/>
                  </a:lnTo>
                  <a:lnTo>
                    <a:pt x="108609" y="806"/>
                  </a:lnTo>
                  <a:lnTo>
                    <a:pt x="139434" y="511"/>
                  </a:lnTo>
                  <a:lnTo>
                    <a:pt x="171978" y="315"/>
                  </a:lnTo>
                  <a:lnTo>
                    <a:pt x="205669" y="185"/>
                  </a:lnTo>
                  <a:lnTo>
                    <a:pt x="239418" y="97"/>
                  </a:lnTo>
                  <a:lnTo>
                    <a:pt x="273206" y="39"/>
                  </a:lnTo>
                  <a:lnTo>
                    <a:pt x="307021" y="0"/>
                  </a:lnTo>
                  <a:lnTo>
                    <a:pt x="335914" y="1386"/>
                  </a:lnTo>
                  <a:lnTo>
                    <a:pt x="361526" y="3720"/>
                  </a:lnTo>
                  <a:lnTo>
                    <a:pt x="400567" y="8665"/>
                  </a:lnTo>
                  <a:lnTo>
                    <a:pt x="431800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1119"/>
          <p:cNvGrpSpPr/>
          <p:nvPr/>
        </p:nvGrpSpPr>
        <p:grpSpPr>
          <a:xfrm>
            <a:off x="3518271" y="4649535"/>
            <a:ext cx="279030" cy="650233"/>
            <a:chOff x="3518271" y="4649535"/>
            <a:chExt cx="279030" cy="650233"/>
          </a:xfrm>
        </p:grpSpPr>
        <p:sp>
          <p:nvSpPr>
            <p:cNvPr id="778" name="SMARTInkShape-6400"/>
            <p:cNvSpPr/>
            <p:nvPr>
              <p:custDataLst>
                <p:tags r:id="rId48"/>
              </p:custDataLst>
            </p:nvPr>
          </p:nvSpPr>
          <p:spPr>
            <a:xfrm>
              <a:off x="3518271" y="4649535"/>
              <a:ext cx="139330" cy="83007"/>
            </a:xfrm>
            <a:custGeom>
              <a:avLst/>
              <a:gdLst/>
              <a:ahLst/>
              <a:cxnLst/>
              <a:rect l="0" t="0" r="0" b="0"/>
              <a:pathLst>
                <a:path w="139330" h="83007">
                  <a:moveTo>
                    <a:pt x="37729" y="24065"/>
                  </a:moveTo>
                  <a:lnTo>
                    <a:pt x="37729" y="24065"/>
                  </a:lnTo>
                  <a:lnTo>
                    <a:pt x="22802" y="24065"/>
                  </a:lnTo>
                  <a:lnTo>
                    <a:pt x="20722" y="26182"/>
                  </a:lnTo>
                  <a:lnTo>
                    <a:pt x="14424" y="39980"/>
                  </a:lnTo>
                  <a:lnTo>
                    <a:pt x="464" y="82844"/>
                  </a:lnTo>
                  <a:lnTo>
                    <a:pt x="186" y="83006"/>
                  </a:lnTo>
                  <a:lnTo>
                    <a:pt x="0" y="82409"/>
                  </a:lnTo>
                  <a:lnTo>
                    <a:pt x="408" y="69901"/>
                  </a:lnTo>
                  <a:lnTo>
                    <a:pt x="6131" y="48778"/>
                  </a:lnTo>
                  <a:lnTo>
                    <a:pt x="26313" y="14156"/>
                  </a:lnTo>
                  <a:lnTo>
                    <a:pt x="32236" y="6877"/>
                  </a:lnTo>
                  <a:lnTo>
                    <a:pt x="37595" y="2728"/>
                  </a:lnTo>
                  <a:lnTo>
                    <a:pt x="42578" y="668"/>
                  </a:lnTo>
                  <a:lnTo>
                    <a:pt x="47312" y="0"/>
                  </a:lnTo>
                  <a:lnTo>
                    <a:pt x="67458" y="5803"/>
                  </a:lnTo>
                  <a:lnTo>
                    <a:pt x="110773" y="46230"/>
                  </a:lnTo>
                  <a:lnTo>
                    <a:pt x="139329" y="8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401"/>
            <p:cNvSpPr/>
            <p:nvPr>
              <p:custDataLst>
                <p:tags r:id="rId49"/>
              </p:custDataLst>
            </p:nvPr>
          </p:nvSpPr>
          <p:spPr>
            <a:xfrm>
              <a:off x="3778250" y="50419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7805" y="5427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402"/>
            <p:cNvSpPr/>
            <p:nvPr>
              <p:custDataLst>
                <p:tags r:id="rId50"/>
              </p:custDataLst>
            </p:nvPr>
          </p:nvSpPr>
          <p:spPr>
            <a:xfrm>
              <a:off x="3577153" y="4845128"/>
              <a:ext cx="113463" cy="454640"/>
            </a:xfrm>
            <a:custGeom>
              <a:avLst/>
              <a:gdLst/>
              <a:ahLst/>
              <a:cxnLst/>
              <a:rect l="0" t="0" r="0" b="0"/>
              <a:pathLst>
                <a:path w="113463" h="454640">
                  <a:moveTo>
                    <a:pt x="4247" y="203122"/>
                  </a:moveTo>
                  <a:lnTo>
                    <a:pt x="4247" y="203122"/>
                  </a:lnTo>
                  <a:lnTo>
                    <a:pt x="876" y="206493"/>
                  </a:lnTo>
                  <a:lnTo>
                    <a:pt x="1103" y="215674"/>
                  </a:lnTo>
                  <a:lnTo>
                    <a:pt x="6997" y="254676"/>
                  </a:lnTo>
                  <a:lnTo>
                    <a:pt x="8997" y="287183"/>
                  </a:lnTo>
                  <a:lnTo>
                    <a:pt x="11297" y="324444"/>
                  </a:lnTo>
                  <a:lnTo>
                    <a:pt x="17023" y="362170"/>
                  </a:lnTo>
                  <a:lnTo>
                    <a:pt x="20508" y="396341"/>
                  </a:lnTo>
                  <a:lnTo>
                    <a:pt x="22470" y="435821"/>
                  </a:lnTo>
                  <a:lnTo>
                    <a:pt x="23133" y="454639"/>
                  </a:lnTo>
                  <a:lnTo>
                    <a:pt x="16368" y="407824"/>
                  </a:lnTo>
                  <a:lnTo>
                    <a:pt x="11751" y="368890"/>
                  </a:lnTo>
                  <a:lnTo>
                    <a:pt x="8544" y="344678"/>
                  </a:lnTo>
                  <a:lnTo>
                    <a:pt x="4995" y="318660"/>
                  </a:lnTo>
                  <a:lnTo>
                    <a:pt x="2629" y="290024"/>
                  </a:lnTo>
                  <a:lnTo>
                    <a:pt x="1052" y="259646"/>
                  </a:lnTo>
                  <a:lnTo>
                    <a:pt x="0" y="228105"/>
                  </a:lnTo>
                  <a:lnTo>
                    <a:pt x="1416" y="195788"/>
                  </a:lnTo>
                  <a:lnTo>
                    <a:pt x="4476" y="162955"/>
                  </a:lnTo>
                  <a:lnTo>
                    <a:pt x="8633" y="129776"/>
                  </a:lnTo>
                  <a:lnTo>
                    <a:pt x="13521" y="102014"/>
                  </a:lnTo>
                  <a:lnTo>
                    <a:pt x="24597" y="56115"/>
                  </a:lnTo>
                  <a:lnTo>
                    <a:pt x="35990" y="15396"/>
                  </a:lnTo>
                  <a:lnTo>
                    <a:pt x="43285" y="3271"/>
                  </a:lnTo>
                  <a:lnTo>
                    <a:pt x="47205" y="38"/>
                  </a:lnTo>
                  <a:lnTo>
                    <a:pt x="51936" y="0"/>
                  </a:lnTo>
                  <a:lnTo>
                    <a:pt x="62836" y="5601"/>
                  </a:lnTo>
                  <a:lnTo>
                    <a:pt x="72855" y="22672"/>
                  </a:lnTo>
                  <a:lnTo>
                    <a:pt x="82666" y="56287"/>
                  </a:lnTo>
                  <a:lnTo>
                    <a:pt x="89352" y="99250"/>
                  </a:lnTo>
                  <a:lnTo>
                    <a:pt x="87697" y="116740"/>
                  </a:lnTo>
                  <a:lnTo>
                    <a:pt x="82259" y="130158"/>
                  </a:lnTo>
                  <a:lnTo>
                    <a:pt x="75137" y="138473"/>
                  </a:lnTo>
                  <a:lnTo>
                    <a:pt x="69150" y="142639"/>
                  </a:lnTo>
                  <a:lnTo>
                    <a:pt x="66566" y="143750"/>
                  </a:lnTo>
                  <a:lnTo>
                    <a:pt x="65548" y="143785"/>
                  </a:lnTo>
                  <a:lnTo>
                    <a:pt x="65576" y="143103"/>
                  </a:lnTo>
                  <a:lnTo>
                    <a:pt x="66299" y="141942"/>
                  </a:lnTo>
                  <a:lnTo>
                    <a:pt x="72748" y="142535"/>
                  </a:lnTo>
                  <a:lnTo>
                    <a:pt x="90764" y="148664"/>
                  </a:lnTo>
                  <a:lnTo>
                    <a:pt x="103651" y="157980"/>
                  </a:lnTo>
                  <a:lnTo>
                    <a:pt x="110280" y="169417"/>
                  </a:lnTo>
                  <a:lnTo>
                    <a:pt x="113036" y="176419"/>
                  </a:lnTo>
                  <a:lnTo>
                    <a:pt x="113462" y="183204"/>
                  </a:lnTo>
                  <a:lnTo>
                    <a:pt x="110172" y="196386"/>
                  </a:lnTo>
                  <a:lnTo>
                    <a:pt x="97015" y="215708"/>
                  </a:lnTo>
                  <a:lnTo>
                    <a:pt x="69599" y="231467"/>
                  </a:lnTo>
                  <a:lnTo>
                    <a:pt x="22510" y="240651"/>
                  </a:lnTo>
                  <a:lnTo>
                    <a:pt x="16947" y="24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SMARTInkShape-Group1120"/>
          <p:cNvGrpSpPr/>
          <p:nvPr/>
        </p:nvGrpSpPr>
        <p:grpSpPr>
          <a:xfrm>
            <a:off x="4114800" y="4978400"/>
            <a:ext cx="171451" cy="144727"/>
            <a:chOff x="4114800" y="4978400"/>
            <a:chExt cx="171451" cy="144727"/>
          </a:xfrm>
        </p:grpSpPr>
        <p:sp>
          <p:nvSpPr>
            <p:cNvPr id="782" name="SMARTInkShape-6403"/>
            <p:cNvSpPr/>
            <p:nvPr>
              <p:custDataLst>
                <p:tags r:id="rId46"/>
              </p:custDataLst>
            </p:nvPr>
          </p:nvSpPr>
          <p:spPr>
            <a:xfrm>
              <a:off x="4114800" y="5105400"/>
              <a:ext cx="165101" cy="17727"/>
            </a:xfrm>
            <a:custGeom>
              <a:avLst/>
              <a:gdLst/>
              <a:ahLst/>
              <a:cxnLst/>
              <a:rect l="0" t="0" r="0" b="0"/>
              <a:pathLst>
                <a:path w="165101" h="1772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7726"/>
                  </a:lnTo>
                  <a:lnTo>
                    <a:pt x="52208" y="15418"/>
                  </a:lnTo>
                  <a:lnTo>
                    <a:pt x="93524" y="10145"/>
                  </a:lnTo>
                  <a:lnTo>
                    <a:pt x="133288" y="450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404"/>
            <p:cNvSpPr/>
            <p:nvPr>
              <p:custDataLst>
                <p:tags r:id="rId47"/>
              </p:custDataLst>
            </p:nvPr>
          </p:nvSpPr>
          <p:spPr>
            <a:xfrm>
              <a:off x="4133850" y="49784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4259" y="5792"/>
                  </a:lnTo>
                  <a:lnTo>
                    <a:pt x="73292" y="2574"/>
                  </a:lnTo>
                  <a:lnTo>
                    <a:pt x="112067" y="11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6" name="SMARTInkShape-Group1121"/>
          <p:cNvGrpSpPr/>
          <p:nvPr/>
        </p:nvGrpSpPr>
        <p:grpSpPr>
          <a:xfrm>
            <a:off x="5054304" y="4762500"/>
            <a:ext cx="1266765" cy="412751"/>
            <a:chOff x="5054304" y="4762500"/>
            <a:chExt cx="1266765" cy="412751"/>
          </a:xfrm>
        </p:grpSpPr>
        <p:sp>
          <p:nvSpPr>
            <p:cNvPr id="785" name="SMARTInkShape-6405"/>
            <p:cNvSpPr/>
            <p:nvPr>
              <p:custDataLst>
                <p:tags r:id="rId35"/>
              </p:custDataLst>
            </p:nvPr>
          </p:nvSpPr>
          <p:spPr>
            <a:xfrm>
              <a:off x="5054304" y="4851484"/>
              <a:ext cx="279697" cy="297073"/>
            </a:xfrm>
            <a:custGeom>
              <a:avLst/>
              <a:gdLst/>
              <a:ahLst/>
              <a:cxnLst/>
              <a:rect l="0" t="0" r="0" b="0"/>
              <a:pathLst>
                <a:path w="279697" h="297073">
                  <a:moveTo>
                    <a:pt x="209846" y="12616"/>
                  </a:moveTo>
                  <a:lnTo>
                    <a:pt x="209846" y="12616"/>
                  </a:lnTo>
                  <a:lnTo>
                    <a:pt x="209846" y="9245"/>
                  </a:lnTo>
                  <a:lnTo>
                    <a:pt x="210551" y="8252"/>
                  </a:lnTo>
                  <a:lnTo>
                    <a:pt x="211727" y="7590"/>
                  </a:lnTo>
                  <a:lnTo>
                    <a:pt x="213217" y="7149"/>
                  </a:lnTo>
                  <a:lnTo>
                    <a:pt x="222711" y="1356"/>
                  </a:lnTo>
                  <a:lnTo>
                    <a:pt x="231740" y="106"/>
                  </a:lnTo>
                  <a:lnTo>
                    <a:pt x="230630" y="0"/>
                  </a:lnTo>
                  <a:lnTo>
                    <a:pt x="189596" y="36514"/>
                  </a:lnTo>
                  <a:lnTo>
                    <a:pt x="153438" y="56621"/>
                  </a:lnTo>
                  <a:lnTo>
                    <a:pt x="121980" y="73331"/>
                  </a:lnTo>
                  <a:lnTo>
                    <a:pt x="76097" y="98810"/>
                  </a:lnTo>
                  <a:lnTo>
                    <a:pt x="34633" y="127135"/>
                  </a:lnTo>
                  <a:lnTo>
                    <a:pt x="29667" y="133598"/>
                  </a:lnTo>
                  <a:lnTo>
                    <a:pt x="30460" y="136310"/>
                  </a:lnTo>
                  <a:lnTo>
                    <a:pt x="36986" y="141204"/>
                  </a:lnTo>
                  <a:lnTo>
                    <a:pt x="74336" y="149389"/>
                  </a:lnTo>
                  <a:lnTo>
                    <a:pt x="112231" y="152860"/>
                  </a:lnTo>
                  <a:lnTo>
                    <a:pt x="140863" y="162198"/>
                  </a:lnTo>
                  <a:lnTo>
                    <a:pt x="153553" y="169878"/>
                  </a:lnTo>
                  <a:lnTo>
                    <a:pt x="155383" y="174607"/>
                  </a:lnTo>
                  <a:lnTo>
                    <a:pt x="154487" y="179877"/>
                  </a:lnTo>
                  <a:lnTo>
                    <a:pt x="151774" y="185507"/>
                  </a:lnTo>
                  <a:lnTo>
                    <a:pt x="127729" y="203543"/>
                  </a:lnTo>
                  <a:lnTo>
                    <a:pt x="90422" y="225663"/>
                  </a:lnTo>
                  <a:lnTo>
                    <a:pt x="48088" y="250092"/>
                  </a:lnTo>
                  <a:lnTo>
                    <a:pt x="7567" y="277854"/>
                  </a:lnTo>
                  <a:lnTo>
                    <a:pt x="0" y="288309"/>
                  </a:lnTo>
                  <a:lnTo>
                    <a:pt x="98" y="291661"/>
                  </a:lnTo>
                  <a:lnTo>
                    <a:pt x="2282" y="293897"/>
                  </a:lnTo>
                  <a:lnTo>
                    <a:pt x="5853" y="295386"/>
                  </a:lnTo>
                  <a:lnTo>
                    <a:pt x="49188" y="297072"/>
                  </a:lnTo>
                  <a:lnTo>
                    <a:pt x="84350" y="294734"/>
                  </a:lnTo>
                  <a:lnTo>
                    <a:pt x="125378" y="289460"/>
                  </a:lnTo>
                  <a:lnTo>
                    <a:pt x="167366" y="283119"/>
                  </a:lnTo>
                  <a:lnTo>
                    <a:pt x="204842" y="277949"/>
                  </a:lnTo>
                  <a:lnTo>
                    <a:pt x="250931" y="274443"/>
                  </a:lnTo>
                  <a:lnTo>
                    <a:pt x="279696" y="272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406"/>
            <p:cNvSpPr/>
            <p:nvPr>
              <p:custDataLst>
                <p:tags r:id="rId36"/>
              </p:custDataLst>
            </p:nvPr>
          </p:nvSpPr>
          <p:spPr>
            <a:xfrm>
              <a:off x="5391150" y="4883150"/>
              <a:ext cx="279401" cy="222251"/>
            </a:xfrm>
            <a:custGeom>
              <a:avLst/>
              <a:gdLst/>
              <a:ahLst/>
              <a:cxnLst/>
              <a:rect l="0" t="0" r="0" b="0"/>
              <a:pathLst>
                <a:path w="279401" h="222251">
                  <a:moveTo>
                    <a:pt x="0" y="0"/>
                  </a:moveTo>
                  <a:lnTo>
                    <a:pt x="0" y="0"/>
                  </a:lnTo>
                  <a:lnTo>
                    <a:pt x="21048" y="0"/>
                  </a:lnTo>
                  <a:lnTo>
                    <a:pt x="42063" y="10113"/>
                  </a:lnTo>
                  <a:lnTo>
                    <a:pt x="88438" y="49266"/>
                  </a:lnTo>
                  <a:lnTo>
                    <a:pt x="130626" y="85858"/>
                  </a:lnTo>
                  <a:lnTo>
                    <a:pt x="176993" y="127981"/>
                  </a:lnTo>
                  <a:lnTo>
                    <a:pt x="218248" y="166096"/>
                  </a:lnTo>
                  <a:lnTo>
                    <a:pt x="263090" y="206597"/>
                  </a:lnTo>
                  <a:lnTo>
                    <a:pt x="279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407"/>
            <p:cNvSpPr/>
            <p:nvPr>
              <p:custDataLst>
                <p:tags r:id="rId37"/>
              </p:custDataLst>
            </p:nvPr>
          </p:nvSpPr>
          <p:spPr>
            <a:xfrm>
              <a:off x="5492750" y="4874319"/>
              <a:ext cx="133351" cy="275532"/>
            </a:xfrm>
            <a:custGeom>
              <a:avLst/>
              <a:gdLst/>
              <a:ahLst/>
              <a:cxnLst/>
              <a:rect l="0" t="0" r="0" b="0"/>
              <a:pathLst>
                <a:path w="133351" h="275532">
                  <a:moveTo>
                    <a:pt x="133350" y="15181"/>
                  </a:moveTo>
                  <a:lnTo>
                    <a:pt x="133350" y="15181"/>
                  </a:lnTo>
                  <a:lnTo>
                    <a:pt x="128324" y="3247"/>
                  </a:lnTo>
                  <a:lnTo>
                    <a:pt x="127883" y="875"/>
                  </a:lnTo>
                  <a:lnTo>
                    <a:pt x="126177" y="0"/>
                  </a:lnTo>
                  <a:lnTo>
                    <a:pt x="120519" y="907"/>
                  </a:lnTo>
                  <a:lnTo>
                    <a:pt x="109400" y="8757"/>
                  </a:lnTo>
                  <a:lnTo>
                    <a:pt x="83568" y="41376"/>
                  </a:lnTo>
                  <a:lnTo>
                    <a:pt x="62390" y="85581"/>
                  </a:lnTo>
                  <a:lnTo>
                    <a:pt x="44191" y="122903"/>
                  </a:lnTo>
                  <a:lnTo>
                    <a:pt x="28108" y="159249"/>
                  </a:lnTo>
                  <a:lnTo>
                    <a:pt x="16020" y="192805"/>
                  </a:lnTo>
                  <a:lnTo>
                    <a:pt x="8510" y="234087"/>
                  </a:lnTo>
                  <a:lnTo>
                    <a:pt x="0" y="27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408"/>
            <p:cNvSpPr/>
            <p:nvPr>
              <p:custDataLst>
                <p:tags r:id="rId38"/>
              </p:custDataLst>
            </p:nvPr>
          </p:nvSpPr>
          <p:spPr>
            <a:xfrm>
              <a:off x="5339888" y="4762500"/>
              <a:ext cx="197313" cy="381001"/>
            </a:xfrm>
            <a:custGeom>
              <a:avLst/>
              <a:gdLst/>
              <a:ahLst/>
              <a:cxnLst/>
              <a:rect l="0" t="0" r="0" b="0"/>
              <a:pathLst>
                <a:path w="197313" h="381001">
                  <a:moveTo>
                    <a:pt x="76662" y="0"/>
                  </a:moveTo>
                  <a:lnTo>
                    <a:pt x="76662" y="0"/>
                  </a:lnTo>
                  <a:lnTo>
                    <a:pt x="60056" y="22381"/>
                  </a:lnTo>
                  <a:lnTo>
                    <a:pt x="37791" y="68052"/>
                  </a:lnTo>
                  <a:lnTo>
                    <a:pt x="24814" y="105740"/>
                  </a:lnTo>
                  <a:lnTo>
                    <a:pt x="9639" y="150712"/>
                  </a:lnTo>
                  <a:lnTo>
                    <a:pt x="1012" y="195159"/>
                  </a:lnTo>
                  <a:lnTo>
                    <a:pt x="0" y="237021"/>
                  </a:lnTo>
                  <a:lnTo>
                    <a:pt x="8959" y="274441"/>
                  </a:lnTo>
                  <a:lnTo>
                    <a:pt x="31755" y="306123"/>
                  </a:lnTo>
                  <a:lnTo>
                    <a:pt x="63053" y="332904"/>
                  </a:lnTo>
                  <a:lnTo>
                    <a:pt x="98130" y="354215"/>
                  </a:lnTo>
                  <a:lnTo>
                    <a:pt x="136768" y="367450"/>
                  </a:lnTo>
                  <a:lnTo>
                    <a:pt x="197312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409"/>
            <p:cNvSpPr/>
            <p:nvPr>
              <p:custDataLst>
                <p:tags r:id="rId39"/>
              </p:custDataLst>
            </p:nvPr>
          </p:nvSpPr>
          <p:spPr>
            <a:xfrm>
              <a:off x="5721350" y="50673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2552"/>
                  </a:lnTo>
                  <a:lnTo>
                    <a:pt x="16940" y="3358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410"/>
            <p:cNvSpPr/>
            <p:nvPr>
              <p:custDataLst>
                <p:tags r:id="rId40"/>
              </p:custDataLst>
            </p:nvPr>
          </p:nvSpPr>
          <p:spPr>
            <a:xfrm>
              <a:off x="5708650" y="4978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411"/>
            <p:cNvSpPr/>
            <p:nvPr>
              <p:custDataLst>
                <p:tags r:id="rId41"/>
              </p:custDataLst>
            </p:nvPr>
          </p:nvSpPr>
          <p:spPr>
            <a:xfrm>
              <a:off x="5983570" y="4883150"/>
              <a:ext cx="125131" cy="285751"/>
            </a:xfrm>
            <a:custGeom>
              <a:avLst/>
              <a:gdLst/>
              <a:ahLst/>
              <a:cxnLst/>
              <a:rect l="0" t="0" r="0" b="0"/>
              <a:pathLst>
                <a:path w="125131" h="285751">
                  <a:moveTo>
                    <a:pt x="125130" y="0"/>
                  </a:moveTo>
                  <a:lnTo>
                    <a:pt x="125130" y="0"/>
                  </a:lnTo>
                  <a:lnTo>
                    <a:pt x="82497" y="17312"/>
                  </a:lnTo>
                  <a:lnTo>
                    <a:pt x="35050" y="53803"/>
                  </a:lnTo>
                  <a:lnTo>
                    <a:pt x="4444" y="97052"/>
                  </a:lnTo>
                  <a:lnTo>
                    <a:pt x="0" y="114834"/>
                  </a:lnTo>
                  <a:lnTo>
                    <a:pt x="843" y="125356"/>
                  </a:lnTo>
                  <a:lnTo>
                    <a:pt x="4274" y="135441"/>
                  </a:lnTo>
                  <a:lnTo>
                    <a:pt x="31997" y="179804"/>
                  </a:lnTo>
                  <a:lnTo>
                    <a:pt x="42110" y="196329"/>
                  </a:lnTo>
                  <a:lnTo>
                    <a:pt x="56776" y="242651"/>
                  </a:lnTo>
                  <a:lnTo>
                    <a:pt x="55710" y="260009"/>
                  </a:lnTo>
                  <a:lnTo>
                    <a:pt x="4893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412"/>
            <p:cNvSpPr/>
            <p:nvPr>
              <p:custDataLst>
                <p:tags r:id="rId42"/>
              </p:custDataLst>
            </p:nvPr>
          </p:nvSpPr>
          <p:spPr>
            <a:xfrm>
              <a:off x="5873750" y="490855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0" y="0"/>
                  </a:moveTo>
                  <a:lnTo>
                    <a:pt x="0" y="0"/>
                  </a:lnTo>
                  <a:lnTo>
                    <a:pt x="24419" y="15580"/>
                  </a:lnTo>
                  <a:lnTo>
                    <a:pt x="70836" y="58644"/>
                  </a:lnTo>
                  <a:lnTo>
                    <a:pt x="115005" y="98008"/>
                  </a:lnTo>
                  <a:lnTo>
                    <a:pt x="1270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413"/>
            <p:cNvSpPr/>
            <p:nvPr>
              <p:custDataLst>
                <p:tags r:id="rId43"/>
              </p:custDataLst>
            </p:nvPr>
          </p:nvSpPr>
          <p:spPr>
            <a:xfrm>
              <a:off x="6229350" y="4817829"/>
              <a:ext cx="91719" cy="357422"/>
            </a:xfrm>
            <a:custGeom>
              <a:avLst/>
              <a:gdLst/>
              <a:ahLst/>
              <a:cxnLst/>
              <a:rect l="0" t="0" r="0" b="0"/>
              <a:pathLst>
                <a:path w="91719" h="357422">
                  <a:moveTo>
                    <a:pt x="0" y="8171"/>
                  </a:moveTo>
                  <a:lnTo>
                    <a:pt x="0" y="8171"/>
                  </a:lnTo>
                  <a:lnTo>
                    <a:pt x="6741" y="1429"/>
                  </a:lnTo>
                  <a:lnTo>
                    <a:pt x="19459" y="0"/>
                  </a:lnTo>
                  <a:lnTo>
                    <a:pt x="27789" y="607"/>
                  </a:lnTo>
                  <a:lnTo>
                    <a:pt x="35460" y="5245"/>
                  </a:lnTo>
                  <a:lnTo>
                    <a:pt x="49626" y="21687"/>
                  </a:lnTo>
                  <a:lnTo>
                    <a:pt x="66131" y="64857"/>
                  </a:lnTo>
                  <a:lnTo>
                    <a:pt x="77370" y="105331"/>
                  </a:lnTo>
                  <a:lnTo>
                    <a:pt x="87303" y="152248"/>
                  </a:lnTo>
                  <a:lnTo>
                    <a:pt x="89952" y="177601"/>
                  </a:lnTo>
                  <a:lnTo>
                    <a:pt x="91718" y="203674"/>
                  </a:lnTo>
                  <a:lnTo>
                    <a:pt x="86154" y="249577"/>
                  </a:lnTo>
                  <a:lnTo>
                    <a:pt x="72862" y="289734"/>
                  </a:lnTo>
                  <a:lnTo>
                    <a:pt x="45813" y="335170"/>
                  </a:lnTo>
                  <a:lnTo>
                    <a:pt x="31750" y="35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414"/>
            <p:cNvSpPr/>
            <p:nvPr>
              <p:custDataLst>
                <p:tags r:id="rId44"/>
              </p:custDataLst>
            </p:nvPr>
          </p:nvSpPr>
          <p:spPr>
            <a:xfrm>
              <a:off x="6134100" y="5029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415"/>
            <p:cNvSpPr/>
            <p:nvPr>
              <p:custDataLst>
                <p:tags r:id="rId45"/>
              </p:custDataLst>
            </p:nvPr>
          </p:nvSpPr>
          <p:spPr>
            <a:xfrm>
              <a:off x="6146800" y="5124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5" y="2742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7" name="SMARTInkShape-6416"/>
          <p:cNvSpPr/>
          <p:nvPr>
            <p:custDataLst>
              <p:tags r:id="rId2"/>
            </p:custDataLst>
          </p:nvPr>
        </p:nvSpPr>
        <p:spPr>
          <a:xfrm>
            <a:off x="6642100" y="5062094"/>
            <a:ext cx="215901" cy="11557"/>
          </a:xfrm>
          <a:custGeom>
            <a:avLst/>
            <a:gdLst/>
            <a:ahLst/>
            <a:cxnLst/>
            <a:rect l="0" t="0" r="0" b="0"/>
            <a:pathLst>
              <a:path w="215901" h="11557">
                <a:moveTo>
                  <a:pt x="0" y="11556"/>
                </a:moveTo>
                <a:lnTo>
                  <a:pt x="0" y="11556"/>
                </a:lnTo>
                <a:lnTo>
                  <a:pt x="24419" y="2718"/>
                </a:lnTo>
                <a:lnTo>
                  <a:pt x="64384" y="0"/>
                </a:lnTo>
                <a:lnTo>
                  <a:pt x="100347" y="1246"/>
                </a:lnTo>
                <a:lnTo>
                  <a:pt x="139143" y="4151"/>
                </a:lnTo>
                <a:lnTo>
                  <a:pt x="177554" y="7795"/>
                </a:lnTo>
                <a:lnTo>
                  <a:pt x="215900" y="115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0" name="SMARTInkShape-Group1123"/>
          <p:cNvGrpSpPr/>
          <p:nvPr/>
        </p:nvGrpSpPr>
        <p:grpSpPr>
          <a:xfrm>
            <a:off x="5187950" y="4787900"/>
            <a:ext cx="3340177" cy="1200151"/>
            <a:chOff x="5187950" y="4787900"/>
            <a:chExt cx="3340177" cy="1200151"/>
          </a:xfrm>
        </p:grpSpPr>
        <p:sp>
          <p:nvSpPr>
            <p:cNvPr id="798" name="SMARTInkShape-6417"/>
            <p:cNvSpPr/>
            <p:nvPr>
              <p:custDataLst>
                <p:tags r:id="rId3"/>
              </p:custDataLst>
            </p:nvPr>
          </p:nvSpPr>
          <p:spPr>
            <a:xfrm>
              <a:off x="6127748" y="5842000"/>
              <a:ext cx="5470" cy="63501"/>
            </a:xfrm>
            <a:custGeom>
              <a:avLst/>
              <a:gdLst/>
              <a:ahLst/>
              <a:cxnLst/>
              <a:rect l="0" t="0" r="0" b="0"/>
              <a:pathLst>
                <a:path w="5470" h="635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469" y="27136"/>
                  </a:lnTo>
                  <a:lnTo>
                    <a:pt x="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418"/>
            <p:cNvSpPr/>
            <p:nvPr>
              <p:custDataLst>
                <p:tags r:id="rId4"/>
              </p:custDataLst>
            </p:nvPr>
          </p:nvSpPr>
          <p:spPr>
            <a:xfrm>
              <a:off x="6140450" y="57594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419"/>
            <p:cNvSpPr/>
            <p:nvPr>
              <p:custDataLst>
                <p:tags r:id="rId5"/>
              </p:custDataLst>
            </p:nvPr>
          </p:nvSpPr>
          <p:spPr>
            <a:xfrm>
              <a:off x="6102350" y="5564482"/>
              <a:ext cx="95251" cy="93369"/>
            </a:xfrm>
            <a:custGeom>
              <a:avLst/>
              <a:gdLst/>
              <a:ahLst/>
              <a:cxnLst/>
              <a:rect l="0" t="0" r="0" b="0"/>
              <a:pathLst>
                <a:path w="95251" h="93369">
                  <a:moveTo>
                    <a:pt x="0" y="10818"/>
                  </a:moveTo>
                  <a:lnTo>
                    <a:pt x="0" y="10818"/>
                  </a:lnTo>
                  <a:lnTo>
                    <a:pt x="6741" y="4076"/>
                  </a:lnTo>
                  <a:lnTo>
                    <a:pt x="15697" y="767"/>
                  </a:lnTo>
                  <a:lnTo>
                    <a:pt x="26732" y="0"/>
                  </a:lnTo>
                  <a:lnTo>
                    <a:pt x="44845" y="4242"/>
                  </a:lnTo>
                  <a:lnTo>
                    <a:pt x="57326" y="10482"/>
                  </a:lnTo>
                  <a:lnTo>
                    <a:pt x="66165" y="19840"/>
                  </a:lnTo>
                  <a:lnTo>
                    <a:pt x="69510" y="25300"/>
                  </a:lnTo>
                  <a:lnTo>
                    <a:pt x="70329" y="31056"/>
                  </a:lnTo>
                  <a:lnTo>
                    <a:pt x="67476" y="43096"/>
                  </a:lnTo>
                  <a:lnTo>
                    <a:pt x="57936" y="58403"/>
                  </a:lnTo>
                  <a:lnTo>
                    <a:pt x="37122" y="81434"/>
                  </a:lnTo>
                  <a:lnTo>
                    <a:pt x="36037" y="84001"/>
                  </a:lnTo>
                  <a:lnTo>
                    <a:pt x="36018" y="86418"/>
                  </a:lnTo>
                  <a:lnTo>
                    <a:pt x="36712" y="88735"/>
                  </a:lnTo>
                  <a:lnTo>
                    <a:pt x="39997" y="90279"/>
                  </a:lnTo>
                  <a:lnTo>
                    <a:pt x="95250" y="93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420"/>
            <p:cNvSpPr/>
            <p:nvPr>
              <p:custDataLst>
                <p:tags r:id="rId6"/>
              </p:custDataLst>
            </p:nvPr>
          </p:nvSpPr>
          <p:spPr>
            <a:xfrm>
              <a:off x="6223000" y="5613400"/>
              <a:ext cx="124057" cy="279401"/>
            </a:xfrm>
            <a:custGeom>
              <a:avLst/>
              <a:gdLst/>
              <a:ahLst/>
              <a:cxnLst/>
              <a:rect l="0" t="0" r="0" b="0"/>
              <a:pathLst>
                <a:path w="124057" h="279401">
                  <a:moveTo>
                    <a:pt x="69850" y="0"/>
                  </a:moveTo>
                  <a:lnTo>
                    <a:pt x="69850" y="0"/>
                  </a:lnTo>
                  <a:lnTo>
                    <a:pt x="90820" y="23792"/>
                  </a:lnTo>
                  <a:lnTo>
                    <a:pt x="108519" y="60358"/>
                  </a:lnTo>
                  <a:lnTo>
                    <a:pt x="120903" y="93149"/>
                  </a:lnTo>
                  <a:lnTo>
                    <a:pt x="124056" y="127007"/>
                  </a:lnTo>
                  <a:lnTo>
                    <a:pt x="122920" y="143937"/>
                  </a:lnTo>
                  <a:lnTo>
                    <a:pt x="106607" y="179683"/>
                  </a:lnTo>
                  <a:lnTo>
                    <a:pt x="78425" y="215325"/>
                  </a:lnTo>
                  <a:lnTo>
                    <a:pt x="40029" y="24763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421"/>
            <p:cNvSpPr/>
            <p:nvPr>
              <p:custDataLst>
                <p:tags r:id="rId7"/>
              </p:custDataLst>
            </p:nvPr>
          </p:nvSpPr>
          <p:spPr>
            <a:xfrm>
              <a:off x="5924550" y="5691365"/>
              <a:ext cx="171451" cy="169686"/>
            </a:xfrm>
            <a:custGeom>
              <a:avLst/>
              <a:gdLst/>
              <a:ahLst/>
              <a:cxnLst/>
              <a:rect l="0" t="0" r="0" b="0"/>
              <a:pathLst>
                <a:path w="171451" h="1696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6479" y="2207"/>
                  </a:lnTo>
                  <a:lnTo>
                    <a:pt x="15579" y="0"/>
                  </a:lnTo>
                  <a:lnTo>
                    <a:pt x="28561" y="4664"/>
                  </a:lnTo>
                  <a:lnTo>
                    <a:pt x="55500" y="24834"/>
                  </a:lnTo>
                  <a:lnTo>
                    <a:pt x="90293" y="59503"/>
                  </a:lnTo>
                  <a:lnTo>
                    <a:pt x="125531" y="99173"/>
                  </a:lnTo>
                  <a:lnTo>
                    <a:pt x="152671" y="135858"/>
                  </a:lnTo>
                  <a:lnTo>
                    <a:pt x="17145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6422"/>
            <p:cNvSpPr/>
            <p:nvPr>
              <p:custDataLst>
                <p:tags r:id="rId8"/>
              </p:custDataLst>
            </p:nvPr>
          </p:nvSpPr>
          <p:spPr>
            <a:xfrm>
              <a:off x="5683984" y="5664200"/>
              <a:ext cx="215167" cy="239697"/>
            </a:xfrm>
            <a:custGeom>
              <a:avLst/>
              <a:gdLst/>
              <a:ahLst/>
              <a:cxnLst/>
              <a:rect l="0" t="0" r="0" b="0"/>
              <a:pathLst>
                <a:path w="215167" h="239697">
                  <a:moveTo>
                    <a:pt x="215166" y="0"/>
                  </a:moveTo>
                  <a:lnTo>
                    <a:pt x="215166" y="0"/>
                  </a:lnTo>
                  <a:lnTo>
                    <a:pt x="206327" y="0"/>
                  </a:lnTo>
                  <a:lnTo>
                    <a:pt x="166556" y="13814"/>
                  </a:lnTo>
                  <a:lnTo>
                    <a:pt x="129501" y="29494"/>
                  </a:lnTo>
                  <a:lnTo>
                    <a:pt x="89124" y="50131"/>
                  </a:lnTo>
                  <a:lnTo>
                    <a:pt x="52231" y="71532"/>
                  </a:lnTo>
                  <a:lnTo>
                    <a:pt x="18274" y="97307"/>
                  </a:lnTo>
                  <a:lnTo>
                    <a:pt x="14760" y="101560"/>
                  </a:lnTo>
                  <a:lnTo>
                    <a:pt x="13123" y="105101"/>
                  </a:lnTo>
                  <a:lnTo>
                    <a:pt x="12737" y="108168"/>
                  </a:lnTo>
                  <a:lnTo>
                    <a:pt x="15301" y="110917"/>
                  </a:lnTo>
                  <a:lnTo>
                    <a:pt x="25678" y="115855"/>
                  </a:lnTo>
                  <a:lnTo>
                    <a:pt x="64769" y="124772"/>
                  </a:lnTo>
                  <a:lnTo>
                    <a:pt x="107671" y="135451"/>
                  </a:lnTo>
                  <a:lnTo>
                    <a:pt x="110341" y="138278"/>
                  </a:lnTo>
                  <a:lnTo>
                    <a:pt x="110712" y="141575"/>
                  </a:lnTo>
                  <a:lnTo>
                    <a:pt x="109546" y="145183"/>
                  </a:lnTo>
                  <a:lnTo>
                    <a:pt x="94423" y="160375"/>
                  </a:lnTo>
                  <a:lnTo>
                    <a:pt x="50230" y="189540"/>
                  </a:lnTo>
                  <a:lnTo>
                    <a:pt x="5446" y="220756"/>
                  </a:lnTo>
                  <a:lnTo>
                    <a:pt x="1975" y="224077"/>
                  </a:lnTo>
                  <a:lnTo>
                    <a:pt x="367" y="226995"/>
                  </a:lnTo>
                  <a:lnTo>
                    <a:pt x="0" y="229647"/>
                  </a:lnTo>
                  <a:lnTo>
                    <a:pt x="2577" y="232120"/>
                  </a:lnTo>
                  <a:lnTo>
                    <a:pt x="12967" y="236750"/>
                  </a:lnTo>
                  <a:lnTo>
                    <a:pt x="54889" y="239696"/>
                  </a:lnTo>
                  <a:lnTo>
                    <a:pt x="86782" y="237530"/>
                  </a:lnTo>
                  <a:lnTo>
                    <a:pt x="120242" y="234216"/>
                  </a:lnTo>
                  <a:lnTo>
                    <a:pt x="17071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423"/>
            <p:cNvSpPr/>
            <p:nvPr>
              <p:custDataLst>
                <p:tags r:id="rId9"/>
              </p:custDataLst>
            </p:nvPr>
          </p:nvSpPr>
          <p:spPr>
            <a:xfrm>
              <a:off x="5418224" y="5610029"/>
              <a:ext cx="176127" cy="378022"/>
            </a:xfrm>
            <a:custGeom>
              <a:avLst/>
              <a:gdLst/>
              <a:ahLst/>
              <a:cxnLst/>
              <a:rect l="0" t="0" r="0" b="0"/>
              <a:pathLst>
                <a:path w="176127" h="378022">
                  <a:moveTo>
                    <a:pt x="176126" y="3371"/>
                  </a:moveTo>
                  <a:lnTo>
                    <a:pt x="176126" y="3371"/>
                  </a:lnTo>
                  <a:lnTo>
                    <a:pt x="172755" y="0"/>
                  </a:lnTo>
                  <a:lnTo>
                    <a:pt x="165456" y="226"/>
                  </a:lnTo>
                  <a:lnTo>
                    <a:pt x="136780" y="9492"/>
                  </a:lnTo>
                  <a:lnTo>
                    <a:pt x="95734" y="46601"/>
                  </a:lnTo>
                  <a:lnTo>
                    <a:pt x="57134" y="92223"/>
                  </a:lnTo>
                  <a:lnTo>
                    <a:pt x="33870" y="129879"/>
                  </a:lnTo>
                  <a:lnTo>
                    <a:pt x="15535" y="172016"/>
                  </a:lnTo>
                  <a:lnTo>
                    <a:pt x="3152" y="215201"/>
                  </a:lnTo>
                  <a:lnTo>
                    <a:pt x="0" y="255563"/>
                  </a:lnTo>
                  <a:lnTo>
                    <a:pt x="8477" y="289023"/>
                  </a:lnTo>
                  <a:lnTo>
                    <a:pt x="26121" y="317299"/>
                  </a:lnTo>
                  <a:lnTo>
                    <a:pt x="52777" y="341626"/>
                  </a:lnTo>
                  <a:lnTo>
                    <a:pt x="85321" y="358554"/>
                  </a:lnTo>
                  <a:lnTo>
                    <a:pt x="138026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424"/>
            <p:cNvSpPr/>
            <p:nvPr>
              <p:custDataLst>
                <p:tags r:id="rId10"/>
              </p:custDataLst>
            </p:nvPr>
          </p:nvSpPr>
          <p:spPr>
            <a:xfrm>
              <a:off x="5187950" y="5283200"/>
              <a:ext cx="3098801" cy="114301"/>
            </a:xfrm>
            <a:custGeom>
              <a:avLst/>
              <a:gdLst/>
              <a:ahLst/>
              <a:cxnLst/>
              <a:rect l="0" t="0" r="0" b="0"/>
              <a:pathLst>
                <a:path w="3098801" h="114301">
                  <a:moveTo>
                    <a:pt x="0" y="114300"/>
                  </a:moveTo>
                  <a:lnTo>
                    <a:pt x="0" y="114300"/>
                  </a:lnTo>
                  <a:lnTo>
                    <a:pt x="46174" y="109936"/>
                  </a:lnTo>
                  <a:lnTo>
                    <a:pt x="85433" y="108833"/>
                  </a:lnTo>
                  <a:lnTo>
                    <a:pt x="112694" y="107127"/>
                  </a:lnTo>
                  <a:lnTo>
                    <a:pt x="144275" y="104579"/>
                  </a:lnTo>
                  <a:lnTo>
                    <a:pt x="178732" y="101469"/>
                  </a:lnTo>
                  <a:lnTo>
                    <a:pt x="220755" y="97985"/>
                  </a:lnTo>
                  <a:lnTo>
                    <a:pt x="267820" y="94250"/>
                  </a:lnTo>
                  <a:lnTo>
                    <a:pt x="318247" y="90350"/>
                  </a:lnTo>
                  <a:lnTo>
                    <a:pt x="375853" y="85634"/>
                  </a:lnTo>
                  <a:lnTo>
                    <a:pt x="438247" y="80373"/>
                  </a:lnTo>
                  <a:lnTo>
                    <a:pt x="503831" y="74749"/>
                  </a:lnTo>
                  <a:lnTo>
                    <a:pt x="578598" y="69588"/>
                  </a:lnTo>
                  <a:lnTo>
                    <a:pt x="659488" y="64736"/>
                  </a:lnTo>
                  <a:lnTo>
                    <a:pt x="744459" y="60091"/>
                  </a:lnTo>
                  <a:lnTo>
                    <a:pt x="834973" y="56994"/>
                  </a:lnTo>
                  <a:lnTo>
                    <a:pt x="929182" y="54929"/>
                  </a:lnTo>
                  <a:lnTo>
                    <a:pt x="1025854" y="53553"/>
                  </a:lnTo>
                  <a:lnTo>
                    <a:pt x="1124169" y="54047"/>
                  </a:lnTo>
                  <a:lnTo>
                    <a:pt x="1223580" y="55787"/>
                  </a:lnTo>
                  <a:lnTo>
                    <a:pt x="1323720" y="58358"/>
                  </a:lnTo>
                  <a:lnTo>
                    <a:pt x="1425052" y="62189"/>
                  </a:lnTo>
                  <a:lnTo>
                    <a:pt x="1527179" y="66859"/>
                  </a:lnTo>
                  <a:lnTo>
                    <a:pt x="1629836" y="72089"/>
                  </a:lnTo>
                  <a:lnTo>
                    <a:pt x="1727907" y="75576"/>
                  </a:lnTo>
                  <a:lnTo>
                    <a:pt x="1822923" y="77901"/>
                  </a:lnTo>
                  <a:lnTo>
                    <a:pt x="1915898" y="79451"/>
                  </a:lnTo>
                  <a:lnTo>
                    <a:pt x="2008220" y="79778"/>
                  </a:lnTo>
                  <a:lnTo>
                    <a:pt x="2100107" y="79291"/>
                  </a:lnTo>
                  <a:lnTo>
                    <a:pt x="2191703" y="78261"/>
                  </a:lnTo>
                  <a:lnTo>
                    <a:pt x="2278876" y="76164"/>
                  </a:lnTo>
                  <a:lnTo>
                    <a:pt x="2363095" y="73352"/>
                  </a:lnTo>
                  <a:lnTo>
                    <a:pt x="2445347" y="70069"/>
                  </a:lnTo>
                  <a:lnTo>
                    <a:pt x="2523464" y="65762"/>
                  </a:lnTo>
                  <a:lnTo>
                    <a:pt x="2598826" y="60775"/>
                  </a:lnTo>
                  <a:lnTo>
                    <a:pt x="2672351" y="55333"/>
                  </a:lnTo>
                  <a:lnTo>
                    <a:pt x="2736183" y="50295"/>
                  </a:lnTo>
                  <a:lnTo>
                    <a:pt x="2793556" y="45524"/>
                  </a:lnTo>
                  <a:lnTo>
                    <a:pt x="2846620" y="40933"/>
                  </a:lnTo>
                  <a:lnTo>
                    <a:pt x="2891875" y="35756"/>
                  </a:lnTo>
                  <a:lnTo>
                    <a:pt x="2931922" y="30187"/>
                  </a:lnTo>
                  <a:lnTo>
                    <a:pt x="2968498" y="24357"/>
                  </a:lnTo>
                  <a:lnTo>
                    <a:pt x="2999232" y="19061"/>
                  </a:lnTo>
                  <a:lnTo>
                    <a:pt x="3026071" y="14119"/>
                  </a:lnTo>
                  <a:lnTo>
                    <a:pt x="3066476" y="6274"/>
                  </a:lnTo>
                  <a:lnTo>
                    <a:pt x="309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425"/>
            <p:cNvSpPr/>
            <p:nvPr>
              <p:custDataLst>
                <p:tags r:id="rId11"/>
              </p:custDataLst>
            </p:nvPr>
          </p:nvSpPr>
          <p:spPr>
            <a:xfrm>
              <a:off x="8374466" y="4921250"/>
              <a:ext cx="71035" cy="35781"/>
            </a:xfrm>
            <a:custGeom>
              <a:avLst/>
              <a:gdLst/>
              <a:ahLst/>
              <a:cxnLst/>
              <a:rect l="0" t="0" r="0" b="0"/>
              <a:pathLst>
                <a:path w="71035" h="35781">
                  <a:moveTo>
                    <a:pt x="32934" y="19050"/>
                  </a:moveTo>
                  <a:lnTo>
                    <a:pt x="32934" y="19050"/>
                  </a:lnTo>
                  <a:lnTo>
                    <a:pt x="10408" y="11027"/>
                  </a:lnTo>
                  <a:lnTo>
                    <a:pt x="2227" y="11486"/>
                  </a:lnTo>
                  <a:lnTo>
                    <a:pt x="467" y="13302"/>
                  </a:lnTo>
                  <a:lnTo>
                    <a:pt x="0" y="15923"/>
                  </a:lnTo>
                  <a:lnTo>
                    <a:pt x="2715" y="26355"/>
                  </a:lnTo>
                  <a:lnTo>
                    <a:pt x="4322" y="30270"/>
                  </a:lnTo>
                  <a:lnTo>
                    <a:pt x="6804" y="32880"/>
                  </a:lnTo>
                  <a:lnTo>
                    <a:pt x="13324" y="35780"/>
                  </a:lnTo>
                  <a:lnTo>
                    <a:pt x="31671" y="34042"/>
                  </a:lnTo>
                  <a:lnTo>
                    <a:pt x="51609" y="25687"/>
                  </a:lnTo>
                  <a:lnTo>
                    <a:pt x="60754" y="18236"/>
                  </a:lnTo>
                  <a:lnTo>
                    <a:pt x="66465" y="10927"/>
                  </a:lnTo>
                  <a:lnTo>
                    <a:pt x="71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426"/>
            <p:cNvSpPr/>
            <p:nvPr>
              <p:custDataLst>
                <p:tags r:id="rId12"/>
              </p:custDataLst>
            </p:nvPr>
          </p:nvSpPr>
          <p:spPr>
            <a:xfrm>
              <a:off x="8464550" y="4816279"/>
              <a:ext cx="63577" cy="276422"/>
            </a:xfrm>
            <a:custGeom>
              <a:avLst/>
              <a:gdLst/>
              <a:ahLst/>
              <a:cxnLst/>
              <a:rect l="0" t="0" r="0" b="0"/>
              <a:pathLst>
                <a:path w="63577" h="2764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4695" y="3990"/>
                  </a:lnTo>
                  <a:lnTo>
                    <a:pt x="48936" y="33910"/>
                  </a:lnTo>
                  <a:lnTo>
                    <a:pt x="58909" y="63980"/>
                  </a:lnTo>
                  <a:lnTo>
                    <a:pt x="63576" y="99454"/>
                  </a:lnTo>
                  <a:lnTo>
                    <a:pt x="60947" y="134033"/>
                  </a:lnTo>
                  <a:lnTo>
                    <a:pt x="55074" y="166335"/>
                  </a:lnTo>
                  <a:lnTo>
                    <a:pt x="41953" y="210407"/>
                  </a:lnTo>
                  <a:lnTo>
                    <a:pt x="22778" y="246514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6427"/>
            <p:cNvSpPr/>
            <p:nvPr>
              <p:custDataLst>
                <p:tags r:id="rId13"/>
              </p:custDataLst>
            </p:nvPr>
          </p:nvSpPr>
          <p:spPr>
            <a:xfrm>
              <a:off x="8375650" y="5029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5" y="2602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428"/>
            <p:cNvSpPr/>
            <p:nvPr>
              <p:custDataLst>
                <p:tags r:id="rId14"/>
              </p:custDataLst>
            </p:nvPr>
          </p:nvSpPr>
          <p:spPr>
            <a:xfrm>
              <a:off x="8147050" y="4840465"/>
              <a:ext cx="165101" cy="245886"/>
            </a:xfrm>
            <a:custGeom>
              <a:avLst/>
              <a:gdLst/>
              <a:ahLst/>
              <a:cxnLst/>
              <a:rect l="0" t="0" r="0" b="0"/>
              <a:pathLst>
                <a:path w="165101" h="245886">
                  <a:moveTo>
                    <a:pt x="165100" y="10935"/>
                  </a:moveTo>
                  <a:lnTo>
                    <a:pt x="165100" y="10935"/>
                  </a:lnTo>
                  <a:lnTo>
                    <a:pt x="159632" y="0"/>
                  </a:lnTo>
                  <a:lnTo>
                    <a:pt x="158632" y="823"/>
                  </a:lnTo>
                  <a:lnTo>
                    <a:pt x="151739" y="9428"/>
                  </a:lnTo>
                  <a:lnTo>
                    <a:pt x="113960" y="47086"/>
                  </a:lnTo>
                  <a:lnTo>
                    <a:pt x="87309" y="85460"/>
                  </a:lnTo>
                  <a:lnTo>
                    <a:pt x="58169" y="128110"/>
                  </a:lnTo>
                  <a:lnTo>
                    <a:pt x="27191" y="168654"/>
                  </a:lnTo>
                  <a:lnTo>
                    <a:pt x="9154" y="204109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429"/>
            <p:cNvSpPr/>
            <p:nvPr>
              <p:custDataLst>
                <p:tags r:id="rId15"/>
              </p:custDataLst>
            </p:nvPr>
          </p:nvSpPr>
          <p:spPr>
            <a:xfrm>
              <a:off x="8103482" y="4851400"/>
              <a:ext cx="208669" cy="209551"/>
            </a:xfrm>
            <a:custGeom>
              <a:avLst/>
              <a:gdLst/>
              <a:ahLst/>
              <a:cxnLst/>
              <a:rect l="0" t="0" r="0" b="0"/>
              <a:pathLst>
                <a:path w="208669" h="2095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33772" y="26367"/>
                  </a:lnTo>
                  <a:lnTo>
                    <a:pt x="65360" y="61199"/>
                  </a:lnTo>
                  <a:lnTo>
                    <a:pt x="105293" y="104681"/>
                  </a:lnTo>
                  <a:lnTo>
                    <a:pt x="147228" y="147669"/>
                  </a:lnTo>
                  <a:lnTo>
                    <a:pt x="189633" y="190428"/>
                  </a:lnTo>
                  <a:lnTo>
                    <a:pt x="20866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6430"/>
            <p:cNvSpPr/>
            <p:nvPr>
              <p:custDataLst>
                <p:tags r:id="rId16"/>
              </p:custDataLst>
            </p:nvPr>
          </p:nvSpPr>
          <p:spPr>
            <a:xfrm>
              <a:off x="7286324" y="4896733"/>
              <a:ext cx="105077" cy="272168"/>
            </a:xfrm>
            <a:custGeom>
              <a:avLst/>
              <a:gdLst/>
              <a:ahLst/>
              <a:cxnLst/>
              <a:rect l="0" t="0" r="0" b="0"/>
              <a:pathLst>
                <a:path w="105077" h="272168">
                  <a:moveTo>
                    <a:pt x="105076" y="5467"/>
                  </a:moveTo>
                  <a:lnTo>
                    <a:pt x="105076" y="5467"/>
                  </a:lnTo>
                  <a:lnTo>
                    <a:pt x="93143" y="441"/>
                  </a:lnTo>
                  <a:lnTo>
                    <a:pt x="90770" y="0"/>
                  </a:lnTo>
                  <a:lnTo>
                    <a:pt x="77318" y="6120"/>
                  </a:lnTo>
                  <a:lnTo>
                    <a:pt x="53809" y="26606"/>
                  </a:lnTo>
                  <a:lnTo>
                    <a:pt x="16840" y="69206"/>
                  </a:lnTo>
                  <a:lnTo>
                    <a:pt x="3594" y="92948"/>
                  </a:lnTo>
                  <a:lnTo>
                    <a:pt x="0" y="109494"/>
                  </a:lnTo>
                  <a:lnTo>
                    <a:pt x="2166" y="124373"/>
                  </a:lnTo>
                  <a:lnTo>
                    <a:pt x="22614" y="167776"/>
                  </a:lnTo>
                  <a:lnTo>
                    <a:pt x="34406" y="207070"/>
                  </a:lnTo>
                  <a:lnTo>
                    <a:pt x="40947" y="253682"/>
                  </a:lnTo>
                  <a:lnTo>
                    <a:pt x="40591" y="261129"/>
                  </a:lnTo>
                  <a:lnTo>
                    <a:pt x="35226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431"/>
            <p:cNvSpPr/>
            <p:nvPr>
              <p:custDataLst>
                <p:tags r:id="rId17"/>
              </p:custDataLst>
            </p:nvPr>
          </p:nvSpPr>
          <p:spPr>
            <a:xfrm>
              <a:off x="7124700" y="4787900"/>
              <a:ext cx="234951" cy="31751"/>
            </a:xfrm>
            <a:custGeom>
              <a:avLst/>
              <a:gdLst/>
              <a:ahLst/>
              <a:cxnLst/>
              <a:rect l="0" t="0" r="0" b="0"/>
              <a:pathLst>
                <a:path w="234951" h="31751">
                  <a:moveTo>
                    <a:pt x="0" y="31750"/>
                  </a:moveTo>
                  <a:lnTo>
                    <a:pt x="0" y="31750"/>
                  </a:lnTo>
                  <a:lnTo>
                    <a:pt x="5774" y="26681"/>
                  </a:lnTo>
                  <a:lnTo>
                    <a:pt x="12209" y="22911"/>
                  </a:lnTo>
                  <a:lnTo>
                    <a:pt x="50233" y="14743"/>
                  </a:lnTo>
                  <a:lnTo>
                    <a:pt x="81592" y="10551"/>
                  </a:lnTo>
                  <a:lnTo>
                    <a:pt x="118577" y="6335"/>
                  </a:lnTo>
                  <a:lnTo>
                    <a:pt x="157829" y="2816"/>
                  </a:lnTo>
                  <a:lnTo>
                    <a:pt x="196441" y="125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432"/>
            <p:cNvSpPr/>
            <p:nvPr>
              <p:custDataLst>
                <p:tags r:id="rId18"/>
              </p:custDataLst>
            </p:nvPr>
          </p:nvSpPr>
          <p:spPr>
            <a:xfrm>
              <a:off x="7143750" y="4896733"/>
              <a:ext cx="158751" cy="126118"/>
            </a:xfrm>
            <a:custGeom>
              <a:avLst/>
              <a:gdLst/>
              <a:ahLst/>
              <a:cxnLst/>
              <a:rect l="0" t="0" r="0" b="0"/>
              <a:pathLst>
                <a:path w="15875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15696" y="5154"/>
                  </a:lnTo>
                  <a:lnTo>
                    <a:pt x="55689" y="37437"/>
                  </a:lnTo>
                  <a:lnTo>
                    <a:pt x="98802" y="76196"/>
                  </a:lnTo>
                  <a:lnTo>
                    <a:pt x="137788" y="112436"/>
                  </a:lnTo>
                  <a:lnTo>
                    <a:pt x="1587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6433"/>
            <p:cNvSpPr/>
            <p:nvPr>
              <p:custDataLst>
                <p:tags r:id="rId19"/>
              </p:custDataLst>
            </p:nvPr>
          </p:nvSpPr>
          <p:spPr>
            <a:xfrm>
              <a:off x="7568729" y="4860729"/>
              <a:ext cx="121122" cy="295472"/>
            </a:xfrm>
            <a:custGeom>
              <a:avLst/>
              <a:gdLst/>
              <a:ahLst/>
              <a:cxnLst/>
              <a:rect l="0" t="0" r="0" b="0"/>
              <a:pathLst>
                <a:path w="121122" h="295472">
                  <a:moveTo>
                    <a:pt x="121121" y="3371"/>
                  </a:moveTo>
                  <a:lnTo>
                    <a:pt x="121121" y="3371"/>
                  </a:lnTo>
                  <a:lnTo>
                    <a:pt x="114379" y="0"/>
                  </a:lnTo>
                  <a:lnTo>
                    <a:pt x="107306" y="227"/>
                  </a:lnTo>
                  <a:lnTo>
                    <a:pt x="98753" y="3385"/>
                  </a:lnTo>
                  <a:lnTo>
                    <a:pt x="74134" y="20673"/>
                  </a:lnTo>
                  <a:lnTo>
                    <a:pt x="45674" y="54218"/>
                  </a:lnTo>
                  <a:lnTo>
                    <a:pt x="26093" y="91187"/>
                  </a:lnTo>
                  <a:lnTo>
                    <a:pt x="15151" y="124716"/>
                  </a:lnTo>
                  <a:lnTo>
                    <a:pt x="6290" y="161724"/>
                  </a:lnTo>
                  <a:lnTo>
                    <a:pt x="0" y="196987"/>
                  </a:lnTo>
                  <a:lnTo>
                    <a:pt x="2604" y="241831"/>
                  </a:lnTo>
                  <a:lnTo>
                    <a:pt x="14355" y="263164"/>
                  </a:lnTo>
                  <a:lnTo>
                    <a:pt x="22426" y="271815"/>
                  </a:lnTo>
                  <a:lnTo>
                    <a:pt x="44566" y="283312"/>
                  </a:lnTo>
                  <a:lnTo>
                    <a:pt x="83021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6434"/>
            <p:cNvSpPr/>
            <p:nvPr>
              <p:custDataLst>
                <p:tags r:id="rId20"/>
              </p:custDataLst>
            </p:nvPr>
          </p:nvSpPr>
          <p:spPr>
            <a:xfrm>
              <a:off x="7783630" y="4851400"/>
              <a:ext cx="230071" cy="218401"/>
            </a:xfrm>
            <a:custGeom>
              <a:avLst/>
              <a:gdLst/>
              <a:ahLst/>
              <a:cxnLst/>
              <a:rect l="0" t="0" r="0" b="0"/>
              <a:pathLst>
                <a:path w="230071" h="218401">
                  <a:moveTo>
                    <a:pt x="204670" y="0"/>
                  </a:moveTo>
                  <a:lnTo>
                    <a:pt x="204670" y="0"/>
                  </a:lnTo>
                  <a:lnTo>
                    <a:pt x="210137" y="0"/>
                  </a:lnTo>
                  <a:lnTo>
                    <a:pt x="207388" y="0"/>
                  </a:lnTo>
                  <a:lnTo>
                    <a:pt x="203996" y="1882"/>
                  </a:lnTo>
                  <a:lnTo>
                    <a:pt x="165395" y="27136"/>
                  </a:lnTo>
                  <a:lnTo>
                    <a:pt x="129220" y="44964"/>
                  </a:lnTo>
                  <a:lnTo>
                    <a:pt x="90592" y="60280"/>
                  </a:lnTo>
                  <a:lnTo>
                    <a:pt x="46359" y="80523"/>
                  </a:lnTo>
                  <a:lnTo>
                    <a:pt x="41978" y="83315"/>
                  </a:lnTo>
                  <a:lnTo>
                    <a:pt x="40470" y="85882"/>
                  </a:lnTo>
                  <a:lnTo>
                    <a:pt x="40876" y="88300"/>
                  </a:lnTo>
                  <a:lnTo>
                    <a:pt x="42557" y="90616"/>
                  </a:lnTo>
                  <a:lnTo>
                    <a:pt x="81896" y="103429"/>
                  </a:lnTo>
                  <a:lnTo>
                    <a:pt x="129471" y="118644"/>
                  </a:lnTo>
                  <a:lnTo>
                    <a:pt x="139027" y="125873"/>
                  </a:lnTo>
                  <a:lnTo>
                    <a:pt x="139741" y="130482"/>
                  </a:lnTo>
                  <a:lnTo>
                    <a:pt x="134890" y="141248"/>
                  </a:lnTo>
                  <a:lnTo>
                    <a:pt x="110146" y="159208"/>
                  </a:lnTo>
                  <a:lnTo>
                    <a:pt x="72632" y="174565"/>
                  </a:lnTo>
                  <a:lnTo>
                    <a:pt x="27965" y="196055"/>
                  </a:lnTo>
                  <a:lnTo>
                    <a:pt x="1867" y="211004"/>
                  </a:lnTo>
                  <a:lnTo>
                    <a:pt x="323" y="213342"/>
                  </a:lnTo>
                  <a:lnTo>
                    <a:pt x="0" y="215606"/>
                  </a:lnTo>
                  <a:lnTo>
                    <a:pt x="490" y="217821"/>
                  </a:lnTo>
                  <a:lnTo>
                    <a:pt x="12324" y="218400"/>
                  </a:lnTo>
                  <a:lnTo>
                    <a:pt x="48430" y="216641"/>
                  </a:lnTo>
                  <a:lnTo>
                    <a:pt x="83019" y="215523"/>
                  </a:lnTo>
                  <a:lnTo>
                    <a:pt x="124262" y="212675"/>
                  </a:lnTo>
                  <a:lnTo>
                    <a:pt x="166580" y="210939"/>
                  </a:lnTo>
                  <a:lnTo>
                    <a:pt x="23007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6435"/>
            <p:cNvSpPr/>
            <p:nvPr>
              <p:custDataLst>
                <p:tags r:id="rId21"/>
              </p:custDataLst>
            </p:nvPr>
          </p:nvSpPr>
          <p:spPr>
            <a:xfrm>
              <a:off x="5988050" y="563880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6742"/>
                  </a:lnTo>
                  <a:lnTo>
                    <a:pt x="72665" y="38282"/>
                  </a:lnTo>
                  <a:lnTo>
                    <a:pt x="50928" y="77351"/>
                  </a:lnTo>
                  <a:lnTo>
                    <a:pt x="28339" y="124363"/>
                  </a:lnTo>
                  <a:lnTo>
                    <a:pt x="17064" y="157342"/>
                  </a:lnTo>
                  <a:lnTo>
                    <a:pt x="6153" y="20090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6436"/>
            <p:cNvSpPr/>
            <p:nvPr>
              <p:custDataLst>
                <p:tags r:id="rId22"/>
              </p:custDataLst>
            </p:nvPr>
          </p:nvSpPr>
          <p:spPr>
            <a:xfrm>
              <a:off x="5595058" y="5638800"/>
              <a:ext cx="94543" cy="215901"/>
            </a:xfrm>
            <a:custGeom>
              <a:avLst/>
              <a:gdLst/>
              <a:ahLst/>
              <a:cxnLst/>
              <a:rect l="0" t="0" r="0" b="0"/>
              <a:pathLst>
                <a:path w="94543" h="215901">
                  <a:moveTo>
                    <a:pt x="94542" y="0"/>
                  </a:moveTo>
                  <a:lnTo>
                    <a:pt x="94542" y="0"/>
                  </a:lnTo>
                  <a:lnTo>
                    <a:pt x="88061" y="706"/>
                  </a:lnTo>
                  <a:lnTo>
                    <a:pt x="78962" y="3371"/>
                  </a:lnTo>
                  <a:lnTo>
                    <a:pt x="58568" y="18952"/>
                  </a:lnTo>
                  <a:lnTo>
                    <a:pt x="27098" y="55980"/>
                  </a:lnTo>
                  <a:lnTo>
                    <a:pt x="7766" y="96002"/>
                  </a:lnTo>
                  <a:lnTo>
                    <a:pt x="0" y="127098"/>
                  </a:lnTo>
                  <a:lnTo>
                    <a:pt x="3605" y="155972"/>
                  </a:lnTo>
                  <a:lnTo>
                    <a:pt x="8517" y="169598"/>
                  </a:lnTo>
                  <a:lnTo>
                    <a:pt x="30908" y="190381"/>
                  </a:lnTo>
                  <a:lnTo>
                    <a:pt x="7549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6437"/>
            <p:cNvSpPr/>
            <p:nvPr>
              <p:custDataLst>
                <p:tags r:id="rId23"/>
              </p:custDataLst>
            </p:nvPr>
          </p:nvSpPr>
          <p:spPr>
            <a:xfrm>
              <a:off x="6591300" y="5765800"/>
              <a:ext cx="254001" cy="6351"/>
            </a:xfrm>
            <a:custGeom>
              <a:avLst/>
              <a:gdLst/>
              <a:ahLst/>
              <a:cxnLst/>
              <a:rect l="0" t="0" r="0" b="0"/>
              <a:pathLst>
                <a:path w="254001" h="6351">
                  <a:moveTo>
                    <a:pt x="0" y="0"/>
                  </a:moveTo>
                  <a:lnTo>
                    <a:pt x="0" y="0"/>
                  </a:lnTo>
                  <a:lnTo>
                    <a:pt x="36087" y="0"/>
                  </a:lnTo>
                  <a:lnTo>
                    <a:pt x="81248" y="0"/>
                  </a:lnTo>
                  <a:lnTo>
                    <a:pt x="116543" y="0"/>
                  </a:lnTo>
                  <a:lnTo>
                    <a:pt x="153397" y="0"/>
                  </a:lnTo>
                  <a:lnTo>
                    <a:pt x="199732" y="3371"/>
                  </a:lnTo>
                  <a:lnTo>
                    <a:pt x="254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6438"/>
            <p:cNvSpPr/>
            <p:nvPr>
              <p:custDataLst>
                <p:tags r:id="rId24"/>
              </p:custDataLst>
            </p:nvPr>
          </p:nvSpPr>
          <p:spPr>
            <a:xfrm>
              <a:off x="7099300" y="5639683"/>
              <a:ext cx="184151" cy="202318"/>
            </a:xfrm>
            <a:custGeom>
              <a:avLst/>
              <a:gdLst/>
              <a:ahLst/>
              <a:cxnLst/>
              <a:rect l="0" t="0" r="0" b="0"/>
              <a:pathLst>
                <a:path w="184151" h="2023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3" y="5153"/>
                  </a:lnTo>
                  <a:lnTo>
                    <a:pt x="61282" y="46870"/>
                  </a:lnTo>
                  <a:lnTo>
                    <a:pt x="92319" y="83351"/>
                  </a:lnTo>
                  <a:lnTo>
                    <a:pt x="126602" y="124421"/>
                  </a:lnTo>
                  <a:lnTo>
                    <a:pt x="160422" y="170937"/>
                  </a:lnTo>
                  <a:lnTo>
                    <a:pt x="1841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6439"/>
            <p:cNvSpPr/>
            <p:nvPr>
              <p:custDataLst>
                <p:tags r:id="rId25"/>
              </p:custDataLst>
            </p:nvPr>
          </p:nvSpPr>
          <p:spPr>
            <a:xfrm>
              <a:off x="7137400" y="5638800"/>
              <a:ext cx="146051" cy="196851"/>
            </a:xfrm>
            <a:custGeom>
              <a:avLst/>
              <a:gdLst/>
              <a:ahLst/>
              <a:cxnLst/>
              <a:rect l="0" t="0" r="0" b="0"/>
              <a:pathLst>
                <a:path w="146051" h="196851">
                  <a:moveTo>
                    <a:pt x="146050" y="0"/>
                  </a:moveTo>
                  <a:lnTo>
                    <a:pt x="146050" y="0"/>
                  </a:lnTo>
                  <a:lnTo>
                    <a:pt x="107781" y="44044"/>
                  </a:lnTo>
                  <a:lnTo>
                    <a:pt x="79129" y="82116"/>
                  </a:lnTo>
                  <a:lnTo>
                    <a:pt x="48296" y="120521"/>
                  </a:lnTo>
                  <a:lnTo>
                    <a:pt x="13798" y="16578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6440"/>
            <p:cNvSpPr/>
            <p:nvPr>
              <p:custDataLst>
                <p:tags r:id="rId26"/>
              </p:custDataLst>
            </p:nvPr>
          </p:nvSpPr>
          <p:spPr>
            <a:xfrm>
              <a:off x="7010400" y="55245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48954" y="4861"/>
                  </a:lnTo>
                  <a:lnTo>
                    <a:pt x="83845" y="2160"/>
                  </a:lnTo>
                  <a:lnTo>
                    <a:pt x="129927" y="960"/>
                  </a:lnTo>
                  <a:lnTo>
                    <a:pt x="154351" y="640"/>
                  </a:lnTo>
                  <a:lnTo>
                    <a:pt x="179101" y="427"/>
                  </a:lnTo>
                  <a:lnTo>
                    <a:pt x="220711" y="190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6441"/>
            <p:cNvSpPr/>
            <p:nvPr>
              <p:custDataLst>
                <p:tags r:id="rId27"/>
              </p:custDataLst>
            </p:nvPr>
          </p:nvSpPr>
          <p:spPr>
            <a:xfrm>
              <a:off x="7461197" y="5607050"/>
              <a:ext cx="95304" cy="241301"/>
            </a:xfrm>
            <a:custGeom>
              <a:avLst/>
              <a:gdLst/>
              <a:ahLst/>
              <a:cxnLst/>
              <a:rect l="0" t="0" r="0" b="0"/>
              <a:pathLst>
                <a:path w="95304" h="241301">
                  <a:moveTo>
                    <a:pt x="82603" y="0"/>
                  </a:moveTo>
                  <a:lnTo>
                    <a:pt x="82603" y="0"/>
                  </a:lnTo>
                  <a:lnTo>
                    <a:pt x="72490" y="0"/>
                  </a:lnTo>
                  <a:lnTo>
                    <a:pt x="63762" y="3763"/>
                  </a:lnTo>
                  <a:lnTo>
                    <a:pt x="47152" y="19459"/>
                  </a:lnTo>
                  <a:lnTo>
                    <a:pt x="26237" y="50216"/>
                  </a:lnTo>
                  <a:lnTo>
                    <a:pt x="8517" y="94371"/>
                  </a:lnTo>
                  <a:lnTo>
                    <a:pt x="992" y="128726"/>
                  </a:lnTo>
                  <a:lnTo>
                    <a:pt x="0" y="162809"/>
                  </a:lnTo>
                  <a:lnTo>
                    <a:pt x="6779" y="203619"/>
                  </a:lnTo>
                  <a:lnTo>
                    <a:pt x="19505" y="223141"/>
                  </a:lnTo>
                  <a:lnTo>
                    <a:pt x="27838" y="231311"/>
                  </a:lnTo>
                  <a:lnTo>
                    <a:pt x="52148" y="238508"/>
                  </a:lnTo>
                  <a:lnTo>
                    <a:pt x="9530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6442"/>
            <p:cNvSpPr/>
            <p:nvPr>
              <p:custDataLst>
                <p:tags r:id="rId28"/>
              </p:custDataLst>
            </p:nvPr>
          </p:nvSpPr>
          <p:spPr>
            <a:xfrm>
              <a:off x="7624213" y="5613400"/>
              <a:ext cx="198988" cy="177009"/>
            </a:xfrm>
            <a:custGeom>
              <a:avLst/>
              <a:gdLst/>
              <a:ahLst/>
              <a:cxnLst/>
              <a:rect l="0" t="0" r="0" b="0"/>
              <a:pathLst>
                <a:path w="198988" h="177009">
                  <a:moveTo>
                    <a:pt x="154537" y="0"/>
                  </a:moveTo>
                  <a:lnTo>
                    <a:pt x="154537" y="0"/>
                  </a:lnTo>
                  <a:lnTo>
                    <a:pt x="111904" y="12948"/>
                  </a:lnTo>
                  <a:lnTo>
                    <a:pt x="69628" y="36059"/>
                  </a:lnTo>
                  <a:lnTo>
                    <a:pt x="24091" y="58001"/>
                  </a:lnTo>
                  <a:lnTo>
                    <a:pt x="5270" y="69710"/>
                  </a:lnTo>
                  <a:lnTo>
                    <a:pt x="3521" y="72580"/>
                  </a:lnTo>
                  <a:lnTo>
                    <a:pt x="3765" y="75197"/>
                  </a:lnTo>
                  <a:lnTo>
                    <a:pt x="5338" y="77648"/>
                  </a:lnTo>
                  <a:lnTo>
                    <a:pt x="16495" y="80371"/>
                  </a:lnTo>
                  <a:lnTo>
                    <a:pt x="55772" y="88862"/>
                  </a:lnTo>
                  <a:lnTo>
                    <a:pt x="81764" y="96728"/>
                  </a:lnTo>
                  <a:lnTo>
                    <a:pt x="86971" y="100469"/>
                  </a:lnTo>
                  <a:lnTo>
                    <a:pt x="90444" y="105079"/>
                  </a:lnTo>
                  <a:lnTo>
                    <a:pt x="92758" y="110268"/>
                  </a:lnTo>
                  <a:lnTo>
                    <a:pt x="92890" y="114435"/>
                  </a:lnTo>
                  <a:lnTo>
                    <a:pt x="91566" y="117918"/>
                  </a:lnTo>
                  <a:lnTo>
                    <a:pt x="89273" y="120945"/>
                  </a:lnTo>
                  <a:lnTo>
                    <a:pt x="50753" y="145044"/>
                  </a:lnTo>
                  <a:lnTo>
                    <a:pt x="3678" y="162573"/>
                  </a:lnTo>
                  <a:lnTo>
                    <a:pt x="1048" y="163415"/>
                  </a:lnTo>
                  <a:lnTo>
                    <a:pt x="0" y="164682"/>
                  </a:lnTo>
                  <a:lnTo>
                    <a:pt x="7" y="166233"/>
                  </a:lnTo>
                  <a:lnTo>
                    <a:pt x="717" y="167972"/>
                  </a:lnTo>
                  <a:lnTo>
                    <a:pt x="11829" y="173790"/>
                  </a:lnTo>
                  <a:lnTo>
                    <a:pt x="51872" y="177008"/>
                  </a:lnTo>
                  <a:lnTo>
                    <a:pt x="99423" y="176859"/>
                  </a:lnTo>
                  <a:lnTo>
                    <a:pt x="144714" y="171955"/>
                  </a:lnTo>
                  <a:lnTo>
                    <a:pt x="19898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6443"/>
            <p:cNvSpPr/>
            <p:nvPr>
              <p:custDataLst>
                <p:tags r:id="rId29"/>
              </p:custDataLst>
            </p:nvPr>
          </p:nvSpPr>
          <p:spPr>
            <a:xfrm>
              <a:off x="7829550" y="561975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0" y="0"/>
                  </a:moveTo>
                  <a:lnTo>
                    <a:pt x="0" y="0"/>
                  </a:lnTo>
                  <a:lnTo>
                    <a:pt x="43307" y="34519"/>
                  </a:lnTo>
                  <a:lnTo>
                    <a:pt x="89928" y="69535"/>
                  </a:lnTo>
                  <a:lnTo>
                    <a:pt x="133422" y="109012"/>
                  </a:lnTo>
                  <a:lnTo>
                    <a:pt x="165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6444"/>
            <p:cNvSpPr/>
            <p:nvPr>
              <p:custDataLst>
                <p:tags r:id="rId30"/>
              </p:custDataLst>
            </p:nvPr>
          </p:nvSpPr>
          <p:spPr>
            <a:xfrm>
              <a:off x="7854950" y="558800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107950" y="0"/>
                  </a:moveTo>
                  <a:lnTo>
                    <a:pt x="107950" y="0"/>
                  </a:lnTo>
                  <a:lnTo>
                    <a:pt x="80512" y="38974"/>
                  </a:lnTo>
                  <a:lnTo>
                    <a:pt x="49979" y="83977"/>
                  </a:lnTo>
                  <a:lnTo>
                    <a:pt x="20140" y="130261"/>
                  </a:lnTo>
                  <a:lnTo>
                    <a:pt x="4710" y="16689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445"/>
            <p:cNvSpPr/>
            <p:nvPr>
              <p:custDataLst>
                <p:tags r:id="rId31"/>
              </p:custDataLst>
            </p:nvPr>
          </p:nvSpPr>
          <p:spPr>
            <a:xfrm>
              <a:off x="8070848" y="5746750"/>
              <a:ext cx="3" cy="50801"/>
            </a:xfrm>
            <a:custGeom>
              <a:avLst/>
              <a:gdLst/>
              <a:ahLst/>
              <a:cxnLst/>
              <a:rect l="0" t="0" r="0" b="0"/>
              <a:pathLst>
                <a:path w="3" h="50801">
                  <a:moveTo>
                    <a:pt x="2" y="0"/>
                  </a:moveTo>
                  <a:lnTo>
                    <a:pt x="2" y="0"/>
                  </a:lnTo>
                  <a:lnTo>
                    <a:pt x="0" y="46596"/>
                  </a:lnTo>
                  <a:lnTo>
                    <a:pt x="2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6446"/>
            <p:cNvSpPr/>
            <p:nvPr>
              <p:custDataLst>
                <p:tags r:id="rId32"/>
              </p:custDataLst>
            </p:nvPr>
          </p:nvSpPr>
          <p:spPr>
            <a:xfrm>
              <a:off x="8147050" y="5562600"/>
              <a:ext cx="84451" cy="247651"/>
            </a:xfrm>
            <a:custGeom>
              <a:avLst/>
              <a:gdLst/>
              <a:ahLst/>
              <a:cxnLst/>
              <a:rect l="0" t="0" r="0" b="0"/>
              <a:pathLst>
                <a:path w="84451" h="247651">
                  <a:moveTo>
                    <a:pt x="38100" y="0"/>
                  </a:moveTo>
                  <a:lnTo>
                    <a:pt x="38100" y="0"/>
                  </a:lnTo>
                  <a:lnTo>
                    <a:pt x="62519" y="27789"/>
                  </a:lnTo>
                  <a:lnTo>
                    <a:pt x="78888" y="66481"/>
                  </a:lnTo>
                  <a:lnTo>
                    <a:pt x="84450" y="99397"/>
                  </a:lnTo>
                  <a:lnTo>
                    <a:pt x="83395" y="135193"/>
                  </a:lnTo>
                  <a:lnTo>
                    <a:pt x="71165" y="172269"/>
                  </a:lnTo>
                  <a:lnTo>
                    <a:pt x="46445" y="20426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6447"/>
            <p:cNvSpPr/>
            <p:nvPr>
              <p:custDataLst>
                <p:tags r:id="rId33"/>
              </p:custDataLst>
            </p:nvPr>
          </p:nvSpPr>
          <p:spPr>
            <a:xfrm>
              <a:off x="8235950" y="5495729"/>
              <a:ext cx="78140" cy="289122"/>
            </a:xfrm>
            <a:custGeom>
              <a:avLst/>
              <a:gdLst/>
              <a:ahLst/>
              <a:cxnLst/>
              <a:rect l="0" t="0" r="0" b="0"/>
              <a:pathLst>
                <a:path w="78140" h="289122">
                  <a:moveTo>
                    <a:pt x="44450" y="3371"/>
                  </a:moveTo>
                  <a:lnTo>
                    <a:pt x="44450" y="3371"/>
                  </a:lnTo>
                  <a:lnTo>
                    <a:pt x="51191" y="0"/>
                  </a:lnTo>
                  <a:lnTo>
                    <a:pt x="58265" y="226"/>
                  </a:lnTo>
                  <a:lnTo>
                    <a:pt x="62126" y="1274"/>
                  </a:lnTo>
                  <a:lnTo>
                    <a:pt x="65406" y="5501"/>
                  </a:lnTo>
                  <a:lnTo>
                    <a:pt x="70932" y="19605"/>
                  </a:lnTo>
                  <a:lnTo>
                    <a:pt x="74639" y="60862"/>
                  </a:lnTo>
                  <a:lnTo>
                    <a:pt x="77388" y="97127"/>
                  </a:lnTo>
                  <a:lnTo>
                    <a:pt x="78139" y="138174"/>
                  </a:lnTo>
                  <a:lnTo>
                    <a:pt x="71417" y="184639"/>
                  </a:lnTo>
                  <a:lnTo>
                    <a:pt x="48204" y="227867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6448"/>
            <p:cNvSpPr/>
            <p:nvPr>
              <p:custDataLst>
                <p:tags r:id="rId34"/>
              </p:custDataLst>
            </p:nvPr>
          </p:nvSpPr>
          <p:spPr>
            <a:xfrm>
              <a:off x="8054491" y="5664200"/>
              <a:ext cx="67160" cy="18119"/>
            </a:xfrm>
            <a:custGeom>
              <a:avLst/>
              <a:gdLst/>
              <a:ahLst/>
              <a:cxnLst/>
              <a:rect l="0" t="0" r="0" b="0"/>
              <a:pathLst>
                <a:path w="67160" h="18119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1419"/>
                  </a:lnTo>
                  <a:lnTo>
                    <a:pt x="514" y="13257"/>
                  </a:lnTo>
                  <a:lnTo>
                    <a:pt x="1563" y="15188"/>
                  </a:lnTo>
                  <a:lnTo>
                    <a:pt x="10253" y="17334"/>
                  </a:lnTo>
                  <a:lnTo>
                    <a:pt x="41791" y="18118"/>
                  </a:lnTo>
                  <a:lnTo>
                    <a:pt x="54473" y="15579"/>
                  </a:lnTo>
                  <a:lnTo>
                    <a:pt x="58702" y="13208"/>
                  </a:lnTo>
                  <a:lnTo>
                    <a:pt x="61521" y="10216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609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MARTInkShape-Group1124"/>
          <p:cNvGrpSpPr/>
          <p:nvPr/>
        </p:nvGrpSpPr>
        <p:grpSpPr>
          <a:xfrm>
            <a:off x="7184736" y="715068"/>
            <a:ext cx="638465" cy="682533"/>
            <a:chOff x="7184736" y="715068"/>
            <a:chExt cx="638465" cy="682533"/>
          </a:xfrm>
        </p:grpSpPr>
        <p:sp>
          <p:nvSpPr>
            <p:cNvPr id="66" name="SMARTInkShape-6449"/>
            <p:cNvSpPr/>
            <p:nvPr>
              <p:custDataLst>
                <p:tags r:id="rId246"/>
              </p:custDataLst>
            </p:nvPr>
          </p:nvSpPr>
          <p:spPr>
            <a:xfrm>
              <a:off x="7626901" y="1130300"/>
              <a:ext cx="196300" cy="23636"/>
            </a:xfrm>
            <a:custGeom>
              <a:avLst/>
              <a:gdLst/>
              <a:ahLst/>
              <a:cxnLst/>
              <a:rect l="0" t="0" r="0" b="0"/>
              <a:pathLst>
                <a:path w="196300" h="23636">
                  <a:moveTo>
                    <a:pt x="18499" y="12700"/>
                  </a:moveTo>
                  <a:lnTo>
                    <a:pt x="18499" y="12700"/>
                  </a:lnTo>
                  <a:lnTo>
                    <a:pt x="1748" y="21428"/>
                  </a:lnTo>
                  <a:lnTo>
                    <a:pt x="276" y="22752"/>
                  </a:lnTo>
                  <a:lnTo>
                    <a:pt x="0" y="23635"/>
                  </a:lnTo>
                  <a:lnTo>
                    <a:pt x="33322" y="21506"/>
                  </a:lnTo>
                  <a:lnTo>
                    <a:pt x="77767" y="16407"/>
                  </a:lnTo>
                  <a:lnTo>
                    <a:pt x="120570" y="10584"/>
                  </a:lnTo>
                  <a:lnTo>
                    <a:pt x="162641" y="4704"/>
                  </a:lnTo>
                  <a:lnTo>
                    <a:pt x="196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450"/>
            <p:cNvSpPr/>
            <p:nvPr>
              <p:custDataLst>
                <p:tags r:id="rId247"/>
              </p:custDataLst>
            </p:nvPr>
          </p:nvSpPr>
          <p:spPr>
            <a:xfrm>
              <a:off x="7639050" y="10350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46087" y="0"/>
                  </a:lnTo>
                  <a:lnTo>
                    <a:pt x="86406" y="3371"/>
                  </a:lnTo>
                  <a:lnTo>
                    <a:pt x="130611" y="10126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451"/>
            <p:cNvSpPr/>
            <p:nvPr>
              <p:custDataLst>
                <p:tags r:id="rId248"/>
              </p:custDataLst>
            </p:nvPr>
          </p:nvSpPr>
          <p:spPr>
            <a:xfrm>
              <a:off x="7221093" y="715068"/>
              <a:ext cx="144908" cy="97733"/>
            </a:xfrm>
            <a:custGeom>
              <a:avLst/>
              <a:gdLst/>
              <a:ahLst/>
              <a:cxnLst/>
              <a:rect l="0" t="0" r="0" b="0"/>
              <a:pathLst>
                <a:path w="144908" h="97733">
                  <a:moveTo>
                    <a:pt x="11557" y="15182"/>
                  </a:moveTo>
                  <a:lnTo>
                    <a:pt x="11557" y="15182"/>
                  </a:lnTo>
                  <a:lnTo>
                    <a:pt x="11555" y="0"/>
                  </a:lnTo>
                  <a:lnTo>
                    <a:pt x="8186" y="38972"/>
                  </a:lnTo>
                  <a:lnTo>
                    <a:pt x="0" y="86429"/>
                  </a:lnTo>
                  <a:lnTo>
                    <a:pt x="324" y="87375"/>
                  </a:lnTo>
                  <a:lnTo>
                    <a:pt x="19188" y="44313"/>
                  </a:lnTo>
                  <a:lnTo>
                    <a:pt x="32476" y="15739"/>
                  </a:lnTo>
                  <a:lnTo>
                    <a:pt x="41080" y="5316"/>
                  </a:lnTo>
                  <a:lnTo>
                    <a:pt x="48173" y="5783"/>
                  </a:lnTo>
                  <a:lnTo>
                    <a:pt x="67341" y="15708"/>
                  </a:lnTo>
                  <a:lnTo>
                    <a:pt x="111435" y="62698"/>
                  </a:lnTo>
                  <a:lnTo>
                    <a:pt x="144907" y="9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452"/>
            <p:cNvSpPr/>
            <p:nvPr>
              <p:custDataLst>
                <p:tags r:id="rId249"/>
              </p:custDataLst>
            </p:nvPr>
          </p:nvSpPr>
          <p:spPr>
            <a:xfrm>
              <a:off x="7384314" y="1143000"/>
              <a:ext cx="58977" cy="48330"/>
            </a:xfrm>
            <a:custGeom>
              <a:avLst/>
              <a:gdLst/>
              <a:ahLst/>
              <a:cxnLst/>
              <a:rect l="0" t="0" r="0" b="0"/>
              <a:pathLst>
                <a:path w="58977" h="48330">
                  <a:moveTo>
                    <a:pt x="45186" y="6350"/>
                  </a:moveTo>
                  <a:lnTo>
                    <a:pt x="45186" y="6350"/>
                  </a:lnTo>
                  <a:lnTo>
                    <a:pt x="38444" y="2979"/>
                  </a:lnTo>
                  <a:lnTo>
                    <a:pt x="31371" y="3205"/>
                  </a:lnTo>
                  <a:lnTo>
                    <a:pt x="15332" y="9100"/>
                  </a:lnTo>
                  <a:lnTo>
                    <a:pt x="2787" y="18375"/>
                  </a:lnTo>
                  <a:lnTo>
                    <a:pt x="692" y="22128"/>
                  </a:lnTo>
                  <a:lnTo>
                    <a:pt x="0" y="26041"/>
                  </a:lnTo>
                  <a:lnTo>
                    <a:pt x="246" y="30061"/>
                  </a:lnTo>
                  <a:lnTo>
                    <a:pt x="4281" y="38290"/>
                  </a:lnTo>
                  <a:lnTo>
                    <a:pt x="7332" y="42460"/>
                  </a:lnTo>
                  <a:lnTo>
                    <a:pt x="18250" y="47093"/>
                  </a:lnTo>
                  <a:lnTo>
                    <a:pt x="25111" y="48329"/>
                  </a:lnTo>
                  <a:lnTo>
                    <a:pt x="38379" y="45939"/>
                  </a:lnTo>
                  <a:lnTo>
                    <a:pt x="49922" y="40173"/>
                  </a:lnTo>
                  <a:lnTo>
                    <a:pt x="57404" y="32906"/>
                  </a:lnTo>
                  <a:lnTo>
                    <a:pt x="58976" y="28993"/>
                  </a:lnTo>
                  <a:lnTo>
                    <a:pt x="58841" y="20882"/>
                  </a:lnTo>
                  <a:lnTo>
                    <a:pt x="57111" y="17449"/>
                  </a:lnTo>
                  <a:lnTo>
                    <a:pt x="51427" y="11753"/>
                  </a:lnTo>
                  <a:lnTo>
                    <a:pt x="197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453"/>
            <p:cNvSpPr/>
            <p:nvPr>
              <p:custDataLst>
                <p:tags r:id="rId250"/>
              </p:custDataLst>
            </p:nvPr>
          </p:nvSpPr>
          <p:spPr>
            <a:xfrm>
              <a:off x="7184736" y="892182"/>
              <a:ext cx="147051" cy="505419"/>
            </a:xfrm>
            <a:custGeom>
              <a:avLst/>
              <a:gdLst/>
              <a:ahLst/>
              <a:cxnLst/>
              <a:rect l="0" t="0" r="0" b="0"/>
              <a:pathLst>
                <a:path w="147051" h="505419">
                  <a:moveTo>
                    <a:pt x="3464" y="231768"/>
                  </a:moveTo>
                  <a:lnTo>
                    <a:pt x="3464" y="231768"/>
                  </a:lnTo>
                  <a:lnTo>
                    <a:pt x="3464" y="214124"/>
                  </a:lnTo>
                  <a:lnTo>
                    <a:pt x="4875" y="230321"/>
                  </a:lnTo>
                  <a:lnTo>
                    <a:pt x="15397" y="277735"/>
                  </a:lnTo>
                  <a:lnTo>
                    <a:pt x="20057" y="312170"/>
                  </a:lnTo>
                  <a:lnTo>
                    <a:pt x="24479" y="350993"/>
                  </a:lnTo>
                  <a:lnTo>
                    <a:pt x="25033" y="391766"/>
                  </a:lnTo>
                  <a:lnTo>
                    <a:pt x="22928" y="431289"/>
                  </a:lnTo>
                  <a:lnTo>
                    <a:pt x="17776" y="478485"/>
                  </a:lnTo>
                  <a:lnTo>
                    <a:pt x="12486" y="503601"/>
                  </a:lnTo>
                  <a:lnTo>
                    <a:pt x="11595" y="505418"/>
                  </a:lnTo>
                  <a:lnTo>
                    <a:pt x="11002" y="505218"/>
                  </a:lnTo>
                  <a:lnTo>
                    <a:pt x="5684" y="470246"/>
                  </a:lnTo>
                  <a:lnTo>
                    <a:pt x="4451" y="431597"/>
                  </a:lnTo>
                  <a:lnTo>
                    <a:pt x="3416" y="406615"/>
                  </a:lnTo>
                  <a:lnTo>
                    <a:pt x="2021" y="378672"/>
                  </a:lnTo>
                  <a:lnTo>
                    <a:pt x="385" y="348754"/>
                  </a:lnTo>
                  <a:lnTo>
                    <a:pt x="0" y="315403"/>
                  </a:lnTo>
                  <a:lnTo>
                    <a:pt x="449" y="279764"/>
                  </a:lnTo>
                  <a:lnTo>
                    <a:pt x="1455" y="242598"/>
                  </a:lnTo>
                  <a:lnTo>
                    <a:pt x="2126" y="206533"/>
                  </a:lnTo>
                  <a:lnTo>
                    <a:pt x="2571" y="171200"/>
                  </a:lnTo>
                  <a:lnTo>
                    <a:pt x="2869" y="136356"/>
                  </a:lnTo>
                  <a:lnTo>
                    <a:pt x="5183" y="107482"/>
                  </a:lnTo>
                  <a:lnTo>
                    <a:pt x="13401" y="60348"/>
                  </a:lnTo>
                  <a:lnTo>
                    <a:pt x="19813" y="18934"/>
                  </a:lnTo>
                  <a:lnTo>
                    <a:pt x="25084" y="0"/>
                  </a:lnTo>
                  <a:lnTo>
                    <a:pt x="29872" y="3173"/>
                  </a:lnTo>
                  <a:lnTo>
                    <a:pt x="52759" y="37271"/>
                  </a:lnTo>
                  <a:lnTo>
                    <a:pt x="77024" y="82025"/>
                  </a:lnTo>
                  <a:lnTo>
                    <a:pt x="96520" y="121313"/>
                  </a:lnTo>
                  <a:lnTo>
                    <a:pt x="105982" y="150749"/>
                  </a:lnTo>
                  <a:lnTo>
                    <a:pt x="105941" y="166126"/>
                  </a:lnTo>
                  <a:lnTo>
                    <a:pt x="103573" y="176253"/>
                  </a:lnTo>
                  <a:lnTo>
                    <a:pt x="101953" y="179941"/>
                  </a:lnTo>
                  <a:lnTo>
                    <a:pt x="96389" y="185921"/>
                  </a:lnTo>
                  <a:lnTo>
                    <a:pt x="89919" y="190225"/>
                  </a:lnTo>
                  <a:lnTo>
                    <a:pt x="83722" y="192648"/>
                  </a:lnTo>
                  <a:lnTo>
                    <a:pt x="83780" y="192988"/>
                  </a:lnTo>
                  <a:lnTo>
                    <a:pt x="86432" y="193366"/>
                  </a:lnTo>
                  <a:lnTo>
                    <a:pt x="119975" y="195053"/>
                  </a:lnTo>
                  <a:lnTo>
                    <a:pt x="128859" y="200398"/>
                  </a:lnTo>
                  <a:lnTo>
                    <a:pt x="141198" y="214712"/>
                  </a:lnTo>
                  <a:lnTo>
                    <a:pt x="145820" y="230067"/>
                  </a:lnTo>
                  <a:lnTo>
                    <a:pt x="147050" y="239101"/>
                  </a:lnTo>
                  <a:lnTo>
                    <a:pt x="142774" y="256664"/>
                  </a:lnTo>
                  <a:lnTo>
                    <a:pt x="122783" y="290935"/>
                  </a:lnTo>
                  <a:lnTo>
                    <a:pt x="110822" y="302279"/>
                  </a:lnTo>
                  <a:lnTo>
                    <a:pt x="95952" y="310751"/>
                  </a:lnTo>
                  <a:lnTo>
                    <a:pt x="92639" y="311940"/>
                  </a:lnTo>
                  <a:lnTo>
                    <a:pt x="91136" y="312027"/>
                  </a:lnTo>
                  <a:lnTo>
                    <a:pt x="90840" y="311380"/>
                  </a:lnTo>
                  <a:lnTo>
                    <a:pt x="92364" y="307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125"/>
          <p:cNvGrpSpPr/>
          <p:nvPr/>
        </p:nvGrpSpPr>
        <p:grpSpPr>
          <a:xfrm>
            <a:off x="2133600" y="571500"/>
            <a:ext cx="3747506" cy="1250951"/>
            <a:chOff x="2133600" y="571500"/>
            <a:chExt cx="3747506" cy="1250951"/>
          </a:xfrm>
        </p:grpSpPr>
        <p:sp>
          <p:nvSpPr>
            <p:cNvPr id="72" name="SMARTInkShape-6454"/>
            <p:cNvSpPr/>
            <p:nvPr>
              <p:custDataLst>
                <p:tags r:id="rId216"/>
              </p:custDataLst>
            </p:nvPr>
          </p:nvSpPr>
          <p:spPr>
            <a:xfrm>
              <a:off x="2532591" y="1484228"/>
              <a:ext cx="261410" cy="270429"/>
            </a:xfrm>
            <a:custGeom>
              <a:avLst/>
              <a:gdLst/>
              <a:ahLst/>
              <a:cxnLst/>
              <a:rect l="0" t="0" r="0" b="0"/>
              <a:pathLst>
                <a:path w="261410" h="270429">
                  <a:moveTo>
                    <a:pt x="248709" y="8022"/>
                  </a:moveTo>
                  <a:lnTo>
                    <a:pt x="248709" y="8022"/>
                  </a:lnTo>
                  <a:lnTo>
                    <a:pt x="241967" y="1280"/>
                  </a:lnTo>
                  <a:lnTo>
                    <a:pt x="237864" y="0"/>
                  </a:lnTo>
                  <a:lnTo>
                    <a:pt x="227661" y="458"/>
                  </a:lnTo>
                  <a:lnTo>
                    <a:pt x="183586" y="12982"/>
                  </a:lnTo>
                  <a:lnTo>
                    <a:pt x="143179" y="32697"/>
                  </a:lnTo>
                  <a:lnTo>
                    <a:pt x="110353" y="52963"/>
                  </a:lnTo>
                  <a:lnTo>
                    <a:pt x="92160" y="75117"/>
                  </a:lnTo>
                  <a:lnTo>
                    <a:pt x="87410" y="86290"/>
                  </a:lnTo>
                  <a:lnTo>
                    <a:pt x="88259" y="91951"/>
                  </a:lnTo>
                  <a:lnTo>
                    <a:pt x="94848" y="103885"/>
                  </a:lnTo>
                  <a:lnTo>
                    <a:pt x="108595" y="112481"/>
                  </a:lnTo>
                  <a:lnTo>
                    <a:pt x="127170" y="117948"/>
                  </a:lnTo>
                  <a:lnTo>
                    <a:pt x="172444" y="125117"/>
                  </a:lnTo>
                  <a:lnTo>
                    <a:pt x="175994" y="128419"/>
                  </a:lnTo>
                  <a:lnTo>
                    <a:pt x="177654" y="132736"/>
                  </a:lnTo>
                  <a:lnTo>
                    <a:pt x="178056" y="137732"/>
                  </a:lnTo>
                  <a:lnTo>
                    <a:pt x="167213" y="152689"/>
                  </a:lnTo>
                  <a:lnTo>
                    <a:pt x="122388" y="187665"/>
                  </a:lnTo>
                  <a:lnTo>
                    <a:pt x="90966" y="206632"/>
                  </a:lnTo>
                  <a:lnTo>
                    <a:pt x="57951" y="226115"/>
                  </a:lnTo>
                  <a:lnTo>
                    <a:pt x="18386" y="250834"/>
                  </a:lnTo>
                  <a:lnTo>
                    <a:pt x="2645" y="260107"/>
                  </a:lnTo>
                  <a:lnTo>
                    <a:pt x="0" y="263568"/>
                  </a:lnTo>
                  <a:lnTo>
                    <a:pt x="353" y="266580"/>
                  </a:lnTo>
                  <a:lnTo>
                    <a:pt x="2705" y="269294"/>
                  </a:lnTo>
                  <a:lnTo>
                    <a:pt x="18489" y="270428"/>
                  </a:lnTo>
                  <a:lnTo>
                    <a:pt x="62668" y="265218"/>
                  </a:lnTo>
                  <a:lnTo>
                    <a:pt x="103935" y="257798"/>
                  </a:lnTo>
                  <a:lnTo>
                    <a:pt x="150498" y="247445"/>
                  </a:lnTo>
                  <a:lnTo>
                    <a:pt x="195652" y="237669"/>
                  </a:lnTo>
                  <a:lnTo>
                    <a:pt x="261409" y="22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455"/>
            <p:cNvSpPr/>
            <p:nvPr>
              <p:custDataLst>
                <p:tags r:id="rId217"/>
              </p:custDataLst>
            </p:nvPr>
          </p:nvSpPr>
          <p:spPr>
            <a:xfrm>
              <a:off x="2380574" y="1413568"/>
              <a:ext cx="159427" cy="408883"/>
            </a:xfrm>
            <a:custGeom>
              <a:avLst/>
              <a:gdLst/>
              <a:ahLst/>
              <a:cxnLst/>
              <a:rect l="0" t="0" r="0" b="0"/>
              <a:pathLst>
                <a:path w="159427" h="408883">
                  <a:moveTo>
                    <a:pt x="159426" y="15182"/>
                  </a:moveTo>
                  <a:lnTo>
                    <a:pt x="159426" y="15182"/>
                  </a:lnTo>
                  <a:lnTo>
                    <a:pt x="145611" y="3248"/>
                  </a:lnTo>
                  <a:lnTo>
                    <a:pt x="141749" y="876"/>
                  </a:lnTo>
                  <a:lnTo>
                    <a:pt x="137764" y="0"/>
                  </a:lnTo>
                  <a:lnTo>
                    <a:pt x="129572" y="909"/>
                  </a:lnTo>
                  <a:lnTo>
                    <a:pt x="110285" y="15500"/>
                  </a:lnTo>
                  <a:lnTo>
                    <a:pt x="91019" y="44956"/>
                  </a:lnTo>
                  <a:lnTo>
                    <a:pt x="68345" y="86976"/>
                  </a:lnTo>
                  <a:lnTo>
                    <a:pt x="56372" y="111022"/>
                  </a:lnTo>
                  <a:lnTo>
                    <a:pt x="44157" y="136226"/>
                  </a:lnTo>
                  <a:lnTo>
                    <a:pt x="33896" y="162906"/>
                  </a:lnTo>
                  <a:lnTo>
                    <a:pt x="24940" y="190570"/>
                  </a:lnTo>
                  <a:lnTo>
                    <a:pt x="16852" y="218890"/>
                  </a:lnTo>
                  <a:lnTo>
                    <a:pt x="10754" y="244827"/>
                  </a:lnTo>
                  <a:lnTo>
                    <a:pt x="5984" y="269173"/>
                  </a:lnTo>
                  <a:lnTo>
                    <a:pt x="213" y="312922"/>
                  </a:lnTo>
                  <a:lnTo>
                    <a:pt x="0" y="348829"/>
                  </a:lnTo>
                  <a:lnTo>
                    <a:pt x="4458" y="363203"/>
                  </a:lnTo>
                  <a:lnTo>
                    <a:pt x="20702" y="386698"/>
                  </a:lnTo>
                  <a:lnTo>
                    <a:pt x="45795" y="399023"/>
                  </a:lnTo>
                  <a:lnTo>
                    <a:pt x="89576" y="40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456"/>
            <p:cNvSpPr/>
            <p:nvPr>
              <p:custDataLst>
                <p:tags r:id="rId218"/>
              </p:custDataLst>
            </p:nvPr>
          </p:nvSpPr>
          <p:spPr>
            <a:xfrm>
              <a:off x="2133600" y="1143000"/>
              <a:ext cx="3130551" cy="107951"/>
            </a:xfrm>
            <a:custGeom>
              <a:avLst/>
              <a:gdLst/>
              <a:ahLst/>
              <a:cxnLst/>
              <a:rect l="0" t="0" r="0" b="0"/>
              <a:pathLst>
                <a:path w="3130551" h="107951">
                  <a:moveTo>
                    <a:pt x="0" y="107950"/>
                  </a:moveTo>
                  <a:lnTo>
                    <a:pt x="0" y="107950"/>
                  </a:lnTo>
                  <a:lnTo>
                    <a:pt x="47194" y="107950"/>
                  </a:lnTo>
                  <a:lnTo>
                    <a:pt x="77324" y="107244"/>
                  </a:lnTo>
                  <a:lnTo>
                    <a:pt x="113638" y="106069"/>
                  </a:lnTo>
                  <a:lnTo>
                    <a:pt x="154075" y="104579"/>
                  </a:lnTo>
                  <a:lnTo>
                    <a:pt x="200789" y="102175"/>
                  </a:lnTo>
                  <a:lnTo>
                    <a:pt x="251687" y="99161"/>
                  </a:lnTo>
                  <a:lnTo>
                    <a:pt x="305375" y="95741"/>
                  </a:lnTo>
                  <a:lnTo>
                    <a:pt x="370800" y="91344"/>
                  </a:lnTo>
                  <a:lnTo>
                    <a:pt x="444050" y="86296"/>
                  </a:lnTo>
                  <a:lnTo>
                    <a:pt x="522517" y="80814"/>
                  </a:lnTo>
                  <a:lnTo>
                    <a:pt x="610811" y="74337"/>
                  </a:lnTo>
                  <a:lnTo>
                    <a:pt x="705657" y="67197"/>
                  </a:lnTo>
                  <a:lnTo>
                    <a:pt x="804871" y="59615"/>
                  </a:lnTo>
                  <a:lnTo>
                    <a:pt x="908409" y="53854"/>
                  </a:lnTo>
                  <a:lnTo>
                    <a:pt x="1014828" y="49308"/>
                  </a:lnTo>
                  <a:lnTo>
                    <a:pt x="1123169" y="45572"/>
                  </a:lnTo>
                  <a:lnTo>
                    <a:pt x="1237729" y="43081"/>
                  </a:lnTo>
                  <a:lnTo>
                    <a:pt x="1356436" y="41421"/>
                  </a:lnTo>
                  <a:lnTo>
                    <a:pt x="1477907" y="40314"/>
                  </a:lnTo>
                  <a:lnTo>
                    <a:pt x="1599810" y="40282"/>
                  </a:lnTo>
                  <a:lnTo>
                    <a:pt x="1722001" y="40965"/>
                  </a:lnTo>
                  <a:lnTo>
                    <a:pt x="1844384" y="42127"/>
                  </a:lnTo>
                  <a:lnTo>
                    <a:pt x="1963367" y="42196"/>
                  </a:lnTo>
                  <a:lnTo>
                    <a:pt x="2080083" y="41536"/>
                  </a:lnTo>
                  <a:lnTo>
                    <a:pt x="2195288" y="40391"/>
                  </a:lnTo>
                  <a:lnTo>
                    <a:pt x="2307370" y="38216"/>
                  </a:lnTo>
                  <a:lnTo>
                    <a:pt x="2417369" y="35355"/>
                  </a:lnTo>
                  <a:lnTo>
                    <a:pt x="2525980" y="32037"/>
                  </a:lnTo>
                  <a:lnTo>
                    <a:pt x="2624492" y="28413"/>
                  </a:lnTo>
                  <a:lnTo>
                    <a:pt x="2716273" y="24587"/>
                  </a:lnTo>
                  <a:lnTo>
                    <a:pt x="2803565" y="20624"/>
                  </a:lnTo>
                  <a:lnTo>
                    <a:pt x="2878693" y="16572"/>
                  </a:lnTo>
                  <a:lnTo>
                    <a:pt x="2945712" y="12459"/>
                  </a:lnTo>
                  <a:lnTo>
                    <a:pt x="3007325" y="8306"/>
                  </a:lnTo>
                  <a:lnTo>
                    <a:pt x="3048399" y="5537"/>
                  </a:lnTo>
                  <a:lnTo>
                    <a:pt x="313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57"/>
            <p:cNvSpPr/>
            <p:nvPr>
              <p:custDataLst>
                <p:tags r:id="rId219"/>
              </p:custDataLst>
            </p:nvPr>
          </p:nvSpPr>
          <p:spPr>
            <a:xfrm>
              <a:off x="5791200" y="666750"/>
              <a:ext cx="89906" cy="298451"/>
            </a:xfrm>
            <a:custGeom>
              <a:avLst/>
              <a:gdLst/>
              <a:ahLst/>
              <a:cxnLst/>
              <a:rect l="0" t="0" r="0" b="0"/>
              <a:pathLst>
                <a:path w="89906" h="298451">
                  <a:moveTo>
                    <a:pt x="57150" y="0"/>
                  </a:moveTo>
                  <a:lnTo>
                    <a:pt x="57150" y="0"/>
                  </a:lnTo>
                  <a:lnTo>
                    <a:pt x="73051" y="35329"/>
                  </a:lnTo>
                  <a:lnTo>
                    <a:pt x="84282" y="81023"/>
                  </a:lnTo>
                  <a:lnTo>
                    <a:pt x="89905" y="116444"/>
                  </a:lnTo>
                  <a:lnTo>
                    <a:pt x="87230" y="155234"/>
                  </a:lnTo>
                  <a:lnTo>
                    <a:pt x="76164" y="195287"/>
                  </a:lnTo>
                  <a:lnTo>
                    <a:pt x="54783" y="234255"/>
                  </a:lnTo>
                  <a:lnTo>
                    <a:pt x="21718" y="27503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458"/>
            <p:cNvSpPr/>
            <p:nvPr>
              <p:custDataLst>
                <p:tags r:id="rId220"/>
              </p:custDataLst>
            </p:nvPr>
          </p:nvSpPr>
          <p:spPr>
            <a:xfrm>
              <a:off x="5716144" y="762000"/>
              <a:ext cx="63403" cy="49841"/>
            </a:xfrm>
            <a:custGeom>
              <a:avLst/>
              <a:gdLst/>
              <a:ahLst/>
              <a:cxnLst/>
              <a:rect l="0" t="0" r="0" b="0"/>
              <a:pathLst>
                <a:path w="63403" h="49841">
                  <a:moveTo>
                    <a:pt x="11556" y="38100"/>
                  </a:moveTo>
                  <a:lnTo>
                    <a:pt x="11556" y="38100"/>
                  </a:lnTo>
                  <a:lnTo>
                    <a:pt x="8185" y="38100"/>
                  </a:lnTo>
                  <a:lnTo>
                    <a:pt x="4649" y="39981"/>
                  </a:lnTo>
                  <a:lnTo>
                    <a:pt x="0" y="43567"/>
                  </a:lnTo>
                  <a:lnTo>
                    <a:pt x="9308" y="47559"/>
                  </a:lnTo>
                  <a:lnTo>
                    <a:pt x="28842" y="49840"/>
                  </a:lnTo>
                  <a:lnTo>
                    <a:pt x="42522" y="46610"/>
                  </a:lnTo>
                  <a:lnTo>
                    <a:pt x="54247" y="40471"/>
                  </a:lnTo>
                  <a:lnTo>
                    <a:pt x="61809" y="33039"/>
                  </a:lnTo>
                  <a:lnTo>
                    <a:pt x="63402" y="29082"/>
                  </a:lnTo>
                  <a:lnTo>
                    <a:pt x="63292" y="20921"/>
                  </a:lnTo>
                  <a:lnTo>
                    <a:pt x="61568" y="17475"/>
                  </a:lnTo>
                  <a:lnTo>
                    <a:pt x="43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459"/>
            <p:cNvSpPr/>
            <p:nvPr>
              <p:custDataLst>
                <p:tags r:id="rId221"/>
              </p:custDataLst>
            </p:nvPr>
          </p:nvSpPr>
          <p:spPr>
            <a:xfrm>
              <a:off x="5705580" y="895350"/>
              <a:ext cx="9421" cy="63501"/>
            </a:xfrm>
            <a:custGeom>
              <a:avLst/>
              <a:gdLst/>
              <a:ahLst/>
              <a:cxnLst/>
              <a:rect l="0" t="0" r="0" b="0"/>
              <a:pathLst>
                <a:path w="9421" h="63501">
                  <a:moveTo>
                    <a:pt x="9420" y="0"/>
                  </a:moveTo>
                  <a:lnTo>
                    <a:pt x="9420" y="0"/>
                  </a:lnTo>
                  <a:lnTo>
                    <a:pt x="9420" y="3371"/>
                  </a:lnTo>
                  <a:lnTo>
                    <a:pt x="0" y="32907"/>
                  </a:lnTo>
                  <a:lnTo>
                    <a:pt x="2552" y="49732"/>
                  </a:lnTo>
                  <a:lnTo>
                    <a:pt x="942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460"/>
            <p:cNvSpPr/>
            <p:nvPr>
              <p:custDataLst>
                <p:tags r:id="rId222"/>
              </p:custDataLst>
            </p:nvPr>
          </p:nvSpPr>
          <p:spPr>
            <a:xfrm>
              <a:off x="5543498" y="693033"/>
              <a:ext cx="139753" cy="246768"/>
            </a:xfrm>
            <a:custGeom>
              <a:avLst/>
              <a:gdLst/>
              <a:ahLst/>
              <a:cxnLst/>
              <a:rect l="0" t="0" r="0" b="0"/>
              <a:pathLst>
                <a:path w="139753" h="246768">
                  <a:moveTo>
                    <a:pt x="139752" y="5467"/>
                  </a:moveTo>
                  <a:lnTo>
                    <a:pt x="139752" y="5467"/>
                  </a:lnTo>
                  <a:lnTo>
                    <a:pt x="136381" y="2096"/>
                  </a:lnTo>
                  <a:lnTo>
                    <a:pt x="124172" y="0"/>
                  </a:lnTo>
                  <a:lnTo>
                    <a:pt x="97036" y="16233"/>
                  </a:lnTo>
                  <a:lnTo>
                    <a:pt x="56421" y="59099"/>
                  </a:lnTo>
                  <a:lnTo>
                    <a:pt x="33452" y="100772"/>
                  </a:lnTo>
                  <a:lnTo>
                    <a:pt x="19836" y="132256"/>
                  </a:lnTo>
                  <a:lnTo>
                    <a:pt x="8608" y="165064"/>
                  </a:lnTo>
                  <a:lnTo>
                    <a:pt x="0" y="209624"/>
                  </a:lnTo>
                  <a:lnTo>
                    <a:pt x="52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461"/>
            <p:cNvSpPr/>
            <p:nvPr>
              <p:custDataLst>
                <p:tags r:id="rId223"/>
              </p:custDataLst>
            </p:nvPr>
          </p:nvSpPr>
          <p:spPr>
            <a:xfrm>
              <a:off x="4568342" y="673362"/>
              <a:ext cx="162409" cy="133089"/>
            </a:xfrm>
            <a:custGeom>
              <a:avLst/>
              <a:gdLst/>
              <a:ahLst/>
              <a:cxnLst/>
              <a:rect l="0" t="0" r="0" b="0"/>
              <a:pathLst>
                <a:path w="162409" h="133089">
                  <a:moveTo>
                    <a:pt x="3658" y="6088"/>
                  </a:moveTo>
                  <a:lnTo>
                    <a:pt x="3658" y="6088"/>
                  </a:lnTo>
                  <a:lnTo>
                    <a:pt x="3658" y="2717"/>
                  </a:lnTo>
                  <a:lnTo>
                    <a:pt x="2952" y="1724"/>
                  </a:lnTo>
                  <a:lnTo>
                    <a:pt x="1776" y="1062"/>
                  </a:lnTo>
                  <a:lnTo>
                    <a:pt x="287" y="621"/>
                  </a:lnTo>
                  <a:lnTo>
                    <a:pt x="0" y="326"/>
                  </a:lnTo>
                  <a:lnTo>
                    <a:pt x="513" y="130"/>
                  </a:lnTo>
                  <a:lnTo>
                    <a:pt x="1562" y="0"/>
                  </a:lnTo>
                  <a:lnTo>
                    <a:pt x="40102" y="29647"/>
                  </a:lnTo>
                  <a:lnTo>
                    <a:pt x="85724" y="70322"/>
                  </a:lnTo>
                  <a:lnTo>
                    <a:pt x="132154" y="112323"/>
                  </a:lnTo>
                  <a:lnTo>
                    <a:pt x="162408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462"/>
            <p:cNvSpPr/>
            <p:nvPr>
              <p:custDataLst>
                <p:tags r:id="rId224"/>
              </p:custDataLst>
            </p:nvPr>
          </p:nvSpPr>
          <p:spPr>
            <a:xfrm>
              <a:off x="4533900" y="571500"/>
              <a:ext cx="241301" cy="44451"/>
            </a:xfrm>
            <a:custGeom>
              <a:avLst/>
              <a:gdLst/>
              <a:ahLst/>
              <a:cxnLst/>
              <a:rect l="0" t="0" r="0" b="0"/>
              <a:pathLst>
                <a:path w="2413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5645" y="37542"/>
                  </a:lnTo>
                  <a:lnTo>
                    <a:pt x="46741" y="26152"/>
                  </a:lnTo>
                  <a:lnTo>
                    <a:pt x="89448" y="18444"/>
                  </a:lnTo>
                  <a:lnTo>
                    <a:pt x="114665" y="14412"/>
                  </a:lnTo>
                  <a:lnTo>
                    <a:pt x="139943" y="11019"/>
                  </a:lnTo>
                  <a:lnTo>
                    <a:pt x="165262" y="8052"/>
                  </a:lnTo>
                  <a:lnTo>
                    <a:pt x="207505" y="357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463"/>
            <p:cNvSpPr/>
            <p:nvPr>
              <p:custDataLst>
                <p:tags r:id="rId225"/>
              </p:custDataLst>
            </p:nvPr>
          </p:nvSpPr>
          <p:spPr>
            <a:xfrm>
              <a:off x="4718050" y="682730"/>
              <a:ext cx="57151" cy="269771"/>
            </a:xfrm>
            <a:custGeom>
              <a:avLst/>
              <a:gdLst/>
              <a:ahLst/>
              <a:cxnLst/>
              <a:rect l="0" t="0" r="0" b="0"/>
              <a:pathLst>
                <a:path w="57151" h="269771">
                  <a:moveTo>
                    <a:pt x="57150" y="9420"/>
                  </a:moveTo>
                  <a:lnTo>
                    <a:pt x="57150" y="9420"/>
                  </a:lnTo>
                  <a:lnTo>
                    <a:pt x="57150" y="6049"/>
                  </a:lnTo>
                  <a:lnTo>
                    <a:pt x="55268" y="2512"/>
                  </a:lnTo>
                  <a:lnTo>
                    <a:pt x="53779" y="582"/>
                  </a:lnTo>
                  <a:lnTo>
                    <a:pt x="52081" y="0"/>
                  </a:lnTo>
                  <a:lnTo>
                    <a:pt x="50242" y="318"/>
                  </a:lnTo>
                  <a:lnTo>
                    <a:pt x="45613" y="3258"/>
                  </a:lnTo>
                  <a:lnTo>
                    <a:pt x="27113" y="23957"/>
                  </a:lnTo>
                  <a:lnTo>
                    <a:pt x="16278" y="47177"/>
                  </a:lnTo>
                  <a:lnTo>
                    <a:pt x="12839" y="86778"/>
                  </a:lnTo>
                  <a:lnTo>
                    <a:pt x="12717" y="128193"/>
                  </a:lnTo>
                  <a:lnTo>
                    <a:pt x="12703" y="172033"/>
                  </a:lnTo>
                  <a:lnTo>
                    <a:pt x="12701" y="210786"/>
                  </a:lnTo>
                  <a:lnTo>
                    <a:pt x="7631" y="247143"/>
                  </a:lnTo>
                  <a:lnTo>
                    <a:pt x="0" y="2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464"/>
            <p:cNvSpPr/>
            <p:nvPr>
              <p:custDataLst>
                <p:tags r:id="rId226"/>
              </p:custDataLst>
            </p:nvPr>
          </p:nvSpPr>
          <p:spPr>
            <a:xfrm>
              <a:off x="4966598" y="674865"/>
              <a:ext cx="94353" cy="309386"/>
            </a:xfrm>
            <a:custGeom>
              <a:avLst/>
              <a:gdLst/>
              <a:ahLst/>
              <a:cxnLst/>
              <a:rect l="0" t="0" r="0" b="0"/>
              <a:pathLst>
                <a:path w="94353" h="309386">
                  <a:moveTo>
                    <a:pt x="94352" y="10935"/>
                  </a:moveTo>
                  <a:lnTo>
                    <a:pt x="94352" y="10935"/>
                  </a:lnTo>
                  <a:lnTo>
                    <a:pt x="90981" y="4193"/>
                  </a:lnTo>
                  <a:lnTo>
                    <a:pt x="89283" y="2207"/>
                  </a:lnTo>
                  <a:lnTo>
                    <a:pt x="85513" y="0"/>
                  </a:lnTo>
                  <a:lnTo>
                    <a:pt x="82815" y="1529"/>
                  </a:lnTo>
                  <a:lnTo>
                    <a:pt x="76054" y="8871"/>
                  </a:lnTo>
                  <a:lnTo>
                    <a:pt x="54440" y="48157"/>
                  </a:lnTo>
                  <a:lnTo>
                    <a:pt x="39689" y="79689"/>
                  </a:lnTo>
                  <a:lnTo>
                    <a:pt x="23726" y="118633"/>
                  </a:lnTo>
                  <a:lnTo>
                    <a:pt x="9340" y="160401"/>
                  </a:lnTo>
                  <a:lnTo>
                    <a:pt x="595" y="200131"/>
                  </a:lnTo>
                  <a:lnTo>
                    <a:pt x="0" y="233311"/>
                  </a:lnTo>
                  <a:lnTo>
                    <a:pt x="5851" y="260758"/>
                  </a:lnTo>
                  <a:lnTo>
                    <a:pt x="17859" y="282363"/>
                  </a:lnTo>
                  <a:lnTo>
                    <a:pt x="34485" y="295729"/>
                  </a:lnTo>
                  <a:lnTo>
                    <a:pt x="62602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465"/>
            <p:cNvSpPr/>
            <p:nvPr>
              <p:custDataLst>
                <p:tags r:id="rId227"/>
              </p:custDataLst>
            </p:nvPr>
          </p:nvSpPr>
          <p:spPr>
            <a:xfrm>
              <a:off x="5147868" y="692412"/>
              <a:ext cx="275033" cy="226963"/>
            </a:xfrm>
            <a:custGeom>
              <a:avLst/>
              <a:gdLst/>
              <a:ahLst/>
              <a:cxnLst/>
              <a:rect l="0" t="0" r="0" b="0"/>
              <a:pathLst>
                <a:path w="275033" h="226963">
                  <a:moveTo>
                    <a:pt x="243282" y="6088"/>
                  </a:moveTo>
                  <a:lnTo>
                    <a:pt x="243282" y="6088"/>
                  </a:lnTo>
                  <a:lnTo>
                    <a:pt x="231349" y="1062"/>
                  </a:lnTo>
                  <a:lnTo>
                    <a:pt x="215525" y="0"/>
                  </a:lnTo>
                  <a:lnTo>
                    <a:pt x="169462" y="11970"/>
                  </a:lnTo>
                  <a:lnTo>
                    <a:pt x="130785" y="30252"/>
                  </a:lnTo>
                  <a:lnTo>
                    <a:pt x="91416" y="53543"/>
                  </a:lnTo>
                  <a:lnTo>
                    <a:pt x="46911" y="84434"/>
                  </a:lnTo>
                  <a:lnTo>
                    <a:pt x="42519" y="87952"/>
                  </a:lnTo>
                  <a:lnTo>
                    <a:pt x="41001" y="91003"/>
                  </a:lnTo>
                  <a:lnTo>
                    <a:pt x="41400" y="93743"/>
                  </a:lnTo>
                  <a:lnTo>
                    <a:pt x="43077" y="96274"/>
                  </a:lnTo>
                  <a:lnTo>
                    <a:pt x="62293" y="103209"/>
                  </a:lnTo>
                  <a:lnTo>
                    <a:pt x="109118" y="111873"/>
                  </a:lnTo>
                  <a:lnTo>
                    <a:pt x="146277" y="120378"/>
                  </a:lnTo>
                  <a:lnTo>
                    <a:pt x="151095" y="122498"/>
                  </a:lnTo>
                  <a:lnTo>
                    <a:pt x="152191" y="126028"/>
                  </a:lnTo>
                  <a:lnTo>
                    <a:pt x="150804" y="130498"/>
                  </a:lnTo>
                  <a:lnTo>
                    <a:pt x="147763" y="135595"/>
                  </a:lnTo>
                  <a:lnTo>
                    <a:pt x="123258" y="156252"/>
                  </a:lnTo>
                  <a:lnTo>
                    <a:pt x="82444" y="176875"/>
                  </a:lnTo>
                  <a:lnTo>
                    <a:pt x="37974" y="193021"/>
                  </a:lnTo>
                  <a:lnTo>
                    <a:pt x="10373" y="206742"/>
                  </a:lnTo>
                  <a:lnTo>
                    <a:pt x="2183" y="213566"/>
                  </a:lnTo>
                  <a:lnTo>
                    <a:pt x="0" y="216373"/>
                  </a:lnTo>
                  <a:lnTo>
                    <a:pt x="660" y="218950"/>
                  </a:lnTo>
                  <a:lnTo>
                    <a:pt x="7039" y="223695"/>
                  </a:lnTo>
                  <a:lnTo>
                    <a:pt x="39386" y="226962"/>
                  </a:lnTo>
                  <a:lnTo>
                    <a:pt x="76461" y="225845"/>
                  </a:lnTo>
                  <a:lnTo>
                    <a:pt x="120457" y="222291"/>
                  </a:lnTo>
                  <a:lnTo>
                    <a:pt x="165880" y="216008"/>
                  </a:lnTo>
                  <a:lnTo>
                    <a:pt x="210057" y="208512"/>
                  </a:lnTo>
                  <a:lnTo>
                    <a:pt x="275032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466"/>
            <p:cNvSpPr/>
            <p:nvPr>
              <p:custDataLst>
                <p:tags r:id="rId228"/>
              </p:custDataLst>
            </p:nvPr>
          </p:nvSpPr>
          <p:spPr>
            <a:xfrm>
              <a:off x="5489092" y="726592"/>
              <a:ext cx="175109" cy="175109"/>
            </a:xfrm>
            <a:custGeom>
              <a:avLst/>
              <a:gdLst/>
              <a:ahLst/>
              <a:cxnLst/>
              <a:rect l="0" t="0" r="0" b="0"/>
              <a:pathLst>
                <a:path w="175109" h="1751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7565" y="46873"/>
                  </a:lnTo>
                  <a:lnTo>
                    <a:pt x="90700" y="93568"/>
                  </a:lnTo>
                  <a:lnTo>
                    <a:pt x="128226" y="129076"/>
                  </a:lnTo>
                  <a:lnTo>
                    <a:pt x="175108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467"/>
            <p:cNvSpPr/>
            <p:nvPr>
              <p:custDataLst>
                <p:tags r:id="rId229"/>
              </p:custDataLst>
            </p:nvPr>
          </p:nvSpPr>
          <p:spPr>
            <a:xfrm>
              <a:off x="2806700" y="1555750"/>
              <a:ext cx="184151" cy="177801"/>
            </a:xfrm>
            <a:custGeom>
              <a:avLst/>
              <a:gdLst/>
              <a:ahLst/>
              <a:cxnLst/>
              <a:rect l="0" t="0" r="0" b="0"/>
              <a:pathLst>
                <a:path w="184151" h="177801">
                  <a:moveTo>
                    <a:pt x="0" y="0"/>
                  </a:moveTo>
                  <a:lnTo>
                    <a:pt x="0" y="0"/>
                  </a:lnTo>
                  <a:lnTo>
                    <a:pt x="28156" y="21676"/>
                  </a:lnTo>
                  <a:lnTo>
                    <a:pt x="64003" y="46561"/>
                  </a:lnTo>
                  <a:lnTo>
                    <a:pt x="102455" y="87017"/>
                  </a:lnTo>
                  <a:lnTo>
                    <a:pt x="142697" y="126442"/>
                  </a:lnTo>
                  <a:lnTo>
                    <a:pt x="1841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468"/>
            <p:cNvSpPr/>
            <p:nvPr>
              <p:custDataLst>
                <p:tags r:id="rId230"/>
              </p:custDataLst>
            </p:nvPr>
          </p:nvSpPr>
          <p:spPr>
            <a:xfrm>
              <a:off x="2870200" y="1522328"/>
              <a:ext cx="120651" cy="223923"/>
            </a:xfrm>
            <a:custGeom>
              <a:avLst/>
              <a:gdLst/>
              <a:ahLst/>
              <a:cxnLst/>
              <a:rect l="0" t="0" r="0" b="0"/>
              <a:pathLst>
                <a:path w="120651" h="223923">
                  <a:moveTo>
                    <a:pt x="120650" y="8022"/>
                  </a:moveTo>
                  <a:lnTo>
                    <a:pt x="120650" y="8022"/>
                  </a:lnTo>
                  <a:lnTo>
                    <a:pt x="113908" y="1280"/>
                  </a:lnTo>
                  <a:lnTo>
                    <a:pt x="110511" y="0"/>
                  </a:lnTo>
                  <a:lnTo>
                    <a:pt x="102973" y="458"/>
                  </a:lnTo>
                  <a:lnTo>
                    <a:pt x="93038" y="8658"/>
                  </a:lnTo>
                  <a:lnTo>
                    <a:pt x="55929" y="50403"/>
                  </a:lnTo>
                  <a:lnTo>
                    <a:pt x="32172" y="96701"/>
                  </a:lnTo>
                  <a:lnTo>
                    <a:pt x="21119" y="129514"/>
                  </a:lnTo>
                  <a:lnTo>
                    <a:pt x="12208" y="162208"/>
                  </a:lnTo>
                  <a:lnTo>
                    <a:pt x="3931" y="203441"/>
                  </a:lnTo>
                  <a:lnTo>
                    <a:pt x="0" y="22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469"/>
            <p:cNvSpPr/>
            <p:nvPr>
              <p:custDataLst>
                <p:tags r:id="rId231"/>
              </p:custDataLst>
            </p:nvPr>
          </p:nvSpPr>
          <p:spPr>
            <a:xfrm>
              <a:off x="2987192" y="174625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3658" y="0"/>
                  </a:moveTo>
                  <a:lnTo>
                    <a:pt x="3658" y="0"/>
                  </a:lnTo>
                  <a:lnTo>
                    <a:pt x="1776" y="20722"/>
                  </a:lnTo>
                  <a:lnTo>
                    <a:pt x="0" y="33199"/>
                  </a:lnTo>
                  <a:lnTo>
                    <a:pt x="36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470"/>
            <p:cNvSpPr/>
            <p:nvPr>
              <p:custDataLst>
                <p:tags r:id="rId232"/>
              </p:custDataLst>
            </p:nvPr>
          </p:nvSpPr>
          <p:spPr>
            <a:xfrm>
              <a:off x="3442583" y="1651000"/>
              <a:ext cx="176918" cy="15189"/>
            </a:xfrm>
            <a:custGeom>
              <a:avLst/>
              <a:gdLst/>
              <a:ahLst/>
              <a:cxnLst/>
              <a:rect l="0" t="0" r="0" b="0"/>
              <a:pathLst>
                <a:path w="176918" h="15189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9721"/>
                  </a:lnTo>
                  <a:lnTo>
                    <a:pt x="18145" y="15188"/>
                  </a:lnTo>
                  <a:lnTo>
                    <a:pt x="65252" y="13218"/>
                  </a:lnTo>
                  <a:lnTo>
                    <a:pt x="98360" y="9872"/>
                  </a:lnTo>
                  <a:lnTo>
                    <a:pt x="145958" y="4023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471"/>
            <p:cNvSpPr/>
            <p:nvPr>
              <p:custDataLst>
                <p:tags r:id="rId233"/>
              </p:custDataLst>
            </p:nvPr>
          </p:nvSpPr>
          <p:spPr>
            <a:xfrm>
              <a:off x="2991733" y="1394515"/>
              <a:ext cx="126118" cy="124704"/>
            </a:xfrm>
            <a:custGeom>
              <a:avLst/>
              <a:gdLst/>
              <a:ahLst/>
              <a:cxnLst/>
              <a:rect l="0" t="0" r="0" b="0"/>
              <a:pathLst>
                <a:path w="126118" h="124704">
                  <a:moveTo>
                    <a:pt x="5467" y="27885"/>
                  </a:moveTo>
                  <a:lnTo>
                    <a:pt x="5467" y="27885"/>
                  </a:lnTo>
                  <a:lnTo>
                    <a:pt x="2096" y="24514"/>
                  </a:lnTo>
                  <a:lnTo>
                    <a:pt x="441" y="19096"/>
                  </a:lnTo>
                  <a:lnTo>
                    <a:pt x="0" y="15676"/>
                  </a:lnTo>
                  <a:lnTo>
                    <a:pt x="1391" y="9994"/>
                  </a:lnTo>
                  <a:lnTo>
                    <a:pt x="2750" y="7491"/>
                  </a:lnTo>
                  <a:lnTo>
                    <a:pt x="9904" y="2828"/>
                  </a:lnTo>
                  <a:lnTo>
                    <a:pt x="14775" y="597"/>
                  </a:lnTo>
                  <a:lnTo>
                    <a:pt x="27713" y="0"/>
                  </a:lnTo>
                  <a:lnTo>
                    <a:pt x="35114" y="828"/>
                  </a:lnTo>
                  <a:lnTo>
                    <a:pt x="41460" y="4203"/>
                  </a:lnTo>
                  <a:lnTo>
                    <a:pt x="52273" y="15478"/>
                  </a:lnTo>
                  <a:lnTo>
                    <a:pt x="58020" y="29897"/>
                  </a:lnTo>
                  <a:lnTo>
                    <a:pt x="59552" y="37693"/>
                  </a:lnTo>
                  <a:lnTo>
                    <a:pt x="53729" y="57644"/>
                  </a:lnTo>
                  <a:lnTo>
                    <a:pt x="30365" y="94833"/>
                  </a:lnTo>
                  <a:lnTo>
                    <a:pt x="9722" y="120314"/>
                  </a:lnTo>
                  <a:lnTo>
                    <a:pt x="8303" y="123371"/>
                  </a:lnTo>
                  <a:lnTo>
                    <a:pt x="11591" y="124703"/>
                  </a:lnTo>
                  <a:lnTo>
                    <a:pt x="58746" y="123481"/>
                  </a:lnTo>
                  <a:lnTo>
                    <a:pt x="98473" y="123238"/>
                  </a:lnTo>
                  <a:lnTo>
                    <a:pt x="126117" y="123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472"/>
            <p:cNvSpPr/>
            <p:nvPr>
              <p:custDataLst>
                <p:tags r:id="rId234"/>
              </p:custDataLst>
            </p:nvPr>
          </p:nvSpPr>
          <p:spPr>
            <a:xfrm>
              <a:off x="2992517" y="1685442"/>
              <a:ext cx="55484" cy="14539"/>
            </a:xfrm>
            <a:custGeom>
              <a:avLst/>
              <a:gdLst/>
              <a:ahLst/>
              <a:cxnLst/>
              <a:rect l="0" t="0" r="0" b="0"/>
              <a:pathLst>
                <a:path w="55484" h="14539">
                  <a:moveTo>
                    <a:pt x="23733" y="3658"/>
                  </a:moveTo>
                  <a:lnTo>
                    <a:pt x="23733" y="3658"/>
                  </a:lnTo>
                  <a:lnTo>
                    <a:pt x="13620" y="287"/>
                  </a:lnTo>
                  <a:lnTo>
                    <a:pt x="9935" y="0"/>
                  </a:lnTo>
                  <a:lnTo>
                    <a:pt x="0" y="3037"/>
                  </a:lnTo>
                  <a:lnTo>
                    <a:pt x="2837" y="7145"/>
                  </a:lnTo>
                  <a:lnTo>
                    <a:pt x="5569" y="10216"/>
                  </a:lnTo>
                  <a:lnTo>
                    <a:pt x="16131" y="13628"/>
                  </a:lnTo>
                  <a:lnTo>
                    <a:pt x="22898" y="14538"/>
                  </a:lnTo>
                  <a:lnTo>
                    <a:pt x="36062" y="11786"/>
                  </a:lnTo>
                  <a:lnTo>
                    <a:pt x="55483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473"/>
            <p:cNvSpPr/>
            <p:nvPr>
              <p:custDataLst>
                <p:tags r:id="rId235"/>
              </p:custDataLst>
            </p:nvPr>
          </p:nvSpPr>
          <p:spPr>
            <a:xfrm>
              <a:off x="3873500" y="151765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8184" y="42095"/>
                  </a:lnTo>
                  <a:lnTo>
                    <a:pt x="83656" y="84126"/>
                  </a:lnTo>
                  <a:lnTo>
                    <a:pt x="114236" y="128956"/>
                  </a:lnTo>
                  <a:lnTo>
                    <a:pt x="134428" y="170148"/>
                  </a:lnTo>
                  <a:lnTo>
                    <a:pt x="152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474"/>
            <p:cNvSpPr/>
            <p:nvPr>
              <p:custDataLst>
                <p:tags r:id="rId236"/>
              </p:custDataLst>
            </p:nvPr>
          </p:nvSpPr>
          <p:spPr>
            <a:xfrm>
              <a:off x="3872888" y="1490429"/>
              <a:ext cx="172063" cy="255822"/>
            </a:xfrm>
            <a:custGeom>
              <a:avLst/>
              <a:gdLst/>
              <a:ahLst/>
              <a:cxnLst/>
              <a:rect l="0" t="0" r="0" b="0"/>
              <a:pathLst>
                <a:path w="172063" h="255822">
                  <a:moveTo>
                    <a:pt x="172062" y="8171"/>
                  </a:moveTo>
                  <a:lnTo>
                    <a:pt x="172062" y="8171"/>
                  </a:lnTo>
                  <a:lnTo>
                    <a:pt x="168691" y="1429"/>
                  </a:lnTo>
                  <a:lnTo>
                    <a:pt x="166287" y="148"/>
                  </a:lnTo>
                  <a:lnTo>
                    <a:pt x="163273" y="0"/>
                  </a:lnTo>
                  <a:lnTo>
                    <a:pt x="159852" y="607"/>
                  </a:lnTo>
                  <a:lnTo>
                    <a:pt x="122520" y="46869"/>
                  </a:lnTo>
                  <a:lnTo>
                    <a:pt x="98537" y="77581"/>
                  </a:lnTo>
                  <a:lnTo>
                    <a:pt x="69064" y="112398"/>
                  </a:lnTo>
                  <a:lnTo>
                    <a:pt x="42794" y="147157"/>
                  </a:lnTo>
                  <a:lnTo>
                    <a:pt x="11934" y="194696"/>
                  </a:lnTo>
                  <a:lnTo>
                    <a:pt x="0" y="220188"/>
                  </a:lnTo>
                  <a:lnTo>
                    <a:pt x="612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475"/>
            <p:cNvSpPr/>
            <p:nvPr>
              <p:custDataLst>
                <p:tags r:id="rId237"/>
              </p:custDataLst>
            </p:nvPr>
          </p:nvSpPr>
          <p:spPr>
            <a:xfrm>
              <a:off x="3752850" y="1403350"/>
              <a:ext cx="247651" cy="57151"/>
            </a:xfrm>
            <a:custGeom>
              <a:avLst/>
              <a:gdLst/>
              <a:ahLst/>
              <a:cxnLst/>
              <a:rect l="0" t="0" r="0" b="0"/>
              <a:pathLst>
                <a:path w="2476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763" y="50242"/>
                  </a:lnTo>
                  <a:lnTo>
                    <a:pt x="15784" y="44908"/>
                  </a:lnTo>
                  <a:lnTo>
                    <a:pt x="44644" y="35481"/>
                  </a:lnTo>
                  <a:lnTo>
                    <a:pt x="86634" y="24236"/>
                  </a:lnTo>
                  <a:lnTo>
                    <a:pt x="110673" y="18274"/>
                  </a:lnTo>
                  <a:lnTo>
                    <a:pt x="136577" y="13594"/>
                  </a:lnTo>
                  <a:lnTo>
                    <a:pt x="163723" y="9768"/>
                  </a:lnTo>
                  <a:lnTo>
                    <a:pt x="210349" y="434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476"/>
            <p:cNvSpPr/>
            <p:nvPr>
              <p:custDataLst>
                <p:tags r:id="rId238"/>
              </p:custDataLst>
            </p:nvPr>
          </p:nvSpPr>
          <p:spPr>
            <a:xfrm>
              <a:off x="4205970" y="1479550"/>
              <a:ext cx="112031" cy="266701"/>
            </a:xfrm>
            <a:custGeom>
              <a:avLst/>
              <a:gdLst/>
              <a:ahLst/>
              <a:cxnLst/>
              <a:rect l="0" t="0" r="0" b="0"/>
              <a:pathLst>
                <a:path w="112031" h="266701">
                  <a:moveTo>
                    <a:pt x="86630" y="0"/>
                  </a:moveTo>
                  <a:lnTo>
                    <a:pt x="86630" y="0"/>
                  </a:lnTo>
                  <a:lnTo>
                    <a:pt x="79888" y="0"/>
                  </a:lnTo>
                  <a:lnTo>
                    <a:pt x="65582" y="6742"/>
                  </a:lnTo>
                  <a:lnTo>
                    <a:pt x="44567" y="31161"/>
                  </a:lnTo>
                  <a:lnTo>
                    <a:pt x="20466" y="75320"/>
                  </a:lnTo>
                  <a:lnTo>
                    <a:pt x="7600" y="108499"/>
                  </a:lnTo>
                  <a:lnTo>
                    <a:pt x="0" y="142061"/>
                  </a:lnTo>
                  <a:lnTo>
                    <a:pt x="1326" y="175792"/>
                  </a:lnTo>
                  <a:lnTo>
                    <a:pt x="16748" y="219773"/>
                  </a:lnTo>
                  <a:lnTo>
                    <a:pt x="35110" y="240905"/>
                  </a:lnTo>
                  <a:lnTo>
                    <a:pt x="45934" y="249503"/>
                  </a:lnTo>
                  <a:lnTo>
                    <a:pt x="71130" y="259057"/>
                  </a:lnTo>
                  <a:lnTo>
                    <a:pt x="11203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477"/>
            <p:cNvSpPr/>
            <p:nvPr>
              <p:custDataLst>
                <p:tags r:id="rId239"/>
              </p:custDataLst>
            </p:nvPr>
          </p:nvSpPr>
          <p:spPr>
            <a:xfrm>
              <a:off x="4360787" y="1499744"/>
              <a:ext cx="192164" cy="187625"/>
            </a:xfrm>
            <a:custGeom>
              <a:avLst/>
              <a:gdLst/>
              <a:ahLst/>
              <a:cxnLst/>
              <a:rect l="0" t="0" r="0" b="0"/>
              <a:pathLst>
                <a:path w="192164" h="187625">
                  <a:moveTo>
                    <a:pt x="192163" y="11556"/>
                  </a:moveTo>
                  <a:lnTo>
                    <a:pt x="192163" y="11556"/>
                  </a:lnTo>
                  <a:lnTo>
                    <a:pt x="183324" y="2718"/>
                  </a:lnTo>
                  <a:lnTo>
                    <a:pt x="175535" y="572"/>
                  </a:lnTo>
                  <a:lnTo>
                    <a:pt x="170494" y="0"/>
                  </a:lnTo>
                  <a:lnTo>
                    <a:pt x="130347" y="12822"/>
                  </a:lnTo>
                  <a:lnTo>
                    <a:pt x="93649" y="28394"/>
                  </a:lnTo>
                  <a:lnTo>
                    <a:pt x="47114" y="55569"/>
                  </a:lnTo>
                  <a:lnTo>
                    <a:pt x="29633" y="68185"/>
                  </a:lnTo>
                  <a:lnTo>
                    <a:pt x="27365" y="71181"/>
                  </a:lnTo>
                  <a:lnTo>
                    <a:pt x="26559" y="73883"/>
                  </a:lnTo>
                  <a:lnTo>
                    <a:pt x="26727" y="76391"/>
                  </a:lnTo>
                  <a:lnTo>
                    <a:pt x="36321" y="81059"/>
                  </a:lnTo>
                  <a:lnTo>
                    <a:pt x="79787" y="91944"/>
                  </a:lnTo>
                  <a:lnTo>
                    <a:pt x="94946" y="96202"/>
                  </a:lnTo>
                  <a:lnTo>
                    <a:pt x="99835" y="99031"/>
                  </a:lnTo>
                  <a:lnTo>
                    <a:pt x="103094" y="102329"/>
                  </a:lnTo>
                  <a:lnTo>
                    <a:pt x="105267" y="105938"/>
                  </a:lnTo>
                  <a:lnTo>
                    <a:pt x="103894" y="110460"/>
                  </a:lnTo>
                  <a:lnTo>
                    <a:pt x="94841" y="121130"/>
                  </a:lnTo>
                  <a:lnTo>
                    <a:pt x="49193" y="151470"/>
                  </a:lnTo>
                  <a:lnTo>
                    <a:pt x="5858" y="177259"/>
                  </a:lnTo>
                  <a:lnTo>
                    <a:pt x="0" y="183509"/>
                  </a:lnTo>
                  <a:lnTo>
                    <a:pt x="554" y="185458"/>
                  </a:lnTo>
                  <a:lnTo>
                    <a:pt x="3040" y="186757"/>
                  </a:lnTo>
                  <a:lnTo>
                    <a:pt x="6814" y="187624"/>
                  </a:lnTo>
                  <a:lnTo>
                    <a:pt x="50475" y="183944"/>
                  </a:lnTo>
                  <a:lnTo>
                    <a:pt x="85682" y="180366"/>
                  </a:lnTo>
                  <a:lnTo>
                    <a:pt x="122966" y="174542"/>
                  </a:lnTo>
                  <a:lnTo>
                    <a:pt x="179463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478"/>
            <p:cNvSpPr/>
            <p:nvPr>
              <p:custDataLst>
                <p:tags r:id="rId240"/>
              </p:custDataLst>
            </p:nvPr>
          </p:nvSpPr>
          <p:spPr>
            <a:xfrm>
              <a:off x="4836219" y="1682750"/>
              <a:ext cx="15182" cy="50801"/>
            </a:xfrm>
            <a:custGeom>
              <a:avLst/>
              <a:gdLst/>
              <a:ahLst/>
              <a:cxnLst/>
              <a:rect l="0" t="0" r="0" b="0"/>
              <a:pathLst>
                <a:path w="15182" h="50801">
                  <a:moveTo>
                    <a:pt x="15181" y="0"/>
                  </a:moveTo>
                  <a:lnTo>
                    <a:pt x="15181" y="0"/>
                  </a:lnTo>
                  <a:lnTo>
                    <a:pt x="875" y="23144"/>
                  </a:lnTo>
                  <a:lnTo>
                    <a:pt x="0" y="27424"/>
                  </a:lnTo>
                  <a:lnTo>
                    <a:pt x="907" y="35942"/>
                  </a:lnTo>
                  <a:lnTo>
                    <a:pt x="3663" y="42550"/>
                  </a:lnTo>
                  <a:lnTo>
                    <a:pt x="883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479"/>
            <p:cNvSpPr/>
            <p:nvPr>
              <p:custDataLst>
                <p:tags r:id="rId241"/>
              </p:custDataLst>
            </p:nvPr>
          </p:nvSpPr>
          <p:spPr>
            <a:xfrm>
              <a:off x="4867010" y="1600200"/>
              <a:ext cx="73086" cy="21223"/>
            </a:xfrm>
            <a:custGeom>
              <a:avLst/>
              <a:gdLst/>
              <a:ahLst/>
              <a:cxnLst/>
              <a:rect l="0" t="0" r="0" b="0"/>
              <a:pathLst>
                <a:path w="73086" h="21223">
                  <a:moveTo>
                    <a:pt x="22490" y="6350"/>
                  </a:moveTo>
                  <a:lnTo>
                    <a:pt x="22490" y="6350"/>
                  </a:lnTo>
                  <a:lnTo>
                    <a:pt x="19119" y="2979"/>
                  </a:lnTo>
                  <a:lnTo>
                    <a:pt x="11820" y="3206"/>
                  </a:lnTo>
                  <a:lnTo>
                    <a:pt x="3636" y="5658"/>
                  </a:lnTo>
                  <a:lnTo>
                    <a:pt x="1454" y="7300"/>
                  </a:lnTo>
                  <a:lnTo>
                    <a:pt x="0" y="9100"/>
                  </a:lnTo>
                  <a:lnTo>
                    <a:pt x="1146" y="11005"/>
                  </a:lnTo>
                  <a:lnTo>
                    <a:pt x="8065" y="15004"/>
                  </a:lnTo>
                  <a:lnTo>
                    <a:pt x="27231" y="21222"/>
                  </a:lnTo>
                  <a:lnTo>
                    <a:pt x="50784" y="20791"/>
                  </a:lnTo>
                  <a:lnTo>
                    <a:pt x="63523" y="16061"/>
                  </a:lnTo>
                  <a:lnTo>
                    <a:pt x="68895" y="12824"/>
                  </a:lnTo>
                  <a:lnTo>
                    <a:pt x="71771" y="9960"/>
                  </a:lnTo>
                  <a:lnTo>
                    <a:pt x="72983" y="7346"/>
                  </a:lnTo>
                  <a:lnTo>
                    <a:pt x="73085" y="4897"/>
                  </a:lnTo>
                  <a:lnTo>
                    <a:pt x="71742" y="3265"/>
                  </a:lnTo>
                  <a:lnTo>
                    <a:pt x="60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480"/>
            <p:cNvSpPr/>
            <p:nvPr>
              <p:custDataLst>
                <p:tags r:id="rId242"/>
              </p:custDataLst>
            </p:nvPr>
          </p:nvSpPr>
          <p:spPr>
            <a:xfrm>
              <a:off x="4711700" y="1482198"/>
              <a:ext cx="139701" cy="232303"/>
            </a:xfrm>
            <a:custGeom>
              <a:avLst/>
              <a:gdLst/>
              <a:ahLst/>
              <a:cxnLst/>
              <a:rect l="0" t="0" r="0" b="0"/>
              <a:pathLst>
                <a:path w="139701" h="232303">
                  <a:moveTo>
                    <a:pt x="139700" y="16402"/>
                  </a:moveTo>
                  <a:lnTo>
                    <a:pt x="139700" y="16402"/>
                  </a:lnTo>
                  <a:lnTo>
                    <a:pt x="125902" y="3310"/>
                  </a:lnTo>
                  <a:lnTo>
                    <a:pt x="119927" y="0"/>
                  </a:lnTo>
                  <a:lnTo>
                    <a:pt x="115934" y="1940"/>
                  </a:lnTo>
                  <a:lnTo>
                    <a:pt x="75655" y="48723"/>
                  </a:lnTo>
                  <a:lnTo>
                    <a:pt x="44524" y="95829"/>
                  </a:lnTo>
                  <a:lnTo>
                    <a:pt x="28254" y="129079"/>
                  </a:lnTo>
                  <a:lnTo>
                    <a:pt x="10568" y="176160"/>
                  </a:lnTo>
                  <a:lnTo>
                    <a:pt x="0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481"/>
            <p:cNvSpPr/>
            <p:nvPr>
              <p:custDataLst>
                <p:tags r:id="rId243"/>
              </p:custDataLst>
            </p:nvPr>
          </p:nvSpPr>
          <p:spPr>
            <a:xfrm>
              <a:off x="4965700" y="1466850"/>
              <a:ext cx="113311" cy="260351"/>
            </a:xfrm>
            <a:custGeom>
              <a:avLst/>
              <a:gdLst/>
              <a:ahLst/>
              <a:cxnLst/>
              <a:rect l="0" t="0" r="0" b="0"/>
              <a:pathLst>
                <a:path w="113311" h="260351">
                  <a:moveTo>
                    <a:pt x="0" y="0"/>
                  </a:moveTo>
                  <a:lnTo>
                    <a:pt x="0" y="0"/>
                  </a:lnTo>
                  <a:lnTo>
                    <a:pt x="45466" y="31161"/>
                  </a:lnTo>
                  <a:lnTo>
                    <a:pt x="82851" y="71949"/>
                  </a:lnTo>
                  <a:lnTo>
                    <a:pt x="100557" y="105355"/>
                  </a:lnTo>
                  <a:lnTo>
                    <a:pt x="111015" y="140663"/>
                  </a:lnTo>
                  <a:lnTo>
                    <a:pt x="113310" y="175171"/>
                  </a:lnTo>
                  <a:lnTo>
                    <a:pt x="106333" y="207441"/>
                  </a:lnTo>
                  <a:lnTo>
                    <a:pt x="825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482"/>
            <p:cNvSpPr/>
            <p:nvPr>
              <p:custDataLst>
                <p:tags r:id="rId244"/>
              </p:custDataLst>
            </p:nvPr>
          </p:nvSpPr>
          <p:spPr>
            <a:xfrm>
              <a:off x="5143500" y="1397000"/>
              <a:ext cx="84924" cy="381001"/>
            </a:xfrm>
            <a:custGeom>
              <a:avLst/>
              <a:gdLst/>
              <a:ahLst/>
              <a:cxnLst/>
              <a:rect l="0" t="0" r="0" b="0"/>
              <a:pathLst>
                <a:path w="84924" h="381001">
                  <a:moveTo>
                    <a:pt x="31750" y="0"/>
                  </a:moveTo>
                  <a:lnTo>
                    <a:pt x="31750" y="0"/>
                  </a:lnTo>
                  <a:lnTo>
                    <a:pt x="52028" y="23806"/>
                  </a:lnTo>
                  <a:lnTo>
                    <a:pt x="73663" y="70789"/>
                  </a:lnTo>
                  <a:lnTo>
                    <a:pt x="84715" y="114012"/>
                  </a:lnTo>
                  <a:lnTo>
                    <a:pt x="84923" y="161444"/>
                  </a:lnTo>
                  <a:lnTo>
                    <a:pt x="82016" y="185946"/>
                  </a:lnTo>
                  <a:lnTo>
                    <a:pt x="75843" y="211453"/>
                  </a:lnTo>
                  <a:lnTo>
                    <a:pt x="67495" y="237630"/>
                  </a:lnTo>
                  <a:lnTo>
                    <a:pt x="57697" y="264253"/>
                  </a:lnTo>
                  <a:lnTo>
                    <a:pt x="46931" y="289058"/>
                  </a:lnTo>
                  <a:lnTo>
                    <a:pt x="23680" y="33543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483"/>
            <p:cNvSpPr/>
            <p:nvPr>
              <p:custDataLst>
                <p:tags r:id="rId245"/>
              </p:custDataLst>
            </p:nvPr>
          </p:nvSpPr>
          <p:spPr>
            <a:xfrm>
              <a:off x="4635500" y="14986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0" y="0"/>
                  </a:moveTo>
                  <a:lnTo>
                    <a:pt x="0" y="0"/>
                  </a:lnTo>
                  <a:lnTo>
                    <a:pt x="44736" y="28143"/>
                  </a:lnTo>
                  <a:lnTo>
                    <a:pt x="76755" y="56395"/>
                  </a:lnTo>
                  <a:lnTo>
                    <a:pt x="104744" y="94713"/>
                  </a:lnTo>
                  <a:lnTo>
                    <a:pt x="129499" y="132485"/>
                  </a:lnTo>
                  <a:lnTo>
                    <a:pt x="152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6484"/>
          <p:cNvSpPr/>
          <p:nvPr>
            <p:custDataLst>
              <p:tags r:id="rId1"/>
            </p:custDataLst>
          </p:nvPr>
        </p:nvSpPr>
        <p:spPr>
          <a:xfrm>
            <a:off x="4092092" y="831850"/>
            <a:ext cx="219559" cy="31751"/>
          </a:xfrm>
          <a:custGeom>
            <a:avLst/>
            <a:gdLst/>
            <a:ahLst/>
            <a:cxnLst/>
            <a:rect l="0" t="0" r="0" b="0"/>
            <a:pathLst>
              <a:path w="219559" h="31751">
                <a:moveTo>
                  <a:pt x="3658" y="31750"/>
                </a:moveTo>
                <a:lnTo>
                  <a:pt x="3658" y="31750"/>
                </a:lnTo>
                <a:lnTo>
                  <a:pt x="287" y="31750"/>
                </a:lnTo>
                <a:lnTo>
                  <a:pt x="0" y="31044"/>
                </a:lnTo>
                <a:lnTo>
                  <a:pt x="1562" y="28379"/>
                </a:lnTo>
                <a:lnTo>
                  <a:pt x="6489" y="26724"/>
                </a:lnTo>
                <a:lnTo>
                  <a:pt x="51956" y="16141"/>
                </a:lnTo>
                <a:lnTo>
                  <a:pt x="84390" y="11172"/>
                </a:lnTo>
                <a:lnTo>
                  <a:pt x="121854" y="6612"/>
                </a:lnTo>
                <a:lnTo>
                  <a:pt x="159201" y="2938"/>
                </a:lnTo>
                <a:lnTo>
                  <a:pt x="2195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1127"/>
          <p:cNvGrpSpPr/>
          <p:nvPr/>
        </p:nvGrpSpPr>
        <p:grpSpPr>
          <a:xfrm>
            <a:off x="2403514" y="644042"/>
            <a:ext cx="1444415" cy="385849"/>
            <a:chOff x="2403514" y="644042"/>
            <a:chExt cx="1444415" cy="385849"/>
          </a:xfrm>
        </p:grpSpPr>
        <p:sp>
          <p:nvSpPr>
            <p:cNvPr id="104" name="SMARTInkShape-6485"/>
            <p:cNvSpPr/>
            <p:nvPr>
              <p:custDataLst>
                <p:tags r:id="rId205"/>
              </p:custDataLst>
            </p:nvPr>
          </p:nvSpPr>
          <p:spPr>
            <a:xfrm>
              <a:off x="3759200" y="644042"/>
              <a:ext cx="88729" cy="371959"/>
            </a:xfrm>
            <a:custGeom>
              <a:avLst/>
              <a:gdLst/>
              <a:ahLst/>
              <a:cxnLst/>
              <a:rect l="0" t="0" r="0" b="0"/>
              <a:pathLst>
                <a:path w="88729" h="371959">
                  <a:moveTo>
                    <a:pt x="19050" y="3658"/>
                  </a:moveTo>
                  <a:lnTo>
                    <a:pt x="19050" y="3658"/>
                  </a:lnTo>
                  <a:lnTo>
                    <a:pt x="22421" y="287"/>
                  </a:lnTo>
                  <a:lnTo>
                    <a:pt x="24119" y="0"/>
                  </a:lnTo>
                  <a:lnTo>
                    <a:pt x="25957" y="513"/>
                  </a:lnTo>
                  <a:lnTo>
                    <a:pt x="27888" y="1562"/>
                  </a:lnTo>
                  <a:lnTo>
                    <a:pt x="58871" y="46708"/>
                  </a:lnTo>
                  <a:lnTo>
                    <a:pt x="73437" y="76414"/>
                  </a:lnTo>
                  <a:lnTo>
                    <a:pt x="84615" y="115486"/>
                  </a:lnTo>
                  <a:lnTo>
                    <a:pt x="88642" y="160604"/>
                  </a:lnTo>
                  <a:lnTo>
                    <a:pt x="88728" y="184489"/>
                  </a:lnTo>
                  <a:lnTo>
                    <a:pt x="85963" y="208878"/>
                  </a:lnTo>
                  <a:lnTo>
                    <a:pt x="81297" y="233605"/>
                  </a:lnTo>
                  <a:lnTo>
                    <a:pt x="67882" y="280129"/>
                  </a:lnTo>
                  <a:lnTo>
                    <a:pt x="50161" y="317269"/>
                  </a:lnTo>
                  <a:lnTo>
                    <a:pt x="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486"/>
            <p:cNvSpPr/>
            <p:nvPr>
              <p:custDataLst>
                <p:tags r:id="rId206"/>
              </p:custDataLst>
            </p:nvPr>
          </p:nvSpPr>
          <p:spPr>
            <a:xfrm>
              <a:off x="3636069" y="813244"/>
              <a:ext cx="54826" cy="27709"/>
            </a:xfrm>
            <a:custGeom>
              <a:avLst/>
              <a:gdLst/>
              <a:ahLst/>
              <a:cxnLst/>
              <a:rect l="0" t="0" r="0" b="0"/>
              <a:pathLst>
                <a:path w="54826" h="27709">
                  <a:moveTo>
                    <a:pt x="15181" y="18606"/>
                  </a:moveTo>
                  <a:lnTo>
                    <a:pt x="15181" y="18606"/>
                  </a:lnTo>
                  <a:lnTo>
                    <a:pt x="875" y="18606"/>
                  </a:lnTo>
                  <a:lnTo>
                    <a:pt x="0" y="19312"/>
                  </a:lnTo>
                  <a:lnTo>
                    <a:pt x="121" y="20487"/>
                  </a:lnTo>
                  <a:lnTo>
                    <a:pt x="908" y="21977"/>
                  </a:lnTo>
                  <a:lnTo>
                    <a:pt x="8757" y="27444"/>
                  </a:lnTo>
                  <a:lnTo>
                    <a:pt x="17970" y="27708"/>
                  </a:lnTo>
                  <a:lnTo>
                    <a:pt x="41132" y="22129"/>
                  </a:lnTo>
                  <a:lnTo>
                    <a:pt x="49763" y="16409"/>
                  </a:lnTo>
                  <a:lnTo>
                    <a:pt x="53052" y="12908"/>
                  </a:lnTo>
                  <a:lnTo>
                    <a:pt x="54539" y="9868"/>
                  </a:lnTo>
                  <a:lnTo>
                    <a:pt x="54825" y="7136"/>
                  </a:lnTo>
                  <a:lnTo>
                    <a:pt x="54310" y="4610"/>
                  </a:lnTo>
                  <a:lnTo>
                    <a:pt x="52556" y="2925"/>
                  </a:lnTo>
                  <a:lnTo>
                    <a:pt x="46844" y="1053"/>
                  </a:lnTo>
                  <a:lnTo>
                    <a:pt x="39066" y="0"/>
                  </a:lnTo>
                  <a:lnTo>
                    <a:pt x="37454" y="557"/>
                  </a:lnTo>
                  <a:lnTo>
                    <a:pt x="36380" y="1635"/>
                  </a:lnTo>
                  <a:lnTo>
                    <a:pt x="34231" y="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487"/>
            <p:cNvSpPr/>
            <p:nvPr>
              <p:custDataLst>
                <p:tags r:id="rId207"/>
              </p:custDataLst>
            </p:nvPr>
          </p:nvSpPr>
          <p:spPr>
            <a:xfrm>
              <a:off x="3651250" y="9334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28562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488"/>
            <p:cNvSpPr/>
            <p:nvPr>
              <p:custDataLst>
                <p:tags r:id="rId208"/>
              </p:custDataLst>
            </p:nvPr>
          </p:nvSpPr>
          <p:spPr>
            <a:xfrm>
              <a:off x="3371850" y="686944"/>
              <a:ext cx="184151" cy="189357"/>
            </a:xfrm>
            <a:custGeom>
              <a:avLst/>
              <a:gdLst/>
              <a:ahLst/>
              <a:cxnLst/>
              <a:rect l="0" t="0" r="0" b="0"/>
              <a:pathLst>
                <a:path w="184151" h="1893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25040" y="9308"/>
                  </a:lnTo>
                  <a:lnTo>
                    <a:pt x="65891" y="55074"/>
                  </a:lnTo>
                  <a:lnTo>
                    <a:pt x="97840" y="93830"/>
                  </a:lnTo>
                  <a:lnTo>
                    <a:pt x="130354" y="132124"/>
                  </a:lnTo>
                  <a:lnTo>
                    <a:pt x="173216" y="178887"/>
                  </a:lnTo>
                  <a:lnTo>
                    <a:pt x="184150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89"/>
            <p:cNvSpPr/>
            <p:nvPr>
              <p:custDataLst>
                <p:tags r:id="rId209"/>
              </p:custDataLst>
            </p:nvPr>
          </p:nvSpPr>
          <p:spPr>
            <a:xfrm>
              <a:off x="3512072" y="692150"/>
              <a:ext cx="107429" cy="292101"/>
            </a:xfrm>
            <a:custGeom>
              <a:avLst/>
              <a:gdLst/>
              <a:ahLst/>
              <a:cxnLst/>
              <a:rect l="0" t="0" r="0" b="0"/>
              <a:pathLst>
                <a:path w="107429" h="292101">
                  <a:moveTo>
                    <a:pt x="107428" y="0"/>
                  </a:moveTo>
                  <a:lnTo>
                    <a:pt x="107428" y="0"/>
                  </a:lnTo>
                  <a:lnTo>
                    <a:pt x="104057" y="0"/>
                  </a:lnTo>
                  <a:lnTo>
                    <a:pt x="61649" y="38596"/>
                  </a:lnTo>
                  <a:lnTo>
                    <a:pt x="15843" y="79208"/>
                  </a:lnTo>
                  <a:lnTo>
                    <a:pt x="3442" y="92055"/>
                  </a:lnTo>
                  <a:lnTo>
                    <a:pt x="0" y="100204"/>
                  </a:lnTo>
                  <a:lnTo>
                    <a:pt x="3473" y="102861"/>
                  </a:lnTo>
                  <a:lnTo>
                    <a:pt x="13829" y="110316"/>
                  </a:lnTo>
                  <a:lnTo>
                    <a:pt x="20507" y="123232"/>
                  </a:lnTo>
                  <a:lnTo>
                    <a:pt x="24302" y="163410"/>
                  </a:lnTo>
                  <a:lnTo>
                    <a:pt x="24764" y="207100"/>
                  </a:lnTo>
                  <a:lnTo>
                    <a:pt x="24863" y="251517"/>
                  </a:lnTo>
                  <a:lnTo>
                    <a:pt x="26755" y="270433"/>
                  </a:lnTo>
                  <a:lnTo>
                    <a:pt x="31784" y="283093"/>
                  </a:lnTo>
                  <a:lnTo>
                    <a:pt x="33715" y="286095"/>
                  </a:lnTo>
                  <a:lnTo>
                    <a:pt x="36414" y="288097"/>
                  </a:lnTo>
                  <a:lnTo>
                    <a:pt x="5027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90"/>
            <p:cNvSpPr/>
            <p:nvPr>
              <p:custDataLst>
                <p:tags r:id="rId210"/>
              </p:custDataLst>
            </p:nvPr>
          </p:nvSpPr>
          <p:spPr>
            <a:xfrm>
              <a:off x="2403514" y="723978"/>
              <a:ext cx="333337" cy="305913"/>
            </a:xfrm>
            <a:custGeom>
              <a:avLst/>
              <a:gdLst/>
              <a:ahLst/>
              <a:cxnLst/>
              <a:rect l="0" t="0" r="0" b="0"/>
              <a:pathLst>
                <a:path w="333337" h="305913">
                  <a:moveTo>
                    <a:pt x="231736" y="6272"/>
                  </a:moveTo>
                  <a:lnTo>
                    <a:pt x="231736" y="6272"/>
                  </a:lnTo>
                  <a:lnTo>
                    <a:pt x="235107" y="6272"/>
                  </a:lnTo>
                  <a:lnTo>
                    <a:pt x="238643" y="4391"/>
                  </a:lnTo>
                  <a:lnTo>
                    <a:pt x="244336" y="0"/>
                  </a:lnTo>
                  <a:lnTo>
                    <a:pt x="241035" y="3316"/>
                  </a:lnTo>
                  <a:lnTo>
                    <a:pt x="201717" y="21593"/>
                  </a:lnTo>
                  <a:lnTo>
                    <a:pt x="160125" y="45540"/>
                  </a:lnTo>
                  <a:lnTo>
                    <a:pt x="128413" y="63001"/>
                  </a:lnTo>
                  <a:lnTo>
                    <a:pt x="96209" y="80874"/>
                  </a:lnTo>
                  <a:lnTo>
                    <a:pt x="51723" y="110064"/>
                  </a:lnTo>
                  <a:lnTo>
                    <a:pt x="10016" y="141806"/>
                  </a:lnTo>
                  <a:lnTo>
                    <a:pt x="3489" y="147428"/>
                  </a:lnTo>
                  <a:lnTo>
                    <a:pt x="549" y="151881"/>
                  </a:lnTo>
                  <a:lnTo>
                    <a:pt x="0" y="155556"/>
                  </a:lnTo>
                  <a:lnTo>
                    <a:pt x="1045" y="158711"/>
                  </a:lnTo>
                  <a:lnTo>
                    <a:pt x="5270" y="160815"/>
                  </a:lnTo>
                  <a:lnTo>
                    <a:pt x="44924" y="164191"/>
                  </a:lnTo>
                  <a:lnTo>
                    <a:pt x="76742" y="164653"/>
                  </a:lnTo>
                  <a:lnTo>
                    <a:pt x="123566" y="165618"/>
                  </a:lnTo>
                  <a:lnTo>
                    <a:pt x="160458" y="171908"/>
                  </a:lnTo>
                  <a:lnTo>
                    <a:pt x="165167" y="173846"/>
                  </a:lnTo>
                  <a:lnTo>
                    <a:pt x="166896" y="177255"/>
                  </a:lnTo>
                  <a:lnTo>
                    <a:pt x="166637" y="181644"/>
                  </a:lnTo>
                  <a:lnTo>
                    <a:pt x="165053" y="186686"/>
                  </a:lnTo>
                  <a:lnTo>
                    <a:pt x="142599" y="207268"/>
                  </a:lnTo>
                  <a:lnTo>
                    <a:pt x="105763" y="231240"/>
                  </a:lnTo>
                  <a:lnTo>
                    <a:pt x="63569" y="259588"/>
                  </a:lnTo>
                  <a:lnTo>
                    <a:pt x="23585" y="293683"/>
                  </a:lnTo>
                  <a:lnTo>
                    <a:pt x="21002" y="297362"/>
                  </a:lnTo>
                  <a:lnTo>
                    <a:pt x="21397" y="300521"/>
                  </a:lnTo>
                  <a:lnTo>
                    <a:pt x="23777" y="303333"/>
                  </a:lnTo>
                  <a:lnTo>
                    <a:pt x="27480" y="305912"/>
                  </a:lnTo>
                  <a:lnTo>
                    <a:pt x="63030" y="302801"/>
                  </a:lnTo>
                  <a:lnTo>
                    <a:pt x="101723" y="296577"/>
                  </a:lnTo>
                  <a:lnTo>
                    <a:pt x="147141" y="289108"/>
                  </a:lnTo>
                  <a:lnTo>
                    <a:pt x="171106" y="285140"/>
                  </a:lnTo>
                  <a:lnTo>
                    <a:pt x="218195" y="278380"/>
                  </a:lnTo>
                  <a:lnTo>
                    <a:pt x="260290" y="275376"/>
                  </a:lnTo>
                  <a:lnTo>
                    <a:pt x="306205" y="280426"/>
                  </a:lnTo>
                  <a:lnTo>
                    <a:pt x="333336" y="28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491"/>
            <p:cNvSpPr/>
            <p:nvPr>
              <p:custDataLst>
                <p:tags r:id="rId211"/>
              </p:custDataLst>
            </p:nvPr>
          </p:nvSpPr>
          <p:spPr>
            <a:xfrm>
              <a:off x="2786689" y="687467"/>
              <a:ext cx="159712" cy="289014"/>
            </a:xfrm>
            <a:custGeom>
              <a:avLst/>
              <a:gdLst/>
              <a:ahLst/>
              <a:cxnLst/>
              <a:rect l="0" t="0" r="0" b="0"/>
              <a:pathLst>
                <a:path w="159712" h="289014">
                  <a:moveTo>
                    <a:pt x="115261" y="23733"/>
                  </a:moveTo>
                  <a:lnTo>
                    <a:pt x="115261" y="23733"/>
                  </a:lnTo>
                  <a:lnTo>
                    <a:pt x="115261" y="13620"/>
                  </a:lnTo>
                  <a:lnTo>
                    <a:pt x="113850" y="9935"/>
                  </a:lnTo>
                  <a:lnTo>
                    <a:pt x="108519" y="3960"/>
                  </a:lnTo>
                  <a:lnTo>
                    <a:pt x="103328" y="834"/>
                  </a:lnTo>
                  <a:lnTo>
                    <a:pt x="100955" y="0"/>
                  </a:lnTo>
                  <a:lnTo>
                    <a:pt x="84133" y="2198"/>
                  </a:lnTo>
                  <a:lnTo>
                    <a:pt x="71087" y="12986"/>
                  </a:lnTo>
                  <a:lnTo>
                    <a:pt x="42094" y="58769"/>
                  </a:lnTo>
                  <a:lnTo>
                    <a:pt x="25828" y="91516"/>
                  </a:lnTo>
                  <a:lnTo>
                    <a:pt x="11307" y="127942"/>
                  </a:lnTo>
                  <a:lnTo>
                    <a:pt x="2502" y="167650"/>
                  </a:lnTo>
                  <a:lnTo>
                    <a:pt x="0" y="203172"/>
                  </a:lnTo>
                  <a:lnTo>
                    <a:pt x="2650" y="234011"/>
                  </a:lnTo>
                  <a:lnTo>
                    <a:pt x="10884" y="259477"/>
                  </a:lnTo>
                  <a:lnTo>
                    <a:pt x="27244" y="276910"/>
                  </a:lnTo>
                  <a:lnTo>
                    <a:pt x="37533" y="283534"/>
                  </a:lnTo>
                  <a:lnTo>
                    <a:pt x="64017" y="289013"/>
                  </a:lnTo>
                  <a:lnTo>
                    <a:pt x="110661" y="286249"/>
                  </a:lnTo>
                  <a:lnTo>
                    <a:pt x="159711" y="27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492"/>
            <p:cNvSpPr/>
            <p:nvPr>
              <p:custDataLst>
                <p:tags r:id="rId212"/>
              </p:custDataLst>
            </p:nvPr>
          </p:nvSpPr>
          <p:spPr>
            <a:xfrm>
              <a:off x="2984500" y="751992"/>
              <a:ext cx="152401" cy="175109"/>
            </a:xfrm>
            <a:custGeom>
              <a:avLst/>
              <a:gdLst/>
              <a:ahLst/>
              <a:cxnLst/>
              <a:rect l="0" t="0" r="0" b="0"/>
              <a:pathLst>
                <a:path w="152401" h="1751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7186" y="4377"/>
                  </a:lnTo>
                  <a:lnTo>
                    <a:pt x="51554" y="33360"/>
                  </a:lnTo>
                  <a:lnTo>
                    <a:pt x="96679" y="71248"/>
                  </a:lnTo>
                  <a:lnTo>
                    <a:pt x="133920" y="116884"/>
                  </a:lnTo>
                  <a:lnTo>
                    <a:pt x="144187" y="137942"/>
                  </a:lnTo>
                  <a:lnTo>
                    <a:pt x="1524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493"/>
            <p:cNvSpPr/>
            <p:nvPr>
              <p:custDataLst>
                <p:tags r:id="rId213"/>
              </p:custDataLst>
            </p:nvPr>
          </p:nvSpPr>
          <p:spPr>
            <a:xfrm>
              <a:off x="3016250" y="686683"/>
              <a:ext cx="152401" cy="253118"/>
            </a:xfrm>
            <a:custGeom>
              <a:avLst/>
              <a:gdLst/>
              <a:ahLst/>
              <a:cxnLst/>
              <a:rect l="0" t="0" r="0" b="0"/>
              <a:pathLst>
                <a:path w="152401" h="25311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3611" y="441"/>
                  </a:lnTo>
                  <a:lnTo>
                    <a:pt x="140191" y="0"/>
                  </a:lnTo>
                  <a:lnTo>
                    <a:pt x="130746" y="5154"/>
                  </a:lnTo>
                  <a:lnTo>
                    <a:pt x="86754" y="48282"/>
                  </a:lnTo>
                  <a:lnTo>
                    <a:pt x="55730" y="92785"/>
                  </a:lnTo>
                  <a:lnTo>
                    <a:pt x="37234" y="125179"/>
                  </a:lnTo>
                  <a:lnTo>
                    <a:pt x="14324" y="171778"/>
                  </a:lnTo>
                  <a:lnTo>
                    <a:pt x="4244" y="210124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494"/>
            <p:cNvSpPr/>
            <p:nvPr>
              <p:custDataLst>
                <p:tags r:id="rId214"/>
              </p:custDataLst>
            </p:nvPr>
          </p:nvSpPr>
          <p:spPr>
            <a:xfrm>
              <a:off x="3206750" y="901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495"/>
            <p:cNvSpPr/>
            <p:nvPr>
              <p:custDataLst>
                <p:tags r:id="rId215"/>
              </p:custDataLst>
            </p:nvPr>
          </p:nvSpPr>
          <p:spPr>
            <a:xfrm>
              <a:off x="3202067" y="787400"/>
              <a:ext cx="43524" cy="30529"/>
            </a:xfrm>
            <a:custGeom>
              <a:avLst/>
              <a:gdLst/>
              <a:ahLst/>
              <a:cxnLst/>
              <a:rect l="0" t="0" r="0" b="0"/>
              <a:pathLst>
                <a:path w="43524" h="30529">
                  <a:moveTo>
                    <a:pt x="23733" y="12700"/>
                  </a:moveTo>
                  <a:lnTo>
                    <a:pt x="23733" y="12700"/>
                  </a:lnTo>
                  <a:lnTo>
                    <a:pt x="9935" y="13406"/>
                  </a:lnTo>
                  <a:lnTo>
                    <a:pt x="3960" y="16071"/>
                  </a:lnTo>
                  <a:lnTo>
                    <a:pt x="2084" y="17770"/>
                  </a:lnTo>
                  <a:lnTo>
                    <a:pt x="0" y="21538"/>
                  </a:lnTo>
                  <a:lnTo>
                    <a:pt x="856" y="23531"/>
                  </a:lnTo>
                  <a:lnTo>
                    <a:pt x="5569" y="27627"/>
                  </a:lnTo>
                  <a:lnTo>
                    <a:pt x="12368" y="29917"/>
                  </a:lnTo>
                  <a:lnTo>
                    <a:pt x="16156" y="30528"/>
                  </a:lnTo>
                  <a:lnTo>
                    <a:pt x="24128" y="29326"/>
                  </a:lnTo>
                  <a:lnTo>
                    <a:pt x="32375" y="25734"/>
                  </a:lnTo>
                  <a:lnTo>
                    <a:pt x="40744" y="19433"/>
                  </a:lnTo>
                  <a:lnTo>
                    <a:pt x="42835" y="16483"/>
                  </a:lnTo>
                  <a:lnTo>
                    <a:pt x="43523" y="13811"/>
                  </a:lnTo>
                  <a:lnTo>
                    <a:pt x="43276" y="11324"/>
                  </a:lnTo>
                  <a:lnTo>
                    <a:pt x="41121" y="6679"/>
                  </a:lnTo>
                  <a:lnTo>
                    <a:pt x="39558" y="4453"/>
                  </a:lnTo>
                  <a:lnTo>
                    <a:pt x="37105" y="2969"/>
                  </a:lnTo>
                  <a:lnTo>
                    <a:pt x="23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128"/>
          <p:cNvGrpSpPr/>
          <p:nvPr/>
        </p:nvGrpSpPr>
        <p:grpSpPr>
          <a:xfrm>
            <a:off x="1036272" y="683922"/>
            <a:ext cx="297229" cy="703235"/>
            <a:chOff x="1036272" y="683922"/>
            <a:chExt cx="297229" cy="703235"/>
          </a:xfrm>
        </p:grpSpPr>
        <p:sp>
          <p:nvSpPr>
            <p:cNvPr id="116" name="SMARTInkShape-6496"/>
            <p:cNvSpPr/>
            <p:nvPr>
              <p:custDataLst>
                <p:tags r:id="rId202"/>
              </p:custDataLst>
            </p:nvPr>
          </p:nvSpPr>
          <p:spPr>
            <a:xfrm>
              <a:off x="1036272" y="683922"/>
              <a:ext cx="170229" cy="103820"/>
            </a:xfrm>
            <a:custGeom>
              <a:avLst/>
              <a:gdLst/>
              <a:ahLst/>
              <a:cxnLst/>
              <a:rect l="0" t="0" r="0" b="0"/>
              <a:pathLst>
                <a:path w="170229" h="103820">
                  <a:moveTo>
                    <a:pt x="17828" y="8228"/>
                  </a:moveTo>
                  <a:lnTo>
                    <a:pt x="17828" y="8228"/>
                  </a:lnTo>
                  <a:lnTo>
                    <a:pt x="17828" y="4570"/>
                  </a:lnTo>
                  <a:lnTo>
                    <a:pt x="15947" y="14822"/>
                  </a:lnTo>
                  <a:lnTo>
                    <a:pt x="6997" y="60863"/>
                  </a:lnTo>
                  <a:lnTo>
                    <a:pt x="0" y="100540"/>
                  </a:lnTo>
                  <a:lnTo>
                    <a:pt x="298" y="102931"/>
                  </a:lnTo>
                  <a:lnTo>
                    <a:pt x="1202" y="103819"/>
                  </a:lnTo>
                  <a:lnTo>
                    <a:pt x="2511" y="103705"/>
                  </a:lnTo>
                  <a:lnTo>
                    <a:pt x="25506" y="60182"/>
                  </a:lnTo>
                  <a:lnTo>
                    <a:pt x="49840" y="15198"/>
                  </a:lnTo>
                  <a:lnTo>
                    <a:pt x="56808" y="8641"/>
                  </a:lnTo>
                  <a:lnTo>
                    <a:pt x="72077" y="1356"/>
                  </a:lnTo>
                  <a:lnTo>
                    <a:pt x="86389" y="0"/>
                  </a:lnTo>
                  <a:lnTo>
                    <a:pt x="93168" y="626"/>
                  </a:lnTo>
                  <a:lnTo>
                    <a:pt x="119565" y="18362"/>
                  </a:lnTo>
                  <a:lnTo>
                    <a:pt x="156562" y="65524"/>
                  </a:lnTo>
                  <a:lnTo>
                    <a:pt x="170228" y="84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497"/>
            <p:cNvSpPr/>
            <p:nvPr>
              <p:custDataLst>
                <p:tags r:id="rId203"/>
              </p:custDataLst>
            </p:nvPr>
          </p:nvSpPr>
          <p:spPr>
            <a:xfrm>
              <a:off x="1308100" y="10541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5006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498"/>
            <p:cNvSpPr/>
            <p:nvPr>
              <p:custDataLst>
                <p:tags r:id="rId204"/>
              </p:custDataLst>
            </p:nvPr>
          </p:nvSpPr>
          <p:spPr>
            <a:xfrm>
              <a:off x="1088836" y="841951"/>
              <a:ext cx="159026" cy="545206"/>
            </a:xfrm>
            <a:custGeom>
              <a:avLst/>
              <a:gdLst/>
              <a:ahLst/>
              <a:cxnLst/>
              <a:rect l="0" t="0" r="0" b="0"/>
              <a:pathLst>
                <a:path w="159026" h="545206">
                  <a:moveTo>
                    <a:pt x="9714" y="231199"/>
                  </a:moveTo>
                  <a:lnTo>
                    <a:pt x="9714" y="231199"/>
                  </a:lnTo>
                  <a:lnTo>
                    <a:pt x="4688" y="210477"/>
                  </a:lnTo>
                  <a:lnTo>
                    <a:pt x="3442" y="188649"/>
                  </a:lnTo>
                  <a:lnTo>
                    <a:pt x="10282" y="229062"/>
                  </a:lnTo>
                  <a:lnTo>
                    <a:pt x="14905" y="261999"/>
                  </a:lnTo>
                  <a:lnTo>
                    <a:pt x="21664" y="300157"/>
                  </a:lnTo>
                  <a:lnTo>
                    <a:pt x="25442" y="323032"/>
                  </a:lnTo>
                  <a:lnTo>
                    <a:pt x="29371" y="348160"/>
                  </a:lnTo>
                  <a:lnTo>
                    <a:pt x="33402" y="374790"/>
                  </a:lnTo>
                  <a:lnTo>
                    <a:pt x="36795" y="401009"/>
                  </a:lnTo>
                  <a:lnTo>
                    <a:pt x="39762" y="426956"/>
                  </a:lnTo>
                  <a:lnTo>
                    <a:pt x="42446" y="452720"/>
                  </a:lnTo>
                  <a:lnTo>
                    <a:pt x="47310" y="494518"/>
                  </a:lnTo>
                  <a:lnTo>
                    <a:pt x="52810" y="541367"/>
                  </a:lnTo>
                  <a:lnTo>
                    <a:pt x="52556" y="544517"/>
                  </a:lnTo>
                  <a:lnTo>
                    <a:pt x="51681" y="545205"/>
                  </a:lnTo>
                  <a:lnTo>
                    <a:pt x="50392" y="544253"/>
                  </a:lnTo>
                  <a:lnTo>
                    <a:pt x="41836" y="515945"/>
                  </a:lnTo>
                  <a:lnTo>
                    <a:pt x="30576" y="472288"/>
                  </a:lnTo>
                  <a:lnTo>
                    <a:pt x="23622" y="444842"/>
                  </a:lnTo>
                  <a:lnTo>
                    <a:pt x="17575" y="412433"/>
                  </a:lnTo>
                  <a:lnTo>
                    <a:pt x="12132" y="376716"/>
                  </a:lnTo>
                  <a:lnTo>
                    <a:pt x="7093" y="338794"/>
                  </a:lnTo>
                  <a:lnTo>
                    <a:pt x="3733" y="300107"/>
                  </a:lnTo>
                  <a:lnTo>
                    <a:pt x="1494" y="260910"/>
                  </a:lnTo>
                  <a:lnTo>
                    <a:pt x="0" y="221373"/>
                  </a:lnTo>
                  <a:lnTo>
                    <a:pt x="416" y="186548"/>
                  </a:lnTo>
                  <a:lnTo>
                    <a:pt x="2104" y="154865"/>
                  </a:lnTo>
                  <a:lnTo>
                    <a:pt x="4641" y="125276"/>
                  </a:lnTo>
                  <a:lnTo>
                    <a:pt x="11222" y="79230"/>
                  </a:lnTo>
                  <a:lnTo>
                    <a:pt x="22861" y="33065"/>
                  </a:lnTo>
                  <a:lnTo>
                    <a:pt x="31785" y="14728"/>
                  </a:lnTo>
                  <a:lnTo>
                    <a:pt x="42807" y="1875"/>
                  </a:lnTo>
                  <a:lnTo>
                    <a:pt x="49415" y="0"/>
                  </a:lnTo>
                  <a:lnTo>
                    <a:pt x="64283" y="3560"/>
                  </a:lnTo>
                  <a:lnTo>
                    <a:pt x="78417" y="19724"/>
                  </a:lnTo>
                  <a:lnTo>
                    <a:pt x="90343" y="46194"/>
                  </a:lnTo>
                  <a:lnTo>
                    <a:pt x="97995" y="83828"/>
                  </a:lnTo>
                  <a:lnTo>
                    <a:pt x="99985" y="120780"/>
                  </a:lnTo>
                  <a:lnTo>
                    <a:pt x="99020" y="167673"/>
                  </a:lnTo>
                  <a:lnTo>
                    <a:pt x="94303" y="213870"/>
                  </a:lnTo>
                  <a:lnTo>
                    <a:pt x="92868" y="220890"/>
                  </a:lnTo>
                  <a:lnTo>
                    <a:pt x="92667" y="220799"/>
                  </a:lnTo>
                  <a:lnTo>
                    <a:pt x="92532" y="220032"/>
                  </a:lnTo>
                  <a:lnTo>
                    <a:pt x="99085" y="215582"/>
                  </a:lnTo>
                  <a:lnTo>
                    <a:pt x="113335" y="213166"/>
                  </a:lnTo>
                  <a:lnTo>
                    <a:pt x="134334" y="219192"/>
                  </a:lnTo>
                  <a:lnTo>
                    <a:pt x="151688" y="229915"/>
                  </a:lnTo>
                  <a:lnTo>
                    <a:pt x="157480" y="243563"/>
                  </a:lnTo>
                  <a:lnTo>
                    <a:pt x="159025" y="252142"/>
                  </a:lnTo>
                  <a:lnTo>
                    <a:pt x="157938" y="259978"/>
                  </a:lnTo>
                  <a:lnTo>
                    <a:pt x="151086" y="274328"/>
                  </a:lnTo>
                  <a:lnTo>
                    <a:pt x="128586" y="294308"/>
                  </a:lnTo>
                  <a:lnTo>
                    <a:pt x="111464" y="301581"/>
                  </a:lnTo>
                  <a:lnTo>
                    <a:pt x="102948" y="303520"/>
                  </a:lnTo>
                  <a:lnTo>
                    <a:pt x="87840" y="301912"/>
                  </a:lnTo>
                  <a:lnTo>
                    <a:pt x="80848" y="299508"/>
                  </a:lnTo>
                  <a:lnTo>
                    <a:pt x="76892" y="295788"/>
                  </a:lnTo>
                  <a:lnTo>
                    <a:pt x="74961" y="291192"/>
                  </a:lnTo>
                  <a:lnTo>
                    <a:pt x="73214" y="275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129"/>
          <p:cNvGrpSpPr/>
          <p:nvPr/>
        </p:nvGrpSpPr>
        <p:grpSpPr>
          <a:xfrm>
            <a:off x="1611933" y="936904"/>
            <a:ext cx="185118" cy="107868"/>
            <a:chOff x="1611933" y="936904"/>
            <a:chExt cx="185118" cy="107868"/>
          </a:xfrm>
        </p:grpSpPr>
        <p:sp>
          <p:nvSpPr>
            <p:cNvPr id="120" name="SMARTInkShape-6499"/>
            <p:cNvSpPr/>
            <p:nvPr>
              <p:custDataLst>
                <p:tags r:id="rId200"/>
              </p:custDataLst>
            </p:nvPr>
          </p:nvSpPr>
          <p:spPr>
            <a:xfrm>
              <a:off x="1611933" y="1022350"/>
              <a:ext cx="185118" cy="22422"/>
            </a:xfrm>
            <a:custGeom>
              <a:avLst/>
              <a:gdLst/>
              <a:ahLst/>
              <a:cxnLst/>
              <a:rect l="0" t="0" r="0" b="0"/>
              <a:pathLst>
                <a:path w="185118" h="22422">
                  <a:moveTo>
                    <a:pt x="7317" y="19050"/>
                  </a:moveTo>
                  <a:lnTo>
                    <a:pt x="7317" y="19050"/>
                  </a:lnTo>
                  <a:lnTo>
                    <a:pt x="575" y="19050"/>
                  </a:lnTo>
                  <a:lnTo>
                    <a:pt x="0" y="19756"/>
                  </a:lnTo>
                  <a:lnTo>
                    <a:pt x="1028" y="20931"/>
                  </a:lnTo>
                  <a:lnTo>
                    <a:pt x="3124" y="22421"/>
                  </a:lnTo>
                  <a:lnTo>
                    <a:pt x="39728" y="19036"/>
                  </a:lnTo>
                  <a:lnTo>
                    <a:pt x="73463" y="12929"/>
                  </a:lnTo>
                  <a:lnTo>
                    <a:pt x="115737" y="7393"/>
                  </a:lnTo>
                  <a:lnTo>
                    <a:pt x="154281" y="3286"/>
                  </a:lnTo>
                  <a:lnTo>
                    <a:pt x="185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500"/>
            <p:cNvSpPr/>
            <p:nvPr>
              <p:custDataLst>
                <p:tags r:id="rId201"/>
              </p:custDataLst>
            </p:nvPr>
          </p:nvSpPr>
          <p:spPr>
            <a:xfrm>
              <a:off x="1612900" y="936904"/>
              <a:ext cx="139701" cy="15597"/>
            </a:xfrm>
            <a:custGeom>
              <a:avLst/>
              <a:gdLst/>
              <a:ahLst/>
              <a:cxnLst/>
              <a:rect l="0" t="0" r="0" b="0"/>
              <a:pathLst>
                <a:path w="139701" h="15597">
                  <a:moveTo>
                    <a:pt x="0" y="15596"/>
                  </a:moveTo>
                  <a:lnTo>
                    <a:pt x="0" y="15596"/>
                  </a:lnTo>
                  <a:lnTo>
                    <a:pt x="6481" y="14890"/>
                  </a:lnTo>
                  <a:lnTo>
                    <a:pt x="53878" y="4765"/>
                  </a:lnTo>
                  <a:lnTo>
                    <a:pt x="89812" y="0"/>
                  </a:lnTo>
                  <a:lnTo>
                    <a:pt x="1397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130"/>
          <p:cNvGrpSpPr/>
          <p:nvPr/>
        </p:nvGrpSpPr>
        <p:grpSpPr>
          <a:xfrm>
            <a:off x="8137329" y="768350"/>
            <a:ext cx="289122" cy="431801"/>
            <a:chOff x="8137329" y="768350"/>
            <a:chExt cx="289122" cy="431801"/>
          </a:xfrm>
        </p:grpSpPr>
        <p:sp>
          <p:nvSpPr>
            <p:cNvPr id="123" name="SMARTInkShape-6501"/>
            <p:cNvSpPr/>
            <p:nvPr>
              <p:custDataLst>
                <p:tags r:id="rId197"/>
              </p:custDataLst>
            </p:nvPr>
          </p:nvSpPr>
          <p:spPr>
            <a:xfrm>
              <a:off x="8137329" y="768350"/>
              <a:ext cx="276422" cy="44451"/>
            </a:xfrm>
            <a:custGeom>
              <a:avLst/>
              <a:gdLst/>
              <a:ahLst/>
              <a:cxnLst/>
              <a:rect l="0" t="0" r="0" b="0"/>
              <a:pathLst>
                <a:path w="2764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39380"/>
                  </a:lnTo>
                  <a:lnTo>
                    <a:pt x="4645" y="35612"/>
                  </a:lnTo>
                  <a:lnTo>
                    <a:pt x="38556" y="26152"/>
                  </a:lnTo>
                  <a:lnTo>
                    <a:pt x="82509" y="18444"/>
                  </a:lnTo>
                  <a:lnTo>
                    <a:pt x="109046" y="14412"/>
                  </a:lnTo>
                  <a:lnTo>
                    <a:pt x="139437" y="11019"/>
                  </a:lnTo>
                  <a:lnTo>
                    <a:pt x="172399" y="8052"/>
                  </a:lnTo>
                  <a:lnTo>
                    <a:pt x="207073" y="5368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502"/>
            <p:cNvSpPr/>
            <p:nvPr>
              <p:custDataLst>
                <p:tags r:id="rId198"/>
              </p:custDataLst>
            </p:nvPr>
          </p:nvSpPr>
          <p:spPr>
            <a:xfrm>
              <a:off x="8350250" y="908933"/>
              <a:ext cx="76201" cy="291218"/>
            </a:xfrm>
            <a:custGeom>
              <a:avLst/>
              <a:gdLst/>
              <a:ahLst/>
              <a:cxnLst/>
              <a:rect l="0" t="0" r="0" b="0"/>
              <a:pathLst>
                <a:path w="76201" h="291218">
                  <a:moveTo>
                    <a:pt x="76200" y="5467"/>
                  </a:moveTo>
                  <a:lnTo>
                    <a:pt x="76200" y="5467"/>
                  </a:lnTo>
                  <a:lnTo>
                    <a:pt x="76200" y="2096"/>
                  </a:lnTo>
                  <a:lnTo>
                    <a:pt x="74083" y="1103"/>
                  </a:lnTo>
                  <a:lnTo>
                    <a:pt x="66087" y="0"/>
                  </a:lnTo>
                  <a:lnTo>
                    <a:pt x="55476" y="3272"/>
                  </a:lnTo>
                  <a:lnTo>
                    <a:pt x="49685" y="6120"/>
                  </a:lnTo>
                  <a:lnTo>
                    <a:pt x="41367" y="14930"/>
                  </a:lnTo>
                  <a:lnTo>
                    <a:pt x="24288" y="39613"/>
                  </a:lnTo>
                  <a:lnTo>
                    <a:pt x="14439" y="81302"/>
                  </a:lnTo>
                  <a:lnTo>
                    <a:pt x="8156" y="120531"/>
                  </a:lnTo>
                  <a:lnTo>
                    <a:pt x="3335" y="162251"/>
                  </a:lnTo>
                  <a:lnTo>
                    <a:pt x="988" y="200637"/>
                  </a:lnTo>
                  <a:lnTo>
                    <a:pt x="195" y="246304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503"/>
            <p:cNvSpPr/>
            <p:nvPr>
              <p:custDataLst>
                <p:tags r:id="rId199"/>
              </p:custDataLst>
            </p:nvPr>
          </p:nvSpPr>
          <p:spPr>
            <a:xfrm>
              <a:off x="8178800" y="892868"/>
              <a:ext cx="184151" cy="180283"/>
            </a:xfrm>
            <a:custGeom>
              <a:avLst/>
              <a:gdLst/>
              <a:ahLst/>
              <a:cxnLst/>
              <a:rect l="0" t="0" r="0" b="0"/>
              <a:pathLst>
                <a:path w="184151" h="1802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0" y="876"/>
                  </a:lnTo>
                  <a:lnTo>
                    <a:pt x="5775" y="0"/>
                  </a:lnTo>
                  <a:lnTo>
                    <a:pt x="12209" y="909"/>
                  </a:lnTo>
                  <a:lnTo>
                    <a:pt x="51423" y="31786"/>
                  </a:lnTo>
                  <a:lnTo>
                    <a:pt x="89084" y="62670"/>
                  </a:lnTo>
                  <a:lnTo>
                    <a:pt x="123292" y="100514"/>
                  </a:lnTo>
                  <a:lnTo>
                    <a:pt x="156763" y="147435"/>
                  </a:lnTo>
                  <a:lnTo>
                    <a:pt x="184150" y="180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6504"/>
          <p:cNvSpPr/>
          <p:nvPr>
            <p:custDataLst>
              <p:tags r:id="rId2"/>
            </p:custDataLst>
          </p:nvPr>
        </p:nvSpPr>
        <p:spPr>
          <a:xfrm>
            <a:off x="8737600" y="1104900"/>
            <a:ext cx="139701" cy="25401"/>
          </a:xfrm>
          <a:custGeom>
            <a:avLst/>
            <a:gdLst/>
            <a:ahLst/>
            <a:cxnLst/>
            <a:rect l="0" t="0" r="0" b="0"/>
            <a:pathLst>
              <a:path w="139701" h="25401">
                <a:moveTo>
                  <a:pt x="0" y="25400"/>
                </a:moveTo>
                <a:lnTo>
                  <a:pt x="0" y="25400"/>
                </a:lnTo>
                <a:lnTo>
                  <a:pt x="3370" y="22029"/>
                </a:lnTo>
                <a:lnTo>
                  <a:pt x="28156" y="14569"/>
                </a:lnTo>
                <a:lnTo>
                  <a:pt x="66825" y="8393"/>
                </a:lnTo>
                <a:lnTo>
                  <a:pt x="102608" y="4201"/>
                </a:lnTo>
                <a:lnTo>
                  <a:pt x="139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Shape-6505"/>
          <p:cNvSpPr/>
          <p:nvPr>
            <p:custDataLst>
              <p:tags r:id="rId3"/>
            </p:custDataLst>
          </p:nvPr>
        </p:nvSpPr>
        <p:spPr>
          <a:xfrm>
            <a:off x="1301750" y="2278588"/>
            <a:ext cx="6642101" cy="331263"/>
          </a:xfrm>
          <a:custGeom>
            <a:avLst/>
            <a:gdLst/>
            <a:ahLst/>
            <a:cxnLst/>
            <a:rect l="0" t="0" r="0" b="0"/>
            <a:pathLst>
              <a:path w="6642101" h="331263">
                <a:moveTo>
                  <a:pt x="0" y="331262"/>
                </a:moveTo>
                <a:lnTo>
                  <a:pt x="0" y="331262"/>
                </a:lnTo>
                <a:lnTo>
                  <a:pt x="40452" y="331262"/>
                </a:lnTo>
                <a:lnTo>
                  <a:pt x="73535" y="328440"/>
                </a:lnTo>
                <a:lnTo>
                  <a:pt x="116756" y="323736"/>
                </a:lnTo>
                <a:lnTo>
                  <a:pt x="166738" y="317778"/>
                </a:lnTo>
                <a:lnTo>
                  <a:pt x="233925" y="307456"/>
                </a:lnTo>
                <a:lnTo>
                  <a:pt x="312584" y="294225"/>
                </a:lnTo>
                <a:lnTo>
                  <a:pt x="398889" y="279054"/>
                </a:lnTo>
                <a:lnTo>
                  <a:pt x="502993" y="260473"/>
                </a:lnTo>
                <a:lnTo>
                  <a:pt x="618962" y="239619"/>
                </a:lnTo>
                <a:lnTo>
                  <a:pt x="742841" y="217250"/>
                </a:lnTo>
                <a:lnTo>
                  <a:pt x="886811" y="193871"/>
                </a:lnTo>
                <a:lnTo>
                  <a:pt x="1044174" y="169818"/>
                </a:lnTo>
                <a:lnTo>
                  <a:pt x="1210466" y="145316"/>
                </a:lnTo>
                <a:lnTo>
                  <a:pt x="1390472" y="121926"/>
                </a:lnTo>
                <a:lnTo>
                  <a:pt x="1579620" y="99277"/>
                </a:lnTo>
                <a:lnTo>
                  <a:pt x="1774864" y="77122"/>
                </a:lnTo>
                <a:lnTo>
                  <a:pt x="1976287" y="58118"/>
                </a:lnTo>
                <a:lnTo>
                  <a:pt x="2181830" y="41216"/>
                </a:lnTo>
                <a:lnTo>
                  <a:pt x="2390120" y="25715"/>
                </a:lnTo>
                <a:lnTo>
                  <a:pt x="2608002" y="14675"/>
                </a:lnTo>
                <a:lnTo>
                  <a:pt x="2832279" y="6610"/>
                </a:lnTo>
                <a:lnTo>
                  <a:pt x="3060820" y="527"/>
                </a:lnTo>
                <a:lnTo>
                  <a:pt x="3290085" y="0"/>
                </a:lnTo>
                <a:lnTo>
                  <a:pt x="3519835" y="3176"/>
                </a:lnTo>
                <a:lnTo>
                  <a:pt x="3749907" y="8821"/>
                </a:lnTo>
                <a:lnTo>
                  <a:pt x="3980193" y="17524"/>
                </a:lnTo>
                <a:lnTo>
                  <a:pt x="4210623" y="28264"/>
                </a:lnTo>
                <a:lnTo>
                  <a:pt x="4441149" y="40363"/>
                </a:lnTo>
                <a:lnTo>
                  <a:pt x="4666093" y="54780"/>
                </a:lnTo>
                <a:lnTo>
                  <a:pt x="4887318" y="70740"/>
                </a:lnTo>
                <a:lnTo>
                  <a:pt x="5106062" y="87731"/>
                </a:lnTo>
                <a:lnTo>
                  <a:pt x="5321035" y="107524"/>
                </a:lnTo>
                <a:lnTo>
                  <a:pt x="5533496" y="129187"/>
                </a:lnTo>
                <a:lnTo>
                  <a:pt x="5744280" y="152095"/>
                </a:lnTo>
                <a:lnTo>
                  <a:pt x="5937720" y="174423"/>
                </a:lnTo>
                <a:lnTo>
                  <a:pt x="6119597" y="196364"/>
                </a:lnTo>
                <a:lnTo>
                  <a:pt x="6293765" y="218046"/>
                </a:lnTo>
                <a:lnTo>
                  <a:pt x="6409877" y="232502"/>
                </a:lnTo>
                <a:lnTo>
                  <a:pt x="6642100" y="2614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1135"/>
          <p:cNvGrpSpPr/>
          <p:nvPr/>
        </p:nvGrpSpPr>
        <p:grpSpPr>
          <a:xfrm>
            <a:off x="1958492" y="2865227"/>
            <a:ext cx="613259" cy="339053"/>
            <a:chOff x="1958492" y="2865227"/>
            <a:chExt cx="613259" cy="339053"/>
          </a:xfrm>
        </p:grpSpPr>
        <p:sp>
          <p:nvSpPr>
            <p:cNvPr id="129" name="SMARTInkShape-6506"/>
            <p:cNvSpPr/>
            <p:nvPr>
              <p:custDataLst>
                <p:tags r:id="rId192"/>
              </p:custDataLst>
            </p:nvPr>
          </p:nvSpPr>
          <p:spPr>
            <a:xfrm>
              <a:off x="2555391" y="30480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507"/>
            <p:cNvSpPr/>
            <p:nvPr>
              <p:custDataLst>
                <p:tags r:id="rId193"/>
              </p:custDataLst>
            </p:nvPr>
          </p:nvSpPr>
          <p:spPr>
            <a:xfrm>
              <a:off x="1958492" y="2865227"/>
              <a:ext cx="238609" cy="284425"/>
            </a:xfrm>
            <a:custGeom>
              <a:avLst/>
              <a:gdLst/>
              <a:ahLst/>
              <a:cxnLst/>
              <a:rect l="0" t="0" r="0" b="0"/>
              <a:pathLst>
                <a:path w="238609" h="284425">
                  <a:moveTo>
                    <a:pt x="3658" y="24023"/>
                  </a:moveTo>
                  <a:lnTo>
                    <a:pt x="3658" y="24023"/>
                  </a:lnTo>
                  <a:lnTo>
                    <a:pt x="287" y="20652"/>
                  </a:lnTo>
                  <a:lnTo>
                    <a:pt x="0" y="18248"/>
                  </a:lnTo>
                  <a:lnTo>
                    <a:pt x="1562" y="11814"/>
                  </a:lnTo>
                  <a:lnTo>
                    <a:pt x="3671" y="9533"/>
                  </a:lnTo>
                  <a:lnTo>
                    <a:pt x="9779" y="7000"/>
                  </a:lnTo>
                  <a:lnTo>
                    <a:pt x="47592" y="10443"/>
                  </a:lnTo>
                  <a:lnTo>
                    <a:pt x="78923" y="13989"/>
                  </a:lnTo>
                  <a:lnTo>
                    <a:pt x="114015" y="16036"/>
                  </a:lnTo>
                  <a:lnTo>
                    <a:pt x="149367" y="15534"/>
                  </a:lnTo>
                  <a:lnTo>
                    <a:pt x="193508" y="8024"/>
                  </a:lnTo>
                  <a:lnTo>
                    <a:pt x="214270" y="1722"/>
                  </a:lnTo>
                  <a:lnTo>
                    <a:pt x="215327" y="689"/>
                  </a:lnTo>
                  <a:lnTo>
                    <a:pt x="214621" y="0"/>
                  </a:lnTo>
                  <a:lnTo>
                    <a:pt x="171331" y="9475"/>
                  </a:lnTo>
                  <a:lnTo>
                    <a:pt x="126952" y="27238"/>
                  </a:lnTo>
                  <a:lnTo>
                    <a:pt x="80772" y="58525"/>
                  </a:lnTo>
                  <a:lnTo>
                    <a:pt x="74823" y="66074"/>
                  </a:lnTo>
                  <a:lnTo>
                    <a:pt x="70094" y="80107"/>
                  </a:lnTo>
                  <a:lnTo>
                    <a:pt x="73349" y="85401"/>
                  </a:lnTo>
                  <a:lnTo>
                    <a:pt x="88254" y="93165"/>
                  </a:lnTo>
                  <a:lnTo>
                    <a:pt x="127188" y="94761"/>
                  </a:lnTo>
                  <a:lnTo>
                    <a:pt x="167730" y="94136"/>
                  </a:lnTo>
                  <a:lnTo>
                    <a:pt x="182412" y="97753"/>
                  </a:lnTo>
                  <a:lnTo>
                    <a:pt x="186327" y="100693"/>
                  </a:lnTo>
                  <a:lnTo>
                    <a:pt x="186115" y="106887"/>
                  </a:lnTo>
                  <a:lnTo>
                    <a:pt x="178354" y="125057"/>
                  </a:lnTo>
                  <a:lnTo>
                    <a:pt x="135872" y="166146"/>
                  </a:lnTo>
                  <a:lnTo>
                    <a:pt x="89747" y="208234"/>
                  </a:lnTo>
                  <a:lnTo>
                    <a:pt x="63153" y="243776"/>
                  </a:lnTo>
                  <a:lnTo>
                    <a:pt x="61666" y="250959"/>
                  </a:lnTo>
                  <a:lnTo>
                    <a:pt x="63776" y="264583"/>
                  </a:lnTo>
                  <a:lnTo>
                    <a:pt x="73181" y="275813"/>
                  </a:lnTo>
                  <a:lnTo>
                    <a:pt x="79640" y="280782"/>
                  </a:lnTo>
                  <a:lnTo>
                    <a:pt x="99987" y="284424"/>
                  </a:lnTo>
                  <a:lnTo>
                    <a:pt x="141091" y="280625"/>
                  </a:lnTo>
                  <a:lnTo>
                    <a:pt x="172689" y="273535"/>
                  </a:lnTo>
                  <a:lnTo>
                    <a:pt x="216568" y="259760"/>
                  </a:lnTo>
                  <a:lnTo>
                    <a:pt x="238608" y="2526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508"/>
            <p:cNvSpPr/>
            <p:nvPr>
              <p:custDataLst>
                <p:tags r:id="rId194"/>
              </p:custDataLst>
            </p:nvPr>
          </p:nvSpPr>
          <p:spPr>
            <a:xfrm>
              <a:off x="2235200" y="2982374"/>
              <a:ext cx="209551" cy="129527"/>
            </a:xfrm>
            <a:custGeom>
              <a:avLst/>
              <a:gdLst/>
              <a:ahLst/>
              <a:cxnLst/>
              <a:rect l="0" t="0" r="0" b="0"/>
              <a:pathLst>
                <a:path w="209551" h="129527">
                  <a:moveTo>
                    <a:pt x="0" y="40226"/>
                  </a:moveTo>
                  <a:lnTo>
                    <a:pt x="0" y="40226"/>
                  </a:lnTo>
                  <a:lnTo>
                    <a:pt x="0" y="22549"/>
                  </a:lnTo>
                  <a:lnTo>
                    <a:pt x="1411" y="19975"/>
                  </a:lnTo>
                  <a:lnTo>
                    <a:pt x="3763" y="18259"/>
                  </a:lnTo>
                  <a:lnTo>
                    <a:pt x="6742" y="17114"/>
                  </a:lnTo>
                  <a:lnTo>
                    <a:pt x="27790" y="15504"/>
                  </a:lnTo>
                  <a:lnTo>
                    <a:pt x="44571" y="20772"/>
                  </a:lnTo>
                  <a:lnTo>
                    <a:pt x="52997" y="25140"/>
                  </a:lnTo>
                  <a:lnTo>
                    <a:pt x="64241" y="39401"/>
                  </a:lnTo>
                  <a:lnTo>
                    <a:pt x="68227" y="48143"/>
                  </a:lnTo>
                  <a:lnTo>
                    <a:pt x="68894" y="67263"/>
                  </a:lnTo>
                  <a:lnTo>
                    <a:pt x="63075" y="87520"/>
                  </a:lnTo>
                  <a:lnTo>
                    <a:pt x="44638" y="115936"/>
                  </a:lnTo>
                  <a:lnTo>
                    <a:pt x="31833" y="126321"/>
                  </a:lnTo>
                  <a:lnTo>
                    <a:pt x="24731" y="129526"/>
                  </a:lnTo>
                  <a:lnTo>
                    <a:pt x="22838" y="129393"/>
                  </a:lnTo>
                  <a:lnTo>
                    <a:pt x="22986" y="126482"/>
                  </a:lnTo>
                  <a:lnTo>
                    <a:pt x="26914" y="115721"/>
                  </a:lnTo>
                  <a:lnTo>
                    <a:pt x="52484" y="80748"/>
                  </a:lnTo>
                  <a:lnTo>
                    <a:pt x="94955" y="41749"/>
                  </a:lnTo>
                  <a:lnTo>
                    <a:pt x="141526" y="0"/>
                  </a:lnTo>
                  <a:lnTo>
                    <a:pt x="110339" y="38656"/>
                  </a:lnTo>
                  <a:lnTo>
                    <a:pt x="102426" y="58343"/>
                  </a:lnTo>
                  <a:lnTo>
                    <a:pt x="100321" y="75089"/>
                  </a:lnTo>
                  <a:lnTo>
                    <a:pt x="100748" y="82518"/>
                  </a:lnTo>
                  <a:lnTo>
                    <a:pt x="104560" y="89587"/>
                  </a:lnTo>
                  <a:lnTo>
                    <a:pt x="118202" y="103087"/>
                  </a:lnTo>
                  <a:lnTo>
                    <a:pt x="152459" y="119216"/>
                  </a:lnTo>
                  <a:lnTo>
                    <a:pt x="209550" y="129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509"/>
            <p:cNvSpPr/>
            <p:nvPr>
              <p:custDataLst>
                <p:tags r:id="rId195"/>
              </p:custDataLst>
            </p:nvPr>
          </p:nvSpPr>
          <p:spPr>
            <a:xfrm>
              <a:off x="2009077" y="3079750"/>
              <a:ext cx="530924" cy="124530"/>
            </a:xfrm>
            <a:custGeom>
              <a:avLst/>
              <a:gdLst/>
              <a:ahLst/>
              <a:cxnLst/>
              <a:rect l="0" t="0" r="0" b="0"/>
              <a:pathLst>
                <a:path w="530924" h="124530">
                  <a:moveTo>
                    <a:pt x="54673" y="107950"/>
                  </a:moveTo>
                  <a:lnTo>
                    <a:pt x="54673" y="107950"/>
                  </a:lnTo>
                  <a:lnTo>
                    <a:pt x="11033" y="121042"/>
                  </a:lnTo>
                  <a:lnTo>
                    <a:pt x="0" y="124352"/>
                  </a:lnTo>
                  <a:lnTo>
                    <a:pt x="1291" y="124529"/>
                  </a:lnTo>
                  <a:lnTo>
                    <a:pt x="46950" y="117862"/>
                  </a:lnTo>
                  <a:lnTo>
                    <a:pt x="68575" y="114558"/>
                  </a:lnTo>
                  <a:lnTo>
                    <a:pt x="95691" y="108828"/>
                  </a:lnTo>
                  <a:lnTo>
                    <a:pt x="126468" y="101480"/>
                  </a:lnTo>
                  <a:lnTo>
                    <a:pt x="159686" y="93053"/>
                  </a:lnTo>
                  <a:lnTo>
                    <a:pt x="195943" y="83907"/>
                  </a:lnTo>
                  <a:lnTo>
                    <a:pt x="234225" y="74283"/>
                  </a:lnTo>
                  <a:lnTo>
                    <a:pt x="273858" y="64339"/>
                  </a:lnTo>
                  <a:lnTo>
                    <a:pt x="312980" y="54887"/>
                  </a:lnTo>
                  <a:lnTo>
                    <a:pt x="351761" y="45763"/>
                  </a:lnTo>
                  <a:lnTo>
                    <a:pt x="390315" y="36859"/>
                  </a:lnTo>
                  <a:lnTo>
                    <a:pt x="423073" y="28806"/>
                  </a:lnTo>
                  <a:lnTo>
                    <a:pt x="451968" y="21321"/>
                  </a:lnTo>
                  <a:lnTo>
                    <a:pt x="495832" y="9476"/>
                  </a:lnTo>
                  <a:lnTo>
                    <a:pt x="5309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510"/>
            <p:cNvSpPr/>
            <p:nvPr>
              <p:custDataLst>
                <p:tags r:id="rId196"/>
              </p:custDataLst>
            </p:nvPr>
          </p:nvSpPr>
          <p:spPr>
            <a:xfrm>
              <a:off x="2546350" y="29019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15287" y="0"/>
                  </a:lnTo>
                  <a:lnTo>
                    <a:pt x="12308" y="1411"/>
                  </a:lnTo>
                  <a:lnTo>
                    <a:pt x="10322" y="376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136"/>
          <p:cNvGrpSpPr/>
          <p:nvPr/>
        </p:nvGrpSpPr>
        <p:grpSpPr>
          <a:xfrm>
            <a:off x="2904037" y="2718683"/>
            <a:ext cx="1285199" cy="571470"/>
            <a:chOff x="2904037" y="2718683"/>
            <a:chExt cx="1285199" cy="571470"/>
          </a:xfrm>
        </p:grpSpPr>
        <p:sp>
          <p:nvSpPr>
            <p:cNvPr id="135" name="SMARTInkShape-6511"/>
            <p:cNvSpPr/>
            <p:nvPr>
              <p:custDataLst>
                <p:tags r:id="rId185"/>
              </p:custDataLst>
            </p:nvPr>
          </p:nvSpPr>
          <p:spPr>
            <a:xfrm>
              <a:off x="3949700" y="2794000"/>
              <a:ext cx="75386" cy="349251"/>
            </a:xfrm>
            <a:custGeom>
              <a:avLst/>
              <a:gdLst/>
              <a:ahLst/>
              <a:cxnLst/>
              <a:rect l="0" t="0" r="0" b="0"/>
              <a:pathLst>
                <a:path w="75386" h="349251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26732" y="23087"/>
                  </a:lnTo>
                  <a:lnTo>
                    <a:pt x="45550" y="55994"/>
                  </a:lnTo>
                  <a:lnTo>
                    <a:pt x="60696" y="87681"/>
                  </a:lnTo>
                  <a:lnTo>
                    <a:pt x="71191" y="122930"/>
                  </a:lnTo>
                  <a:lnTo>
                    <a:pt x="75385" y="160469"/>
                  </a:lnTo>
                  <a:lnTo>
                    <a:pt x="70193" y="200671"/>
                  </a:lnTo>
                  <a:lnTo>
                    <a:pt x="55186" y="243939"/>
                  </a:lnTo>
                  <a:lnTo>
                    <a:pt x="36522" y="285512"/>
                  </a:lnTo>
                  <a:lnTo>
                    <a:pt x="16230" y="328483"/>
                  </a:lnTo>
                  <a:lnTo>
                    <a:pt x="635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512"/>
            <p:cNvSpPr/>
            <p:nvPr>
              <p:custDataLst>
                <p:tags r:id="rId186"/>
              </p:custDataLst>
            </p:nvPr>
          </p:nvSpPr>
          <p:spPr>
            <a:xfrm>
              <a:off x="2904037" y="2718683"/>
              <a:ext cx="188414" cy="571470"/>
            </a:xfrm>
            <a:custGeom>
              <a:avLst/>
              <a:gdLst/>
              <a:ahLst/>
              <a:cxnLst/>
              <a:rect l="0" t="0" r="0" b="0"/>
              <a:pathLst>
                <a:path w="188414" h="571470">
                  <a:moveTo>
                    <a:pt x="93163" y="5467"/>
                  </a:moveTo>
                  <a:lnTo>
                    <a:pt x="93163" y="5467"/>
                  </a:lnTo>
                  <a:lnTo>
                    <a:pt x="93163" y="2096"/>
                  </a:lnTo>
                  <a:lnTo>
                    <a:pt x="91046" y="1103"/>
                  </a:lnTo>
                  <a:lnTo>
                    <a:pt x="83050" y="0"/>
                  </a:lnTo>
                  <a:lnTo>
                    <a:pt x="63277" y="6120"/>
                  </a:lnTo>
                  <a:lnTo>
                    <a:pt x="39544" y="20242"/>
                  </a:lnTo>
                  <a:lnTo>
                    <a:pt x="18009" y="44574"/>
                  </a:lnTo>
                  <a:lnTo>
                    <a:pt x="4965" y="77497"/>
                  </a:lnTo>
                  <a:lnTo>
                    <a:pt x="3374" y="110692"/>
                  </a:lnTo>
                  <a:lnTo>
                    <a:pt x="10741" y="142870"/>
                  </a:lnTo>
                  <a:lnTo>
                    <a:pt x="23605" y="160374"/>
                  </a:lnTo>
                  <a:lnTo>
                    <a:pt x="64979" y="204894"/>
                  </a:lnTo>
                  <a:lnTo>
                    <a:pt x="79226" y="222748"/>
                  </a:lnTo>
                  <a:lnTo>
                    <a:pt x="86968" y="243853"/>
                  </a:lnTo>
                  <a:lnTo>
                    <a:pt x="89033" y="255408"/>
                  </a:lnTo>
                  <a:lnTo>
                    <a:pt x="85683" y="275772"/>
                  </a:lnTo>
                  <a:lnTo>
                    <a:pt x="76433" y="292819"/>
                  </a:lnTo>
                  <a:lnTo>
                    <a:pt x="62914" y="305099"/>
                  </a:lnTo>
                  <a:lnTo>
                    <a:pt x="39437" y="316575"/>
                  </a:lnTo>
                  <a:lnTo>
                    <a:pt x="0" y="322801"/>
                  </a:lnTo>
                  <a:lnTo>
                    <a:pt x="20791" y="329853"/>
                  </a:lnTo>
                  <a:lnTo>
                    <a:pt x="27982" y="331790"/>
                  </a:lnTo>
                  <a:lnTo>
                    <a:pt x="41616" y="341470"/>
                  </a:lnTo>
                  <a:lnTo>
                    <a:pt x="53320" y="355180"/>
                  </a:lnTo>
                  <a:lnTo>
                    <a:pt x="60873" y="370680"/>
                  </a:lnTo>
                  <a:lnTo>
                    <a:pt x="62351" y="402015"/>
                  </a:lnTo>
                  <a:lnTo>
                    <a:pt x="58320" y="438111"/>
                  </a:lnTo>
                  <a:lnTo>
                    <a:pt x="49286" y="475617"/>
                  </a:lnTo>
                  <a:lnTo>
                    <a:pt x="43730" y="516077"/>
                  </a:lnTo>
                  <a:lnTo>
                    <a:pt x="44179" y="541914"/>
                  </a:lnTo>
                  <a:lnTo>
                    <a:pt x="49284" y="556448"/>
                  </a:lnTo>
                  <a:lnTo>
                    <a:pt x="54033" y="561877"/>
                  </a:lnTo>
                  <a:lnTo>
                    <a:pt x="66835" y="569790"/>
                  </a:lnTo>
                  <a:lnTo>
                    <a:pt x="100022" y="571469"/>
                  </a:lnTo>
                  <a:lnTo>
                    <a:pt x="132665" y="569114"/>
                  </a:lnTo>
                  <a:lnTo>
                    <a:pt x="188413" y="564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513"/>
            <p:cNvSpPr/>
            <p:nvPr>
              <p:custDataLst>
                <p:tags r:id="rId187"/>
              </p:custDataLst>
            </p:nvPr>
          </p:nvSpPr>
          <p:spPr>
            <a:xfrm>
              <a:off x="4133850" y="3162300"/>
              <a:ext cx="55386" cy="95251"/>
            </a:xfrm>
            <a:custGeom>
              <a:avLst/>
              <a:gdLst/>
              <a:ahLst/>
              <a:cxnLst/>
              <a:rect l="0" t="0" r="0" b="0"/>
              <a:pathLst>
                <a:path w="55386" h="95251">
                  <a:moveTo>
                    <a:pt x="44450" y="0"/>
                  </a:moveTo>
                  <a:lnTo>
                    <a:pt x="44450" y="0"/>
                  </a:lnTo>
                  <a:lnTo>
                    <a:pt x="51192" y="0"/>
                  </a:lnTo>
                  <a:lnTo>
                    <a:pt x="53178" y="1411"/>
                  </a:lnTo>
                  <a:lnTo>
                    <a:pt x="54502" y="3763"/>
                  </a:lnTo>
                  <a:lnTo>
                    <a:pt x="55385" y="6742"/>
                  </a:lnTo>
                  <a:lnTo>
                    <a:pt x="53256" y="24419"/>
                  </a:lnTo>
                  <a:lnTo>
                    <a:pt x="27348" y="636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514"/>
            <p:cNvSpPr/>
            <p:nvPr>
              <p:custDataLst>
                <p:tags r:id="rId188"/>
              </p:custDataLst>
            </p:nvPr>
          </p:nvSpPr>
          <p:spPr>
            <a:xfrm>
              <a:off x="3670300" y="2887832"/>
              <a:ext cx="266701" cy="191797"/>
            </a:xfrm>
            <a:custGeom>
              <a:avLst/>
              <a:gdLst/>
              <a:ahLst/>
              <a:cxnLst/>
              <a:rect l="0" t="0" r="0" b="0"/>
              <a:pathLst>
                <a:path w="266701" h="191797">
                  <a:moveTo>
                    <a:pt x="0" y="26818"/>
                  </a:moveTo>
                  <a:lnTo>
                    <a:pt x="0" y="26818"/>
                  </a:lnTo>
                  <a:lnTo>
                    <a:pt x="3371" y="20076"/>
                  </a:lnTo>
                  <a:lnTo>
                    <a:pt x="18951" y="9141"/>
                  </a:lnTo>
                  <a:lnTo>
                    <a:pt x="48183" y="335"/>
                  </a:lnTo>
                  <a:lnTo>
                    <a:pt x="87027" y="0"/>
                  </a:lnTo>
                  <a:lnTo>
                    <a:pt x="109705" y="8313"/>
                  </a:lnTo>
                  <a:lnTo>
                    <a:pt x="119703" y="14482"/>
                  </a:lnTo>
                  <a:lnTo>
                    <a:pt x="124252" y="23533"/>
                  </a:lnTo>
                  <a:lnTo>
                    <a:pt x="123662" y="46760"/>
                  </a:lnTo>
                  <a:lnTo>
                    <a:pt x="104687" y="87603"/>
                  </a:lnTo>
                  <a:lnTo>
                    <a:pt x="69981" y="127614"/>
                  </a:lnTo>
                  <a:lnTo>
                    <a:pt x="32743" y="167509"/>
                  </a:lnTo>
                  <a:lnTo>
                    <a:pt x="28193" y="180129"/>
                  </a:lnTo>
                  <a:lnTo>
                    <a:pt x="30084" y="184764"/>
                  </a:lnTo>
                  <a:lnTo>
                    <a:pt x="39712" y="191796"/>
                  </a:lnTo>
                  <a:lnTo>
                    <a:pt x="77854" y="189608"/>
                  </a:lnTo>
                  <a:lnTo>
                    <a:pt x="117151" y="181719"/>
                  </a:lnTo>
                  <a:lnTo>
                    <a:pt x="163545" y="171863"/>
                  </a:lnTo>
                  <a:lnTo>
                    <a:pt x="188757" y="167259"/>
                  </a:lnTo>
                  <a:lnTo>
                    <a:pt x="232059" y="159792"/>
                  </a:lnTo>
                  <a:lnTo>
                    <a:pt x="266700" y="153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515"/>
            <p:cNvSpPr/>
            <p:nvPr>
              <p:custDataLst>
                <p:tags r:id="rId189"/>
              </p:custDataLst>
            </p:nvPr>
          </p:nvSpPr>
          <p:spPr>
            <a:xfrm>
              <a:off x="3492500" y="31305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27727" y="412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516"/>
            <p:cNvSpPr/>
            <p:nvPr>
              <p:custDataLst>
                <p:tags r:id="rId190"/>
              </p:custDataLst>
            </p:nvPr>
          </p:nvSpPr>
          <p:spPr>
            <a:xfrm>
              <a:off x="3344630" y="2937901"/>
              <a:ext cx="107268" cy="205350"/>
            </a:xfrm>
            <a:custGeom>
              <a:avLst/>
              <a:gdLst/>
              <a:ahLst/>
              <a:cxnLst/>
              <a:rect l="0" t="0" r="0" b="0"/>
              <a:pathLst>
                <a:path w="107268" h="205350">
                  <a:moveTo>
                    <a:pt x="8170" y="21199"/>
                  </a:moveTo>
                  <a:lnTo>
                    <a:pt x="8170" y="21199"/>
                  </a:lnTo>
                  <a:lnTo>
                    <a:pt x="1428" y="17828"/>
                  </a:lnTo>
                  <a:lnTo>
                    <a:pt x="147" y="16129"/>
                  </a:lnTo>
                  <a:lnTo>
                    <a:pt x="0" y="14292"/>
                  </a:lnTo>
                  <a:lnTo>
                    <a:pt x="606" y="12361"/>
                  </a:lnTo>
                  <a:lnTo>
                    <a:pt x="5043" y="8334"/>
                  </a:lnTo>
                  <a:lnTo>
                    <a:pt x="13130" y="4192"/>
                  </a:lnTo>
                  <a:lnTo>
                    <a:pt x="26132" y="0"/>
                  </a:lnTo>
                  <a:lnTo>
                    <a:pt x="52689" y="415"/>
                  </a:lnTo>
                  <a:lnTo>
                    <a:pt x="65115" y="5141"/>
                  </a:lnTo>
                  <a:lnTo>
                    <a:pt x="69417" y="8377"/>
                  </a:lnTo>
                  <a:lnTo>
                    <a:pt x="71579" y="13357"/>
                  </a:lnTo>
                  <a:lnTo>
                    <a:pt x="72100" y="26415"/>
                  </a:lnTo>
                  <a:lnTo>
                    <a:pt x="58313" y="53005"/>
                  </a:lnTo>
                  <a:lnTo>
                    <a:pt x="18815" y="99183"/>
                  </a:lnTo>
                  <a:lnTo>
                    <a:pt x="17383" y="100705"/>
                  </a:lnTo>
                  <a:lnTo>
                    <a:pt x="25200" y="100515"/>
                  </a:lnTo>
                  <a:lnTo>
                    <a:pt x="40433" y="99489"/>
                  </a:lnTo>
                  <a:lnTo>
                    <a:pt x="85858" y="106420"/>
                  </a:lnTo>
                  <a:lnTo>
                    <a:pt x="99377" y="115989"/>
                  </a:lnTo>
                  <a:lnTo>
                    <a:pt x="104958" y="122493"/>
                  </a:lnTo>
                  <a:lnTo>
                    <a:pt x="107267" y="129650"/>
                  </a:lnTo>
                  <a:lnTo>
                    <a:pt x="106071" y="145129"/>
                  </a:lnTo>
                  <a:lnTo>
                    <a:pt x="98954" y="159534"/>
                  </a:lnTo>
                  <a:lnTo>
                    <a:pt x="81165" y="179545"/>
                  </a:lnTo>
                  <a:lnTo>
                    <a:pt x="59902" y="195116"/>
                  </a:lnTo>
                  <a:lnTo>
                    <a:pt x="33570" y="2053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517"/>
            <p:cNvSpPr/>
            <p:nvPr>
              <p:custDataLst>
                <p:tags r:id="rId191"/>
              </p:custDataLst>
            </p:nvPr>
          </p:nvSpPr>
          <p:spPr>
            <a:xfrm>
              <a:off x="3129279" y="2858799"/>
              <a:ext cx="147322" cy="313533"/>
            </a:xfrm>
            <a:custGeom>
              <a:avLst/>
              <a:gdLst/>
              <a:ahLst/>
              <a:cxnLst/>
              <a:rect l="0" t="0" r="0" b="0"/>
              <a:pathLst>
                <a:path w="147322" h="313533">
                  <a:moveTo>
                    <a:pt x="102871" y="24101"/>
                  </a:moveTo>
                  <a:lnTo>
                    <a:pt x="102871" y="24101"/>
                  </a:lnTo>
                  <a:lnTo>
                    <a:pt x="107897" y="12168"/>
                  </a:lnTo>
                  <a:lnTo>
                    <a:pt x="108960" y="3086"/>
                  </a:lnTo>
                  <a:lnTo>
                    <a:pt x="107636" y="1624"/>
                  </a:lnTo>
                  <a:lnTo>
                    <a:pt x="102401" y="0"/>
                  </a:lnTo>
                  <a:lnTo>
                    <a:pt x="93490" y="4923"/>
                  </a:lnTo>
                  <a:lnTo>
                    <a:pt x="81062" y="17694"/>
                  </a:lnTo>
                  <a:lnTo>
                    <a:pt x="53527" y="57323"/>
                  </a:lnTo>
                  <a:lnTo>
                    <a:pt x="30846" y="91078"/>
                  </a:lnTo>
                  <a:lnTo>
                    <a:pt x="12299" y="131009"/>
                  </a:lnTo>
                  <a:lnTo>
                    <a:pt x="528" y="173215"/>
                  </a:lnTo>
                  <a:lnTo>
                    <a:pt x="0" y="213141"/>
                  </a:lnTo>
                  <a:lnTo>
                    <a:pt x="8232" y="244526"/>
                  </a:lnTo>
                  <a:lnTo>
                    <a:pt x="22004" y="269529"/>
                  </a:lnTo>
                  <a:lnTo>
                    <a:pt x="39884" y="290049"/>
                  </a:lnTo>
                  <a:lnTo>
                    <a:pt x="73154" y="310725"/>
                  </a:lnTo>
                  <a:lnTo>
                    <a:pt x="101188" y="313532"/>
                  </a:lnTo>
                  <a:lnTo>
                    <a:pt x="147321" y="3098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137"/>
          <p:cNvGrpSpPr/>
          <p:nvPr/>
        </p:nvGrpSpPr>
        <p:grpSpPr>
          <a:xfrm>
            <a:off x="4577692" y="2806700"/>
            <a:ext cx="1256292" cy="469901"/>
            <a:chOff x="4577692" y="2806700"/>
            <a:chExt cx="1256292" cy="469901"/>
          </a:xfrm>
        </p:grpSpPr>
        <p:sp>
          <p:nvSpPr>
            <p:cNvPr id="143" name="SMARTInkShape-6518"/>
            <p:cNvSpPr/>
            <p:nvPr>
              <p:custDataLst>
                <p:tags r:id="rId178"/>
              </p:custDataLst>
            </p:nvPr>
          </p:nvSpPr>
          <p:spPr>
            <a:xfrm>
              <a:off x="4577692" y="2822091"/>
              <a:ext cx="89559" cy="295760"/>
            </a:xfrm>
            <a:custGeom>
              <a:avLst/>
              <a:gdLst/>
              <a:ahLst/>
              <a:cxnLst/>
              <a:rect l="0" t="0" r="0" b="0"/>
              <a:pathLst>
                <a:path w="89559" h="295760">
                  <a:moveTo>
                    <a:pt x="83208" y="3659"/>
                  </a:moveTo>
                  <a:lnTo>
                    <a:pt x="83208" y="3659"/>
                  </a:lnTo>
                  <a:lnTo>
                    <a:pt x="83208" y="288"/>
                  </a:lnTo>
                  <a:lnTo>
                    <a:pt x="81797" y="0"/>
                  </a:lnTo>
                  <a:lnTo>
                    <a:pt x="76466" y="1563"/>
                  </a:lnTo>
                  <a:lnTo>
                    <a:pt x="55770" y="24934"/>
                  </a:lnTo>
                  <a:lnTo>
                    <a:pt x="33294" y="59116"/>
                  </a:lnTo>
                  <a:lnTo>
                    <a:pt x="17044" y="91101"/>
                  </a:lnTo>
                  <a:lnTo>
                    <a:pt x="6059" y="128365"/>
                  </a:lnTo>
                  <a:lnTo>
                    <a:pt x="236" y="166328"/>
                  </a:lnTo>
                  <a:lnTo>
                    <a:pt x="0" y="199664"/>
                  </a:lnTo>
                  <a:lnTo>
                    <a:pt x="11655" y="230942"/>
                  </a:lnTo>
                  <a:lnTo>
                    <a:pt x="20689" y="246198"/>
                  </a:lnTo>
                  <a:lnTo>
                    <a:pt x="45779" y="268793"/>
                  </a:lnTo>
                  <a:lnTo>
                    <a:pt x="89558" y="2957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519"/>
            <p:cNvSpPr/>
            <p:nvPr>
              <p:custDataLst>
                <p:tags r:id="rId179"/>
              </p:custDataLst>
            </p:nvPr>
          </p:nvSpPr>
          <p:spPr>
            <a:xfrm>
              <a:off x="4814220" y="2827593"/>
              <a:ext cx="152909" cy="257397"/>
            </a:xfrm>
            <a:custGeom>
              <a:avLst/>
              <a:gdLst/>
              <a:ahLst/>
              <a:cxnLst/>
              <a:rect l="0" t="0" r="0" b="0"/>
              <a:pathLst>
                <a:path w="152909" h="257397">
                  <a:moveTo>
                    <a:pt x="138780" y="17207"/>
                  </a:moveTo>
                  <a:lnTo>
                    <a:pt x="138780" y="17207"/>
                  </a:lnTo>
                  <a:lnTo>
                    <a:pt x="138780" y="13836"/>
                  </a:lnTo>
                  <a:lnTo>
                    <a:pt x="139486" y="12843"/>
                  </a:lnTo>
                  <a:lnTo>
                    <a:pt x="140661" y="12181"/>
                  </a:lnTo>
                  <a:lnTo>
                    <a:pt x="142151" y="11740"/>
                  </a:lnTo>
                  <a:lnTo>
                    <a:pt x="150989" y="4377"/>
                  </a:lnTo>
                  <a:lnTo>
                    <a:pt x="152564" y="2303"/>
                  </a:lnTo>
                  <a:lnTo>
                    <a:pt x="152908" y="922"/>
                  </a:lnTo>
                  <a:lnTo>
                    <a:pt x="152432" y="0"/>
                  </a:lnTo>
                  <a:lnTo>
                    <a:pt x="150704" y="91"/>
                  </a:lnTo>
                  <a:lnTo>
                    <a:pt x="105937" y="17824"/>
                  </a:lnTo>
                  <a:lnTo>
                    <a:pt x="62782" y="31074"/>
                  </a:lnTo>
                  <a:lnTo>
                    <a:pt x="20535" y="46863"/>
                  </a:lnTo>
                  <a:lnTo>
                    <a:pt x="9556" y="54141"/>
                  </a:lnTo>
                  <a:lnTo>
                    <a:pt x="3736" y="62080"/>
                  </a:lnTo>
                  <a:lnTo>
                    <a:pt x="1149" y="71017"/>
                  </a:lnTo>
                  <a:lnTo>
                    <a:pt x="0" y="82045"/>
                  </a:lnTo>
                  <a:lnTo>
                    <a:pt x="9253" y="124567"/>
                  </a:lnTo>
                  <a:lnTo>
                    <a:pt x="9150" y="150382"/>
                  </a:lnTo>
                  <a:lnTo>
                    <a:pt x="5575" y="185777"/>
                  </a:lnTo>
                  <a:lnTo>
                    <a:pt x="5494" y="184320"/>
                  </a:lnTo>
                  <a:lnTo>
                    <a:pt x="9222" y="181320"/>
                  </a:lnTo>
                  <a:lnTo>
                    <a:pt x="28507" y="171594"/>
                  </a:lnTo>
                  <a:lnTo>
                    <a:pt x="61206" y="165113"/>
                  </a:lnTo>
                  <a:lnTo>
                    <a:pt x="108012" y="166995"/>
                  </a:lnTo>
                  <a:lnTo>
                    <a:pt x="135308" y="175575"/>
                  </a:lnTo>
                  <a:lnTo>
                    <a:pt x="140698" y="179935"/>
                  </a:lnTo>
                  <a:lnTo>
                    <a:pt x="146688" y="190425"/>
                  </a:lnTo>
                  <a:lnTo>
                    <a:pt x="147469" y="202142"/>
                  </a:lnTo>
                  <a:lnTo>
                    <a:pt x="146689" y="208231"/>
                  </a:lnTo>
                  <a:lnTo>
                    <a:pt x="140178" y="220640"/>
                  </a:lnTo>
                  <a:lnTo>
                    <a:pt x="128818" y="233210"/>
                  </a:lnTo>
                  <a:lnTo>
                    <a:pt x="112010" y="245853"/>
                  </a:lnTo>
                  <a:lnTo>
                    <a:pt x="92780" y="252883"/>
                  </a:lnTo>
                  <a:lnTo>
                    <a:pt x="58433" y="257396"/>
                  </a:lnTo>
                  <a:lnTo>
                    <a:pt x="53465" y="256355"/>
                  </a:lnTo>
                  <a:lnTo>
                    <a:pt x="50153" y="254250"/>
                  </a:lnTo>
                  <a:lnTo>
                    <a:pt x="47946" y="251436"/>
                  </a:lnTo>
                  <a:lnTo>
                    <a:pt x="47884" y="248854"/>
                  </a:lnTo>
                  <a:lnTo>
                    <a:pt x="49255" y="246428"/>
                  </a:lnTo>
                  <a:lnTo>
                    <a:pt x="56230" y="239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520"/>
            <p:cNvSpPr/>
            <p:nvPr>
              <p:custDataLst>
                <p:tags r:id="rId180"/>
              </p:custDataLst>
            </p:nvPr>
          </p:nvSpPr>
          <p:spPr>
            <a:xfrm>
              <a:off x="5003800" y="306070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82550" y="0"/>
                  </a:moveTo>
                  <a:lnTo>
                    <a:pt x="82550" y="0"/>
                  </a:lnTo>
                  <a:lnTo>
                    <a:pt x="82550" y="6742"/>
                  </a:lnTo>
                  <a:lnTo>
                    <a:pt x="75808" y="24419"/>
                  </a:lnTo>
                  <a:lnTo>
                    <a:pt x="58132" y="44159"/>
                  </a:lnTo>
                  <a:lnTo>
                    <a:pt x="11572" y="7578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521"/>
            <p:cNvSpPr/>
            <p:nvPr>
              <p:custDataLst>
                <p:tags r:id="rId181"/>
              </p:custDataLst>
            </p:nvPr>
          </p:nvSpPr>
          <p:spPr>
            <a:xfrm>
              <a:off x="5242086" y="2826633"/>
              <a:ext cx="168115" cy="224457"/>
            </a:xfrm>
            <a:custGeom>
              <a:avLst/>
              <a:gdLst/>
              <a:ahLst/>
              <a:cxnLst/>
              <a:rect l="0" t="0" r="0" b="0"/>
              <a:pathLst>
                <a:path w="168115" h="224457">
                  <a:moveTo>
                    <a:pt x="72864" y="5467"/>
                  </a:moveTo>
                  <a:lnTo>
                    <a:pt x="72864" y="5467"/>
                  </a:lnTo>
                  <a:lnTo>
                    <a:pt x="76235" y="2096"/>
                  </a:lnTo>
                  <a:lnTo>
                    <a:pt x="76522" y="1103"/>
                  </a:lnTo>
                  <a:lnTo>
                    <a:pt x="76008" y="441"/>
                  </a:lnTo>
                  <a:lnTo>
                    <a:pt x="74960" y="0"/>
                  </a:lnTo>
                  <a:lnTo>
                    <a:pt x="70114" y="12862"/>
                  </a:lnTo>
                  <a:lnTo>
                    <a:pt x="60744" y="53338"/>
                  </a:lnTo>
                  <a:lnTo>
                    <a:pt x="44343" y="94596"/>
                  </a:lnTo>
                  <a:lnTo>
                    <a:pt x="19885" y="140845"/>
                  </a:lnTo>
                  <a:lnTo>
                    <a:pt x="4172" y="179870"/>
                  </a:lnTo>
                  <a:lnTo>
                    <a:pt x="0" y="197985"/>
                  </a:lnTo>
                  <a:lnTo>
                    <a:pt x="1909" y="211210"/>
                  </a:lnTo>
                  <a:lnTo>
                    <a:pt x="4394" y="216712"/>
                  </a:lnTo>
                  <a:lnTo>
                    <a:pt x="8873" y="220380"/>
                  </a:lnTo>
                  <a:lnTo>
                    <a:pt x="21376" y="224456"/>
                  </a:lnTo>
                  <a:lnTo>
                    <a:pt x="57765" y="220009"/>
                  </a:lnTo>
                  <a:lnTo>
                    <a:pt x="97553" y="213125"/>
                  </a:lnTo>
                  <a:lnTo>
                    <a:pt x="141738" y="203772"/>
                  </a:lnTo>
                  <a:lnTo>
                    <a:pt x="168114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522"/>
            <p:cNvSpPr/>
            <p:nvPr>
              <p:custDataLst>
                <p:tags r:id="rId182"/>
              </p:custDataLst>
            </p:nvPr>
          </p:nvSpPr>
          <p:spPr>
            <a:xfrm>
              <a:off x="5372290" y="2966333"/>
              <a:ext cx="12511" cy="145168"/>
            </a:xfrm>
            <a:custGeom>
              <a:avLst/>
              <a:gdLst/>
              <a:ahLst/>
              <a:cxnLst/>
              <a:rect l="0" t="0" r="0" b="0"/>
              <a:pathLst>
                <a:path w="12511" h="145168">
                  <a:moveTo>
                    <a:pt x="12510" y="5467"/>
                  </a:moveTo>
                  <a:lnTo>
                    <a:pt x="12510" y="5467"/>
                  </a:lnTo>
                  <a:lnTo>
                    <a:pt x="7043" y="0"/>
                  </a:lnTo>
                  <a:lnTo>
                    <a:pt x="6043" y="411"/>
                  </a:lnTo>
                  <a:lnTo>
                    <a:pt x="3050" y="2750"/>
                  </a:lnTo>
                  <a:lnTo>
                    <a:pt x="770" y="18146"/>
                  </a:lnTo>
                  <a:lnTo>
                    <a:pt x="0" y="58066"/>
                  </a:lnTo>
                  <a:lnTo>
                    <a:pt x="1728" y="100654"/>
                  </a:lnTo>
                  <a:lnTo>
                    <a:pt x="12510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523"/>
            <p:cNvSpPr/>
            <p:nvPr>
              <p:custDataLst>
                <p:tags r:id="rId183"/>
              </p:custDataLst>
            </p:nvPr>
          </p:nvSpPr>
          <p:spPr>
            <a:xfrm>
              <a:off x="5486400" y="2806700"/>
              <a:ext cx="130238" cy="342901"/>
            </a:xfrm>
            <a:custGeom>
              <a:avLst/>
              <a:gdLst/>
              <a:ahLst/>
              <a:cxnLst/>
              <a:rect l="0" t="0" r="0" b="0"/>
              <a:pathLst>
                <a:path w="130238" h="342901">
                  <a:moveTo>
                    <a:pt x="57150" y="0"/>
                  </a:moveTo>
                  <a:lnTo>
                    <a:pt x="57150" y="0"/>
                  </a:lnTo>
                  <a:lnTo>
                    <a:pt x="83665" y="33257"/>
                  </a:lnTo>
                  <a:lnTo>
                    <a:pt x="105301" y="69199"/>
                  </a:lnTo>
                  <a:lnTo>
                    <a:pt x="117591" y="100605"/>
                  </a:lnTo>
                  <a:lnTo>
                    <a:pt x="126346" y="135730"/>
                  </a:lnTo>
                  <a:lnTo>
                    <a:pt x="130237" y="172508"/>
                  </a:lnTo>
                  <a:lnTo>
                    <a:pt x="122559" y="210020"/>
                  </a:lnTo>
                  <a:lnTo>
                    <a:pt x="106682" y="246448"/>
                  </a:lnTo>
                  <a:lnTo>
                    <a:pt x="73942" y="293312"/>
                  </a:lnTo>
                  <a:lnTo>
                    <a:pt x="38842" y="32663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524"/>
            <p:cNvSpPr/>
            <p:nvPr>
              <p:custDataLst>
                <p:tags r:id="rId184"/>
              </p:custDataLst>
            </p:nvPr>
          </p:nvSpPr>
          <p:spPr>
            <a:xfrm>
              <a:off x="5765800" y="3136900"/>
              <a:ext cx="68184" cy="139701"/>
            </a:xfrm>
            <a:custGeom>
              <a:avLst/>
              <a:gdLst/>
              <a:ahLst/>
              <a:cxnLst/>
              <a:rect l="0" t="0" r="0" b="0"/>
              <a:pathLst>
                <a:path w="68184" h="139701">
                  <a:moveTo>
                    <a:pt x="44450" y="0"/>
                  </a:moveTo>
                  <a:lnTo>
                    <a:pt x="44450" y="0"/>
                  </a:lnTo>
                  <a:lnTo>
                    <a:pt x="54563" y="3371"/>
                  </a:lnTo>
                  <a:lnTo>
                    <a:pt x="61409" y="8789"/>
                  </a:lnTo>
                  <a:lnTo>
                    <a:pt x="64224" y="12209"/>
                  </a:lnTo>
                  <a:lnTo>
                    <a:pt x="67349" y="23536"/>
                  </a:lnTo>
                  <a:lnTo>
                    <a:pt x="68183" y="30507"/>
                  </a:lnTo>
                  <a:lnTo>
                    <a:pt x="59243" y="60544"/>
                  </a:lnTo>
                  <a:lnTo>
                    <a:pt x="28530" y="10284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138"/>
          <p:cNvGrpSpPr/>
          <p:nvPr/>
        </p:nvGrpSpPr>
        <p:grpSpPr>
          <a:xfrm>
            <a:off x="6186633" y="2916415"/>
            <a:ext cx="992569" cy="417336"/>
            <a:chOff x="6186633" y="2916415"/>
            <a:chExt cx="992569" cy="417336"/>
          </a:xfrm>
        </p:grpSpPr>
        <p:sp>
          <p:nvSpPr>
            <p:cNvPr id="151" name="SMARTInkShape-6525"/>
            <p:cNvSpPr/>
            <p:nvPr>
              <p:custDataLst>
                <p:tags r:id="rId172"/>
              </p:custDataLst>
            </p:nvPr>
          </p:nvSpPr>
          <p:spPr>
            <a:xfrm>
              <a:off x="6186633" y="2916415"/>
              <a:ext cx="137968" cy="290336"/>
            </a:xfrm>
            <a:custGeom>
              <a:avLst/>
              <a:gdLst/>
              <a:ahLst/>
              <a:cxnLst/>
              <a:rect l="0" t="0" r="0" b="0"/>
              <a:pathLst>
                <a:path w="137968" h="290336">
                  <a:moveTo>
                    <a:pt x="87167" y="10935"/>
                  </a:moveTo>
                  <a:lnTo>
                    <a:pt x="87167" y="10935"/>
                  </a:lnTo>
                  <a:lnTo>
                    <a:pt x="87167" y="0"/>
                  </a:lnTo>
                  <a:lnTo>
                    <a:pt x="80425" y="5500"/>
                  </a:lnTo>
                  <a:lnTo>
                    <a:pt x="55365" y="40984"/>
                  </a:lnTo>
                  <a:lnTo>
                    <a:pt x="32197" y="82790"/>
                  </a:lnTo>
                  <a:lnTo>
                    <a:pt x="18286" y="119305"/>
                  </a:lnTo>
                  <a:lnTo>
                    <a:pt x="6928" y="155290"/>
                  </a:lnTo>
                  <a:lnTo>
                    <a:pt x="0" y="189393"/>
                  </a:lnTo>
                  <a:lnTo>
                    <a:pt x="1624" y="221013"/>
                  </a:lnTo>
                  <a:lnTo>
                    <a:pt x="12694" y="247766"/>
                  </a:lnTo>
                  <a:lnTo>
                    <a:pt x="20585" y="259839"/>
                  </a:lnTo>
                  <a:lnTo>
                    <a:pt x="42523" y="277016"/>
                  </a:lnTo>
                  <a:lnTo>
                    <a:pt x="55288" y="283572"/>
                  </a:lnTo>
                  <a:lnTo>
                    <a:pt x="86403" y="288976"/>
                  </a:lnTo>
                  <a:lnTo>
                    <a:pt x="137967" y="290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526"/>
            <p:cNvSpPr/>
            <p:nvPr>
              <p:custDataLst>
                <p:tags r:id="rId173"/>
              </p:custDataLst>
            </p:nvPr>
          </p:nvSpPr>
          <p:spPr>
            <a:xfrm>
              <a:off x="6381897" y="3019175"/>
              <a:ext cx="135015" cy="171098"/>
            </a:xfrm>
            <a:custGeom>
              <a:avLst/>
              <a:gdLst/>
              <a:ahLst/>
              <a:cxnLst/>
              <a:rect l="0" t="0" r="0" b="0"/>
              <a:pathLst>
                <a:path w="135015" h="171098">
                  <a:moveTo>
                    <a:pt x="82403" y="28825"/>
                  </a:moveTo>
                  <a:lnTo>
                    <a:pt x="82403" y="28825"/>
                  </a:lnTo>
                  <a:lnTo>
                    <a:pt x="75661" y="15341"/>
                  </a:lnTo>
                  <a:lnTo>
                    <a:pt x="66707" y="6840"/>
                  </a:lnTo>
                  <a:lnTo>
                    <a:pt x="61355" y="3585"/>
                  </a:lnTo>
                  <a:lnTo>
                    <a:pt x="55671" y="2826"/>
                  </a:lnTo>
                  <a:lnTo>
                    <a:pt x="43710" y="5746"/>
                  </a:lnTo>
                  <a:lnTo>
                    <a:pt x="21705" y="28807"/>
                  </a:lnTo>
                  <a:lnTo>
                    <a:pt x="4055" y="62451"/>
                  </a:lnTo>
                  <a:lnTo>
                    <a:pt x="0" y="105973"/>
                  </a:lnTo>
                  <a:lnTo>
                    <a:pt x="7445" y="132492"/>
                  </a:lnTo>
                  <a:lnTo>
                    <a:pt x="20160" y="153922"/>
                  </a:lnTo>
                  <a:lnTo>
                    <a:pt x="35219" y="168149"/>
                  </a:lnTo>
                  <a:lnTo>
                    <a:pt x="44596" y="171097"/>
                  </a:lnTo>
                  <a:lnTo>
                    <a:pt x="66306" y="170608"/>
                  </a:lnTo>
                  <a:lnTo>
                    <a:pt x="98957" y="155658"/>
                  </a:lnTo>
                  <a:lnTo>
                    <a:pt x="124231" y="129984"/>
                  </a:lnTo>
                  <a:lnTo>
                    <a:pt x="132743" y="106475"/>
                  </a:lnTo>
                  <a:lnTo>
                    <a:pt x="135014" y="93292"/>
                  </a:lnTo>
                  <a:lnTo>
                    <a:pt x="130009" y="63591"/>
                  </a:lnTo>
                  <a:lnTo>
                    <a:pt x="111325" y="22663"/>
                  </a:lnTo>
                  <a:lnTo>
                    <a:pt x="103801" y="12017"/>
                  </a:lnTo>
                  <a:lnTo>
                    <a:pt x="95963" y="5625"/>
                  </a:lnTo>
                  <a:lnTo>
                    <a:pt x="79728" y="405"/>
                  </a:lnTo>
                  <a:lnTo>
                    <a:pt x="75681" y="0"/>
                  </a:lnTo>
                  <a:lnTo>
                    <a:pt x="74394" y="436"/>
                  </a:lnTo>
                  <a:lnTo>
                    <a:pt x="76053" y="3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527"/>
            <p:cNvSpPr/>
            <p:nvPr>
              <p:custDataLst>
                <p:tags r:id="rId174"/>
              </p:custDataLst>
            </p:nvPr>
          </p:nvSpPr>
          <p:spPr>
            <a:xfrm>
              <a:off x="6610350" y="3175000"/>
              <a:ext cx="39773" cy="57151"/>
            </a:xfrm>
            <a:custGeom>
              <a:avLst/>
              <a:gdLst/>
              <a:ahLst/>
              <a:cxnLst/>
              <a:rect l="0" t="0" r="0" b="0"/>
              <a:pathLst>
                <a:path w="39773" h="57151">
                  <a:moveTo>
                    <a:pt x="31750" y="0"/>
                  </a:moveTo>
                  <a:lnTo>
                    <a:pt x="31750" y="0"/>
                  </a:lnTo>
                  <a:lnTo>
                    <a:pt x="38491" y="10113"/>
                  </a:lnTo>
                  <a:lnTo>
                    <a:pt x="39772" y="14503"/>
                  </a:lnTo>
                  <a:lnTo>
                    <a:pt x="39313" y="23144"/>
                  </a:lnTo>
                  <a:lnTo>
                    <a:pt x="32994" y="316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528"/>
            <p:cNvSpPr/>
            <p:nvPr>
              <p:custDataLst>
                <p:tags r:id="rId175"/>
              </p:custDataLst>
            </p:nvPr>
          </p:nvSpPr>
          <p:spPr>
            <a:xfrm>
              <a:off x="6807200" y="2980842"/>
              <a:ext cx="19051" cy="156059"/>
            </a:xfrm>
            <a:custGeom>
              <a:avLst/>
              <a:gdLst/>
              <a:ahLst/>
              <a:cxnLst/>
              <a:rect l="0" t="0" r="0" b="0"/>
              <a:pathLst>
                <a:path w="19051" h="156059">
                  <a:moveTo>
                    <a:pt x="19050" y="3658"/>
                  </a:moveTo>
                  <a:lnTo>
                    <a:pt x="19050" y="3658"/>
                  </a:lnTo>
                  <a:lnTo>
                    <a:pt x="19050" y="0"/>
                  </a:lnTo>
                  <a:lnTo>
                    <a:pt x="17168" y="10252"/>
                  </a:lnTo>
                  <a:lnTo>
                    <a:pt x="8923" y="57704"/>
                  </a:lnTo>
                  <a:lnTo>
                    <a:pt x="6407" y="98380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529"/>
            <p:cNvSpPr/>
            <p:nvPr>
              <p:custDataLst>
                <p:tags r:id="rId176"/>
              </p:custDataLst>
            </p:nvPr>
          </p:nvSpPr>
          <p:spPr>
            <a:xfrm>
              <a:off x="6870700" y="2955441"/>
              <a:ext cx="111472" cy="257660"/>
            </a:xfrm>
            <a:custGeom>
              <a:avLst/>
              <a:gdLst/>
              <a:ahLst/>
              <a:cxnLst/>
              <a:rect l="0" t="0" r="0" b="0"/>
              <a:pathLst>
                <a:path w="111472" h="257660">
                  <a:moveTo>
                    <a:pt x="50800" y="3659"/>
                  </a:moveTo>
                  <a:lnTo>
                    <a:pt x="50800" y="3659"/>
                  </a:lnTo>
                  <a:lnTo>
                    <a:pt x="50800" y="288"/>
                  </a:lnTo>
                  <a:lnTo>
                    <a:pt x="52211" y="0"/>
                  </a:lnTo>
                  <a:lnTo>
                    <a:pt x="57542" y="1563"/>
                  </a:lnTo>
                  <a:lnTo>
                    <a:pt x="71848" y="9780"/>
                  </a:lnTo>
                  <a:lnTo>
                    <a:pt x="89492" y="27894"/>
                  </a:lnTo>
                  <a:lnTo>
                    <a:pt x="104754" y="57877"/>
                  </a:lnTo>
                  <a:lnTo>
                    <a:pt x="111471" y="96942"/>
                  </a:lnTo>
                  <a:lnTo>
                    <a:pt x="109280" y="129079"/>
                  </a:lnTo>
                  <a:lnTo>
                    <a:pt x="101485" y="162412"/>
                  </a:lnTo>
                  <a:lnTo>
                    <a:pt x="86262" y="191338"/>
                  </a:lnTo>
                  <a:lnTo>
                    <a:pt x="51115" y="228052"/>
                  </a:lnTo>
                  <a:lnTo>
                    <a:pt x="0" y="2576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530"/>
            <p:cNvSpPr/>
            <p:nvPr>
              <p:custDataLst>
                <p:tags r:id="rId177"/>
              </p:custDataLst>
            </p:nvPr>
          </p:nvSpPr>
          <p:spPr>
            <a:xfrm>
              <a:off x="7073900" y="3213100"/>
              <a:ext cx="105302" cy="120651"/>
            </a:xfrm>
            <a:custGeom>
              <a:avLst/>
              <a:gdLst/>
              <a:ahLst/>
              <a:cxnLst/>
              <a:rect l="0" t="0" r="0" b="0"/>
              <a:pathLst>
                <a:path w="105302" h="120651">
                  <a:moveTo>
                    <a:pt x="88900" y="0"/>
                  </a:moveTo>
                  <a:lnTo>
                    <a:pt x="88900" y="0"/>
                  </a:lnTo>
                  <a:lnTo>
                    <a:pt x="99013" y="0"/>
                  </a:lnTo>
                  <a:lnTo>
                    <a:pt x="101992" y="2117"/>
                  </a:lnTo>
                  <a:lnTo>
                    <a:pt x="103978" y="5644"/>
                  </a:lnTo>
                  <a:lnTo>
                    <a:pt x="105301" y="10113"/>
                  </a:lnTo>
                  <a:lnTo>
                    <a:pt x="99247" y="24485"/>
                  </a:lnTo>
                  <a:lnTo>
                    <a:pt x="65622" y="65828"/>
                  </a:lnTo>
                  <a:lnTo>
                    <a:pt x="18084" y="10616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139"/>
          <p:cNvGrpSpPr/>
          <p:nvPr/>
        </p:nvGrpSpPr>
        <p:grpSpPr>
          <a:xfrm>
            <a:off x="7496556" y="2900345"/>
            <a:ext cx="1247395" cy="408006"/>
            <a:chOff x="7496556" y="2900345"/>
            <a:chExt cx="1247395" cy="408006"/>
          </a:xfrm>
        </p:grpSpPr>
        <p:sp>
          <p:nvSpPr>
            <p:cNvPr id="158" name="SMARTInkShape-6531"/>
            <p:cNvSpPr/>
            <p:nvPr>
              <p:custDataLst>
                <p:tags r:id="rId165"/>
              </p:custDataLst>
            </p:nvPr>
          </p:nvSpPr>
          <p:spPr>
            <a:xfrm>
              <a:off x="7496556" y="2992615"/>
              <a:ext cx="104395" cy="252236"/>
            </a:xfrm>
            <a:custGeom>
              <a:avLst/>
              <a:gdLst/>
              <a:ahLst/>
              <a:cxnLst/>
              <a:rect l="0" t="0" r="0" b="0"/>
              <a:pathLst>
                <a:path w="104395" h="252236">
                  <a:moveTo>
                    <a:pt x="78994" y="10935"/>
                  </a:moveTo>
                  <a:lnTo>
                    <a:pt x="78994" y="10935"/>
                  </a:lnTo>
                  <a:lnTo>
                    <a:pt x="75623" y="4193"/>
                  </a:lnTo>
                  <a:lnTo>
                    <a:pt x="72513" y="2207"/>
                  </a:lnTo>
                  <a:lnTo>
                    <a:pt x="63414" y="0"/>
                  </a:lnTo>
                  <a:lnTo>
                    <a:pt x="50432" y="4664"/>
                  </a:lnTo>
                  <a:lnTo>
                    <a:pt x="43019" y="8871"/>
                  </a:lnTo>
                  <a:lnTo>
                    <a:pt x="31019" y="24834"/>
                  </a:lnTo>
                  <a:lnTo>
                    <a:pt x="14449" y="61385"/>
                  </a:lnTo>
                  <a:lnTo>
                    <a:pt x="4447" y="92624"/>
                  </a:lnTo>
                  <a:lnTo>
                    <a:pt x="0" y="127674"/>
                  </a:lnTo>
                  <a:lnTo>
                    <a:pt x="1788" y="162538"/>
                  </a:lnTo>
                  <a:lnTo>
                    <a:pt x="12609" y="208254"/>
                  </a:lnTo>
                  <a:lnTo>
                    <a:pt x="17803" y="220798"/>
                  </a:lnTo>
                  <a:lnTo>
                    <a:pt x="34865" y="238498"/>
                  </a:lnTo>
                  <a:lnTo>
                    <a:pt x="45341" y="245194"/>
                  </a:lnTo>
                  <a:lnTo>
                    <a:pt x="68271" y="250752"/>
                  </a:lnTo>
                  <a:lnTo>
                    <a:pt x="104394" y="252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532"/>
            <p:cNvSpPr/>
            <p:nvPr>
              <p:custDataLst>
                <p:tags r:id="rId166"/>
              </p:custDataLst>
            </p:nvPr>
          </p:nvSpPr>
          <p:spPr>
            <a:xfrm>
              <a:off x="7672565" y="3017880"/>
              <a:ext cx="163336" cy="154153"/>
            </a:xfrm>
            <a:custGeom>
              <a:avLst/>
              <a:gdLst/>
              <a:ahLst/>
              <a:cxnLst/>
              <a:rect l="0" t="0" r="0" b="0"/>
              <a:pathLst>
                <a:path w="163336" h="154153">
                  <a:moveTo>
                    <a:pt x="10935" y="49170"/>
                  </a:moveTo>
                  <a:lnTo>
                    <a:pt x="10935" y="49170"/>
                  </a:lnTo>
                  <a:lnTo>
                    <a:pt x="2207" y="34667"/>
                  </a:lnTo>
                  <a:lnTo>
                    <a:pt x="0" y="26026"/>
                  </a:lnTo>
                  <a:lnTo>
                    <a:pt x="822" y="21746"/>
                  </a:lnTo>
                  <a:lnTo>
                    <a:pt x="5500" y="13228"/>
                  </a:lnTo>
                  <a:lnTo>
                    <a:pt x="17926" y="6620"/>
                  </a:lnTo>
                  <a:lnTo>
                    <a:pt x="44756" y="814"/>
                  </a:lnTo>
                  <a:lnTo>
                    <a:pt x="54649" y="0"/>
                  </a:lnTo>
                  <a:lnTo>
                    <a:pt x="71286" y="4739"/>
                  </a:lnTo>
                  <a:lnTo>
                    <a:pt x="78685" y="8966"/>
                  </a:lnTo>
                  <a:lnTo>
                    <a:pt x="88788" y="23070"/>
                  </a:lnTo>
                  <a:lnTo>
                    <a:pt x="92470" y="31770"/>
                  </a:lnTo>
                  <a:lnTo>
                    <a:pt x="92799" y="50844"/>
                  </a:lnTo>
                  <a:lnTo>
                    <a:pt x="86830" y="71081"/>
                  </a:lnTo>
                  <a:lnTo>
                    <a:pt x="60003" y="110935"/>
                  </a:lnTo>
                  <a:lnTo>
                    <a:pt x="32253" y="147417"/>
                  </a:lnTo>
                  <a:lnTo>
                    <a:pt x="33613" y="149240"/>
                  </a:lnTo>
                  <a:lnTo>
                    <a:pt x="40769" y="153147"/>
                  </a:lnTo>
                  <a:lnTo>
                    <a:pt x="87509" y="153452"/>
                  </a:lnTo>
                  <a:lnTo>
                    <a:pt x="122758" y="154152"/>
                  </a:lnTo>
                  <a:lnTo>
                    <a:pt x="163335" y="1507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533"/>
            <p:cNvSpPr/>
            <p:nvPr>
              <p:custDataLst>
                <p:tags r:id="rId167"/>
              </p:custDataLst>
            </p:nvPr>
          </p:nvSpPr>
          <p:spPr>
            <a:xfrm>
              <a:off x="7893050" y="31686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4729" y="24419"/>
                  </a:lnTo>
                  <a:lnTo>
                    <a:pt x="13302" y="689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534"/>
            <p:cNvSpPr/>
            <p:nvPr>
              <p:custDataLst>
                <p:tags r:id="rId168"/>
              </p:custDataLst>
            </p:nvPr>
          </p:nvSpPr>
          <p:spPr>
            <a:xfrm>
              <a:off x="8115300" y="3020112"/>
              <a:ext cx="215901" cy="148354"/>
            </a:xfrm>
            <a:custGeom>
              <a:avLst/>
              <a:gdLst/>
              <a:ahLst/>
              <a:cxnLst/>
              <a:rect l="0" t="0" r="0" b="0"/>
              <a:pathLst>
                <a:path w="215901" h="148354">
                  <a:moveTo>
                    <a:pt x="0" y="8838"/>
                  </a:moveTo>
                  <a:lnTo>
                    <a:pt x="0" y="8838"/>
                  </a:lnTo>
                  <a:lnTo>
                    <a:pt x="21048" y="0"/>
                  </a:lnTo>
                  <a:lnTo>
                    <a:pt x="42063" y="653"/>
                  </a:lnTo>
                  <a:lnTo>
                    <a:pt x="56089" y="9198"/>
                  </a:lnTo>
                  <a:lnTo>
                    <a:pt x="62793" y="15428"/>
                  </a:lnTo>
                  <a:lnTo>
                    <a:pt x="70241" y="29876"/>
                  </a:lnTo>
                  <a:lnTo>
                    <a:pt x="72227" y="37680"/>
                  </a:lnTo>
                  <a:lnTo>
                    <a:pt x="70671" y="53877"/>
                  </a:lnTo>
                  <a:lnTo>
                    <a:pt x="63864" y="70483"/>
                  </a:lnTo>
                  <a:lnTo>
                    <a:pt x="26230" y="115269"/>
                  </a:lnTo>
                  <a:lnTo>
                    <a:pt x="10695" y="133239"/>
                  </a:lnTo>
                  <a:lnTo>
                    <a:pt x="9246" y="136222"/>
                  </a:lnTo>
                  <a:lnTo>
                    <a:pt x="9692" y="138916"/>
                  </a:lnTo>
                  <a:lnTo>
                    <a:pt x="13950" y="143791"/>
                  </a:lnTo>
                  <a:lnTo>
                    <a:pt x="50576" y="147601"/>
                  </a:lnTo>
                  <a:lnTo>
                    <a:pt x="81745" y="148121"/>
                  </a:lnTo>
                  <a:lnTo>
                    <a:pt x="116764" y="148353"/>
                  </a:lnTo>
                  <a:lnTo>
                    <a:pt x="152084" y="147044"/>
                  </a:lnTo>
                  <a:lnTo>
                    <a:pt x="194797" y="139785"/>
                  </a:lnTo>
                  <a:lnTo>
                    <a:pt x="215900" y="135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535"/>
            <p:cNvSpPr/>
            <p:nvPr>
              <p:custDataLst>
                <p:tags r:id="rId169"/>
              </p:custDataLst>
            </p:nvPr>
          </p:nvSpPr>
          <p:spPr>
            <a:xfrm>
              <a:off x="8373161" y="3004433"/>
              <a:ext cx="48849" cy="208668"/>
            </a:xfrm>
            <a:custGeom>
              <a:avLst/>
              <a:gdLst/>
              <a:ahLst/>
              <a:cxnLst/>
              <a:rect l="0" t="0" r="0" b="0"/>
              <a:pathLst>
                <a:path w="48849" h="208668">
                  <a:moveTo>
                    <a:pt x="8839" y="5467"/>
                  </a:moveTo>
                  <a:lnTo>
                    <a:pt x="8839" y="5467"/>
                  </a:lnTo>
                  <a:lnTo>
                    <a:pt x="5468" y="2096"/>
                  </a:lnTo>
                  <a:lnTo>
                    <a:pt x="1931" y="441"/>
                  </a:lnTo>
                  <a:lnTo>
                    <a:pt x="0" y="0"/>
                  </a:lnTo>
                  <a:lnTo>
                    <a:pt x="124" y="1116"/>
                  </a:lnTo>
                  <a:lnTo>
                    <a:pt x="30809" y="47485"/>
                  </a:lnTo>
                  <a:lnTo>
                    <a:pt x="43297" y="71414"/>
                  </a:lnTo>
                  <a:lnTo>
                    <a:pt x="48848" y="98512"/>
                  </a:lnTo>
                  <a:lnTo>
                    <a:pt x="41860" y="141534"/>
                  </a:lnTo>
                  <a:lnTo>
                    <a:pt x="19643" y="182191"/>
                  </a:lnTo>
                  <a:lnTo>
                    <a:pt x="2489" y="208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536"/>
            <p:cNvSpPr/>
            <p:nvPr>
              <p:custDataLst>
                <p:tags r:id="rId170"/>
              </p:custDataLst>
            </p:nvPr>
          </p:nvSpPr>
          <p:spPr>
            <a:xfrm>
              <a:off x="8509000" y="2900345"/>
              <a:ext cx="97528" cy="408006"/>
            </a:xfrm>
            <a:custGeom>
              <a:avLst/>
              <a:gdLst/>
              <a:ahLst/>
              <a:cxnLst/>
              <a:rect l="0" t="0" r="0" b="0"/>
              <a:pathLst>
                <a:path w="97528" h="408006">
                  <a:moveTo>
                    <a:pt x="12700" y="14305"/>
                  </a:moveTo>
                  <a:lnTo>
                    <a:pt x="12700" y="14305"/>
                  </a:lnTo>
                  <a:lnTo>
                    <a:pt x="28614" y="4871"/>
                  </a:lnTo>
                  <a:lnTo>
                    <a:pt x="42586" y="0"/>
                  </a:lnTo>
                  <a:lnTo>
                    <a:pt x="66319" y="32"/>
                  </a:lnTo>
                  <a:lnTo>
                    <a:pt x="87854" y="7881"/>
                  </a:lnTo>
                  <a:lnTo>
                    <a:pt x="92435" y="13550"/>
                  </a:lnTo>
                  <a:lnTo>
                    <a:pt x="97527" y="29256"/>
                  </a:lnTo>
                  <a:lnTo>
                    <a:pt x="93652" y="61303"/>
                  </a:lnTo>
                  <a:lnTo>
                    <a:pt x="70081" y="97610"/>
                  </a:lnTo>
                  <a:lnTo>
                    <a:pt x="31378" y="141323"/>
                  </a:lnTo>
                  <a:lnTo>
                    <a:pt x="6554" y="175200"/>
                  </a:lnTo>
                  <a:lnTo>
                    <a:pt x="5075" y="179424"/>
                  </a:lnTo>
                  <a:lnTo>
                    <a:pt x="4794" y="182945"/>
                  </a:lnTo>
                  <a:lnTo>
                    <a:pt x="7771" y="193154"/>
                  </a:lnTo>
                  <a:lnTo>
                    <a:pt x="12626" y="201744"/>
                  </a:lnTo>
                  <a:lnTo>
                    <a:pt x="54312" y="246860"/>
                  </a:lnTo>
                  <a:lnTo>
                    <a:pt x="62944" y="265829"/>
                  </a:lnTo>
                  <a:lnTo>
                    <a:pt x="66781" y="286020"/>
                  </a:lnTo>
                  <a:lnTo>
                    <a:pt x="62199" y="317220"/>
                  </a:lnTo>
                  <a:lnTo>
                    <a:pt x="38574" y="358662"/>
                  </a:lnTo>
                  <a:lnTo>
                    <a:pt x="0" y="4080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537"/>
            <p:cNvSpPr/>
            <p:nvPr>
              <p:custDataLst>
                <p:tags r:id="rId171"/>
              </p:custDataLst>
            </p:nvPr>
          </p:nvSpPr>
          <p:spPr>
            <a:xfrm>
              <a:off x="8731250" y="3251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140"/>
          <p:cNvGrpSpPr/>
          <p:nvPr/>
        </p:nvGrpSpPr>
        <p:grpSpPr>
          <a:xfrm>
            <a:off x="3238500" y="3689350"/>
            <a:ext cx="755651" cy="279401"/>
            <a:chOff x="3238500" y="3689350"/>
            <a:chExt cx="755651" cy="279401"/>
          </a:xfrm>
        </p:grpSpPr>
        <p:sp>
          <p:nvSpPr>
            <p:cNvPr id="166" name="SMARTInkShape-6538"/>
            <p:cNvSpPr/>
            <p:nvPr>
              <p:custDataLst>
                <p:tags r:id="rId158"/>
              </p:custDataLst>
            </p:nvPr>
          </p:nvSpPr>
          <p:spPr>
            <a:xfrm>
              <a:off x="3238500" y="3769971"/>
              <a:ext cx="165101" cy="198780"/>
            </a:xfrm>
            <a:custGeom>
              <a:avLst/>
              <a:gdLst/>
              <a:ahLst/>
              <a:cxnLst/>
              <a:rect l="0" t="0" r="0" b="0"/>
              <a:pathLst>
                <a:path w="165101" h="198780">
                  <a:moveTo>
                    <a:pt x="0" y="46379"/>
                  </a:moveTo>
                  <a:lnTo>
                    <a:pt x="0" y="46379"/>
                  </a:lnTo>
                  <a:lnTo>
                    <a:pt x="0" y="34824"/>
                  </a:lnTo>
                  <a:lnTo>
                    <a:pt x="0" y="40760"/>
                  </a:lnTo>
                  <a:lnTo>
                    <a:pt x="11933" y="87083"/>
                  </a:lnTo>
                  <a:lnTo>
                    <a:pt x="18823" y="125232"/>
                  </a:lnTo>
                  <a:lnTo>
                    <a:pt x="24100" y="172257"/>
                  </a:lnTo>
                  <a:lnTo>
                    <a:pt x="25229" y="192917"/>
                  </a:lnTo>
                  <a:lnTo>
                    <a:pt x="25286" y="192754"/>
                  </a:lnTo>
                  <a:lnTo>
                    <a:pt x="28761" y="146991"/>
                  </a:lnTo>
                  <a:lnTo>
                    <a:pt x="34235" y="99473"/>
                  </a:lnTo>
                  <a:lnTo>
                    <a:pt x="43697" y="55290"/>
                  </a:lnTo>
                  <a:lnTo>
                    <a:pt x="57050" y="34112"/>
                  </a:lnTo>
                  <a:lnTo>
                    <a:pt x="90997" y="3268"/>
                  </a:lnTo>
                  <a:lnTo>
                    <a:pt x="99470" y="0"/>
                  </a:lnTo>
                  <a:lnTo>
                    <a:pt x="116411" y="130"/>
                  </a:lnTo>
                  <a:lnTo>
                    <a:pt x="133348" y="10537"/>
                  </a:lnTo>
                  <a:lnTo>
                    <a:pt x="141815" y="18251"/>
                  </a:lnTo>
                  <a:lnTo>
                    <a:pt x="151223" y="41874"/>
                  </a:lnTo>
                  <a:lnTo>
                    <a:pt x="158401" y="83144"/>
                  </a:lnTo>
                  <a:lnTo>
                    <a:pt x="161234" y="124065"/>
                  </a:lnTo>
                  <a:lnTo>
                    <a:pt x="159486" y="161825"/>
                  </a:lnTo>
                  <a:lnTo>
                    <a:pt x="160849" y="185242"/>
                  </a:lnTo>
                  <a:lnTo>
                    <a:pt x="165100" y="1987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539"/>
            <p:cNvSpPr/>
            <p:nvPr>
              <p:custDataLst>
                <p:tags r:id="rId159"/>
              </p:custDataLst>
            </p:nvPr>
          </p:nvSpPr>
          <p:spPr>
            <a:xfrm>
              <a:off x="3511550" y="38290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12961" y="20330"/>
                  </a:lnTo>
                  <a:lnTo>
                    <a:pt x="51478" y="12535"/>
                  </a:lnTo>
                  <a:lnTo>
                    <a:pt x="95914" y="280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540"/>
            <p:cNvSpPr/>
            <p:nvPr>
              <p:custDataLst>
                <p:tags r:id="rId160"/>
              </p:custDataLst>
            </p:nvPr>
          </p:nvSpPr>
          <p:spPr>
            <a:xfrm>
              <a:off x="3535130" y="3924300"/>
              <a:ext cx="52621" cy="18168"/>
            </a:xfrm>
            <a:custGeom>
              <a:avLst/>
              <a:gdLst/>
              <a:ahLst/>
              <a:cxnLst/>
              <a:rect l="0" t="0" r="0" b="0"/>
              <a:pathLst>
                <a:path w="52621" h="18168">
                  <a:moveTo>
                    <a:pt x="8170" y="12700"/>
                  </a:moveTo>
                  <a:lnTo>
                    <a:pt x="8170" y="12700"/>
                  </a:lnTo>
                  <a:lnTo>
                    <a:pt x="147" y="17064"/>
                  </a:lnTo>
                  <a:lnTo>
                    <a:pt x="0" y="17726"/>
                  </a:lnTo>
                  <a:lnTo>
                    <a:pt x="606" y="18167"/>
                  </a:lnTo>
                  <a:lnTo>
                    <a:pt x="526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541"/>
            <p:cNvSpPr/>
            <p:nvPr>
              <p:custDataLst>
                <p:tags r:id="rId161"/>
              </p:custDataLst>
            </p:nvPr>
          </p:nvSpPr>
          <p:spPr>
            <a:xfrm>
              <a:off x="3788802" y="3689350"/>
              <a:ext cx="91049" cy="201420"/>
            </a:xfrm>
            <a:custGeom>
              <a:avLst/>
              <a:gdLst/>
              <a:ahLst/>
              <a:cxnLst/>
              <a:rect l="0" t="0" r="0" b="0"/>
              <a:pathLst>
                <a:path w="91049" h="201420">
                  <a:moveTo>
                    <a:pt x="65648" y="0"/>
                  </a:moveTo>
                  <a:lnTo>
                    <a:pt x="65648" y="0"/>
                  </a:lnTo>
                  <a:lnTo>
                    <a:pt x="45875" y="41427"/>
                  </a:lnTo>
                  <a:lnTo>
                    <a:pt x="29522" y="84461"/>
                  </a:lnTo>
                  <a:lnTo>
                    <a:pt x="17067" y="127952"/>
                  </a:lnTo>
                  <a:lnTo>
                    <a:pt x="1020" y="169763"/>
                  </a:lnTo>
                  <a:lnTo>
                    <a:pt x="0" y="181519"/>
                  </a:lnTo>
                  <a:lnTo>
                    <a:pt x="1899" y="190741"/>
                  </a:lnTo>
                  <a:lnTo>
                    <a:pt x="5095" y="197192"/>
                  </a:lnTo>
                  <a:lnTo>
                    <a:pt x="9051" y="199195"/>
                  </a:lnTo>
                  <a:lnTo>
                    <a:pt x="20973" y="201419"/>
                  </a:lnTo>
                  <a:lnTo>
                    <a:pt x="46923" y="199301"/>
                  </a:lnTo>
                  <a:lnTo>
                    <a:pt x="91048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542"/>
            <p:cNvSpPr/>
            <p:nvPr>
              <p:custDataLst>
                <p:tags r:id="rId162"/>
              </p:custDataLst>
            </p:nvPr>
          </p:nvSpPr>
          <p:spPr>
            <a:xfrm>
              <a:off x="3860800" y="3803650"/>
              <a:ext cx="10009" cy="133351"/>
            </a:xfrm>
            <a:custGeom>
              <a:avLst/>
              <a:gdLst/>
              <a:ahLst/>
              <a:cxnLst/>
              <a:rect l="0" t="0" r="0" b="0"/>
              <a:pathLst>
                <a:path w="10009" h="133351">
                  <a:moveTo>
                    <a:pt x="6350" y="0"/>
                  </a:moveTo>
                  <a:lnTo>
                    <a:pt x="6350" y="0"/>
                  </a:lnTo>
                  <a:lnTo>
                    <a:pt x="7055" y="10845"/>
                  </a:lnTo>
                  <a:lnTo>
                    <a:pt x="10008" y="28143"/>
                  </a:lnTo>
                  <a:lnTo>
                    <a:pt x="6971" y="71631"/>
                  </a:lnTo>
                  <a:lnTo>
                    <a:pt x="1405" y="11237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543"/>
            <p:cNvSpPr/>
            <p:nvPr>
              <p:custDataLst>
                <p:tags r:id="rId163"/>
              </p:custDataLst>
            </p:nvPr>
          </p:nvSpPr>
          <p:spPr>
            <a:xfrm>
              <a:off x="3968750" y="38671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544"/>
            <p:cNvSpPr/>
            <p:nvPr>
              <p:custDataLst>
                <p:tags r:id="rId164"/>
              </p:custDataLst>
            </p:nvPr>
          </p:nvSpPr>
          <p:spPr>
            <a:xfrm>
              <a:off x="3536950" y="3892550"/>
              <a:ext cx="95251" cy="11818"/>
            </a:xfrm>
            <a:custGeom>
              <a:avLst/>
              <a:gdLst/>
              <a:ahLst/>
              <a:cxnLst/>
              <a:rect l="0" t="0" r="0" b="0"/>
              <a:pathLst>
                <a:path w="952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42646" y="745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141"/>
          <p:cNvGrpSpPr/>
          <p:nvPr/>
        </p:nvGrpSpPr>
        <p:grpSpPr>
          <a:xfrm>
            <a:off x="5058738" y="3778250"/>
            <a:ext cx="986463" cy="273051"/>
            <a:chOff x="5058738" y="3778250"/>
            <a:chExt cx="986463" cy="273051"/>
          </a:xfrm>
        </p:grpSpPr>
        <p:sp>
          <p:nvSpPr>
            <p:cNvPr id="174" name="SMARTInkShape-6545"/>
            <p:cNvSpPr/>
            <p:nvPr>
              <p:custDataLst>
                <p:tags r:id="rId151"/>
              </p:custDataLst>
            </p:nvPr>
          </p:nvSpPr>
          <p:spPr>
            <a:xfrm>
              <a:off x="5937249" y="3968750"/>
              <a:ext cx="95252" cy="11818"/>
            </a:xfrm>
            <a:custGeom>
              <a:avLst/>
              <a:gdLst/>
              <a:ahLst/>
              <a:cxnLst/>
              <a:rect l="0" t="0" r="0" b="0"/>
              <a:pathLst>
                <a:path w="95252" h="11818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2118" y="10714"/>
                  </a:lnTo>
                  <a:lnTo>
                    <a:pt x="10114" y="11817"/>
                  </a:lnTo>
                  <a:lnTo>
                    <a:pt x="47703" y="7456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546"/>
            <p:cNvSpPr/>
            <p:nvPr>
              <p:custDataLst>
                <p:tags r:id="rId152"/>
              </p:custDataLst>
            </p:nvPr>
          </p:nvSpPr>
          <p:spPr>
            <a:xfrm>
              <a:off x="5930900" y="38925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48805" y="3862"/>
                  </a:lnTo>
                  <a:lnTo>
                    <a:pt x="95971" y="50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547"/>
            <p:cNvSpPr/>
            <p:nvPr>
              <p:custDataLst>
                <p:tags r:id="rId153"/>
              </p:custDataLst>
            </p:nvPr>
          </p:nvSpPr>
          <p:spPr>
            <a:xfrm>
              <a:off x="5658733" y="3879850"/>
              <a:ext cx="53281" cy="36618"/>
            </a:xfrm>
            <a:custGeom>
              <a:avLst/>
              <a:gdLst/>
              <a:ahLst/>
              <a:cxnLst/>
              <a:rect l="0" t="0" r="0" b="0"/>
              <a:pathLst>
                <a:path w="53281" h="36618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3405"/>
                  </a:lnTo>
                  <a:lnTo>
                    <a:pt x="441" y="14581"/>
                  </a:lnTo>
                  <a:lnTo>
                    <a:pt x="0" y="16071"/>
                  </a:lnTo>
                  <a:lnTo>
                    <a:pt x="2749" y="24909"/>
                  </a:lnTo>
                  <a:lnTo>
                    <a:pt x="8022" y="30591"/>
                  </a:lnTo>
                  <a:lnTo>
                    <a:pt x="11404" y="33094"/>
                  </a:lnTo>
                  <a:lnTo>
                    <a:pt x="29647" y="36617"/>
                  </a:lnTo>
                  <a:lnTo>
                    <a:pt x="41144" y="33678"/>
                  </a:lnTo>
                  <a:lnTo>
                    <a:pt x="46184" y="30918"/>
                  </a:lnTo>
                  <a:lnTo>
                    <a:pt x="49545" y="26963"/>
                  </a:lnTo>
                  <a:lnTo>
                    <a:pt x="53280" y="16922"/>
                  </a:lnTo>
                  <a:lnTo>
                    <a:pt x="52158" y="12693"/>
                  </a:lnTo>
                  <a:lnTo>
                    <a:pt x="49295" y="9167"/>
                  </a:lnTo>
                  <a:lnTo>
                    <a:pt x="45269" y="6112"/>
                  </a:lnTo>
                  <a:lnTo>
                    <a:pt x="33270" y="2717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548"/>
            <p:cNvSpPr/>
            <p:nvPr>
              <p:custDataLst>
                <p:tags r:id="rId154"/>
              </p:custDataLst>
            </p:nvPr>
          </p:nvSpPr>
          <p:spPr>
            <a:xfrm>
              <a:off x="5664200" y="39941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576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549"/>
            <p:cNvSpPr/>
            <p:nvPr>
              <p:custDataLst>
                <p:tags r:id="rId155"/>
              </p:custDataLst>
            </p:nvPr>
          </p:nvSpPr>
          <p:spPr>
            <a:xfrm>
              <a:off x="5488550" y="3778250"/>
              <a:ext cx="80401" cy="260351"/>
            </a:xfrm>
            <a:custGeom>
              <a:avLst/>
              <a:gdLst/>
              <a:ahLst/>
              <a:cxnLst/>
              <a:rect l="0" t="0" r="0" b="0"/>
              <a:pathLst>
                <a:path w="80401" h="260351">
                  <a:moveTo>
                    <a:pt x="80400" y="0"/>
                  </a:moveTo>
                  <a:lnTo>
                    <a:pt x="80400" y="0"/>
                  </a:lnTo>
                  <a:lnTo>
                    <a:pt x="73658" y="3371"/>
                  </a:lnTo>
                  <a:lnTo>
                    <a:pt x="59352" y="22322"/>
                  </a:lnTo>
                  <a:lnTo>
                    <a:pt x="41708" y="57022"/>
                  </a:lnTo>
                  <a:lnTo>
                    <a:pt x="26445" y="101954"/>
                  </a:lnTo>
                  <a:lnTo>
                    <a:pt x="19261" y="134448"/>
                  </a:lnTo>
                  <a:lnTo>
                    <a:pt x="12305" y="167704"/>
                  </a:lnTo>
                  <a:lnTo>
                    <a:pt x="2158" y="201300"/>
                  </a:lnTo>
                  <a:lnTo>
                    <a:pt x="0" y="227521"/>
                  </a:lnTo>
                  <a:lnTo>
                    <a:pt x="420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550"/>
            <p:cNvSpPr/>
            <p:nvPr>
              <p:custDataLst>
                <p:tags r:id="rId156"/>
              </p:custDataLst>
            </p:nvPr>
          </p:nvSpPr>
          <p:spPr>
            <a:xfrm>
              <a:off x="5378450" y="3813280"/>
              <a:ext cx="203201" cy="187221"/>
            </a:xfrm>
            <a:custGeom>
              <a:avLst/>
              <a:gdLst/>
              <a:ahLst/>
              <a:cxnLst/>
              <a:rect l="0" t="0" r="0" b="0"/>
              <a:pathLst>
                <a:path w="203201" h="187221">
                  <a:moveTo>
                    <a:pt x="0" y="9420"/>
                  </a:moveTo>
                  <a:lnTo>
                    <a:pt x="0" y="9420"/>
                  </a:lnTo>
                  <a:lnTo>
                    <a:pt x="8839" y="582"/>
                  </a:lnTo>
                  <a:lnTo>
                    <a:pt x="11537" y="0"/>
                  </a:lnTo>
                  <a:lnTo>
                    <a:pt x="18298" y="1235"/>
                  </a:lnTo>
                  <a:lnTo>
                    <a:pt x="62765" y="32340"/>
                  </a:lnTo>
                  <a:lnTo>
                    <a:pt x="103263" y="63248"/>
                  </a:lnTo>
                  <a:lnTo>
                    <a:pt x="140898" y="99217"/>
                  </a:lnTo>
                  <a:lnTo>
                    <a:pt x="175528" y="145926"/>
                  </a:lnTo>
                  <a:lnTo>
                    <a:pt x="203200" y="1872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551"/>
            <p:cNvSpPr/>
            <p:nvPr>
              <p:custDataLst>
                <p:tags r:id="rId157"/>
              </p:custDataLst>
            </p:nvPr>
          </p:nvSpPr>
          <p:spPr>
            <a:xfrm>
              <a:off x="5058738" y="3779395"/>
              <a:ext cx="249863" cy="269496"/>
            </a:xfrm>
            <a:custGeom>
              <a:avLst/>
              <a:gdLst/>
              <a:ahLst/>
              <a:cxnLst/>
              <a:rect l="0" t="0" r="0" b="0"/>
              <a:pathLst>
                <a:path w="249863" h="269496">
                  <a:moveTo>
                    <a:pt x="180012" y="11555"/>
                  </a:moveTo>
                  <a:lnTo>
                    <a:pt x="180012" y="11555"/>
                  </a:lnTo>
                  <a:lnTo>
                    <a:pt x="186754" y="8184"/>
                  </a:lnTo>
                  <a:lnTo>
                    <a:pt x="188740" y="6486"/>
                  </a:lnTo>
                  <a:lnTo>
                    <a:pt x="192189" y="0"/>
                  </a:lnTo>
                  <a:lnTo>
                    <a:pt x="147502" y="17409"/>
                  </a:lnTo>
                  <a:lnTo>
                    <a:pt x="104292" y="38689"/>
                  </a:lnTo>
                  <a:lnTo>
                    <a:pt x="56917" y="62869"/>
                  </a:lnTo>
                  <a:lnTo>
                    <a:pt x="13096" y="92952"/>
                  </a:lnTo>
                  <a:lnTo>
                    <a:pt x="8057" y="98981"/>
                  </a:lnTo>
                  <a:lnTo>
                    <a:pt x="5403" y="104411"/>
                  </a:lnTo>
                  <a:lnTo>
                    <a:pt x="4339" y="109442"/>
                  </a:lnTo>
                  <a:lnTo>
                    <a:pt x="6453" y="113502"/>
                  </a:lnTo>
                  <a:lnTo>
                    <a:pt x="16326" y="119894"/>
                  </a:lnTo>
                  <a:lnTo>
                    <a:pt x="51235" y="124089"/>
                  </a:lnTo>
                  <a:lnTo>
                    <a:pt x="97328" y="125332"/>
                  </a:lnTo>
                  <a:lnTo>
                    <a:pt x="136620" y="129071"/>
                  </a:lnTo>
                  <a:lnTo>
                    <a:pt x="144734" y="132232"/>
                  </a:lnTo>
                  <a:lnTo>
                    <a:pt x="150143" y="136456"/>
                  </a:lnTo>
                  <a:lnTo>
                    <a:pt x="153750" y="141389"/>
                  </a:lnTo>
                  <a:lnTo>
                    <a:pt x="152626" y="147500"/>
                  </a:lnTo>
                  <a:lnTo>
                    <a:pt x="141970" y="161816"/>
                  </a:lnTo>
                  <a:lnTo>
                    <a:pt x="99282" y="192485"/>
                  </a:lnTo>
                  <a:lnTo>
                    <a:pt x="52062" y="221640"/>
                  </a:lnTo>
                  <a:lnTo>
                    <a:pt x="6231" y="254659"/>
                  </a:lnTo>
                  <a:lnTo>
                    <a:pt x="0" y="263770"/>
                  </a:lnTo>
                  <a:lnTo>
                    <a:pt x="1443" y="266481"/>
                  </a:lnTo>
                  <a:lnTo>
                    <a:pt x="10572" y="269495"/>
                  </a:lnTo>
                  <a:lnTo>
                    <a:pt x="51805" y="261078"/>
                  </a:lnTo>
                  <a:lnTo>
                    <a:pt x="88929" y="252746"/>
                  </a:lnTo>
                  <a:lnTo>
                    <a:pt x="128948" y="244340"/>
                  </a:lnTo>
                  <a:lnTo>
                    <a:pt x="170251" y="235900"/>
                  </a:lnTo>
                  <a:lnTo>
                    <a:pt x="204602" y="231208"/>
                  </a:lnTo>
                  <a:lnTo>
                    <a:pt x="249862" y="227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142"/>
          <p:cNvGrpSpPr/>
          <p:nvPr/>
        </p:nvGrpSpPr>
        <p:grpSpPr>
          <a:xfrm>
            <a:off x="6337528" y="3764452"/>
            <a:ext cx="279173" cy="420199"/>
            <a:chOff x="6337528" y="3764452"/>
            <a:chExt cx="279173" cy="420199"/>
          </a:xfrm>
        </p:grpSpPr>
        <p:sp>
          <p:nvSpPr>
            <p:cNvPr id="182" name="SMARTInkShape-6552"/>
            <p:cNvSpPr/>
            <p:nvPr>
              <p:custDataLst>
                <p:tags r:id="rId149"/>
              </p:custDataLst>
            </p:nvPr>
          </p:nvSpPr>
          <p:spPr>
            <a:xfrm>
              <a:off x="6559550" y="40957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7150" y="10113"/>
                  </a:lnTo>
                  <a:lnTo>
                    <a:pt x="50408" y="29886"/>
                  </a:lnTo>
                  <a:lnTo>
                    <a:pt x="29713" y="611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553"/>
            <p:cNvSpPr/>
            <p:nvPr>
              <p:custDataLst>
                <p:tags r:id="rId150"/>
              </p:custDataLst>
            </p:nvPr>
          </p:nvSpPr>
          <p:spPr>
            <a:xfrm>
              <a:off x="6337528" y="3764452"/>
              <a:ext cx="139473" cy="356699"/>
            </a:xfrm>
            <a:custGeom>
              <a:avLst/>
              <a:gdLst/>
              <a:ahLst/>
              <a:cxnLst/>
              <a:rect l="0" t="0" r="0" b="0"/>
              <a:pathLst>
                <a:path w="139473" h="356699">
                  <a:moveTo>
                    <a:pt x="95022" y="51898"/>
                  </a:moveTo>
                  <a:lnTo>
                    <a:pt x="95022" y="51898"/>
                  </a:lnTo>
                  <a:lnTo>
                    <a:pt x="93140" y="31176"/>
                  </a:lnTo>
                  <a:lnTo>
                    <a:pt x="89247" y="20110"/>
                  </a:lnTo>
                  <a:lnTo>
                    <a:pt x="82813" y="10489"/>
                  </a:lnTo>
                  <a:lnTo>
                    <a:pt x="73368" y="3390"/>
                  </a:lnTo>
                  <a:lnTo>
                    <a:pt x="67886" y="509"/>
                  </a:lnTo>
                  <a:lnTo>
                    <a:pt x="61409" y="0"/>
                  </a:lnTo>
                  <a:lnTo>
                    <a:pt x="46686" y="3197"/>
                  </a:lnTo>
                  <a:lnTo>
                    <a:pt x="22531" y="23043"/>
                  </a:lnTo>
                  <a:lnTo>
                    <a:pt x="4242" y="54637"/>
                  </a:lnTo>
                  <a:lnTo>
                    <a:pt x="0" y="94181"/>
                  </a:lnTo>
                  <a:lnTo>
                    <a:pt x="7399" y="117022"/>
                  </a:lnTo>
                  <a:lnTo>
                    <a:pt x="13323" y="127064"/>
                  </a:lnTo>
                  <a:lnTo>
                    <a:pt x="31195" y="140103"/>
                  </a:lnTo>
                  <a:lnTo>
                    <a:pt x="41888" y="144568"/>
                  </a:lnTo>
                  <a:lnTo>
                    <a:pt x="65056" y="145766"/>
                  </a:lnTo>
                  <a:lnTo>
                    <a:pt x="77162" y="144110"/>
                  </a:lnTo>
                  <a:lnTo>
                    <a:pt x="98138" y="132862"/>
                  </a:lnTo>
                  <a:lnTo>
                    <a:pt x="115457" y="115399"/>
                  </a:lnTo>
                  <a:lnTo>
                    <a:pt x="127858" y="93526"/>
                  </a:lnTo>
                  <a:lnTo>
                    <a:pt x="132428" y="73457"/>
                  </a:lnTo>
                  <a:lnTo>
                    <a:pt x="132108" y="57246"/>
                  </a:lnTo>
                  <a:lnTo>
                    <a:pt x="129614" y="47690"/>
                  </a:lnTo>
                  <a:lnTo>
                    <a:pt x="127961" y="45565"/>
                  </a:lnTo>
                  <a:lnTo>
                    <a:pt x="126153" y="44853"/>
                  </a:lnTo>
                  <a:lnTo>
                    <a:pt x="124243" y="45085"/>
                  </a:lnTo>
                  <a:lnTo>
                    <a:pt x="122969" y="48061"/>
                  </a:lnTo>
                  <a:lnTo>
                    <a:pt x="121883" y="67851"/>
                  </a:lnTo>
                  <a:lnTo>
                    <a:pt x="125715" y="104760"/>
                  </a:lnTo>
                  <a:lnTo>
                    <a:pt x="129360" y="135129"/>
                  </a:lnTo>
                  <a:lnTo>
                    <a:pt x="133331" y="171204"/>
                  </a:lnTo>
                  <a:lnTo>
                    <a:pt x="136742" y="210051"/>
                  </a:lnTo>
                  <a:lnTo>
                    <a:pt x="138259" y="248483"/>
                  </a:lnTo>
                  <a:lnTo>
                    <a:pt x="138933" y="282967"/>
                  </a:lnTo>
                  <a:lnTo>
                    <a:pt x="139312" y="324503"/>
                  </a:lnTo>
                  <a:lnTo>
                    <a:pt x="139472" y="3566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143"/>
          <p:cNvGrpSpPr/>
          <p:nvPr/>
        </p:nvGrpSpPr>
        <p:grpSpPr>
          <a:xfrm>
            <a:off x="7184541" y="3759200"/>
            <a:ext cx="619610" cy="406401"/>
            <a:chOff x="7184541" y="3759200"/>
            <a:chExt cx="619610" cy="406401"/>
          </a:xfrm>
        </p:grpSpPr>
        <p:sp>
          <p:nvSpPr>
            <p:cNvPr id="185" name="SMARTInkShape-6554"/>
            <p:cNvSpPr/>
            <p:nvPr>
              <p:custDataLst>
                <p:tags r:id="rId144"/>
              </p:custDataLst>
            </p:nvPr>
          </p:nvSpPr>
          <p:spPr>
            <a:xfrm>
              <a:off x="7637229" y="4070350"/>
              <a:ext cx="166922" cy="24518"/>
            </a:xfrm>
            <a:custGeom>
              <a:avLst/>
              <a:gdLst/>
              <a:ahLst/>
              <a:cxnLst/>
              <a:rect l="0" t="0" r="0" b="0"/>
              <a:pathLst>
                <a:path w="166922" h="24518">
                  <a:moveTo>
                    <a:pt x="8171" y="19050"/>
                  </a:moveTo>
                  <a:lnTo>
                    <a:pt x="8171" y="19050"/>
                  </a:lnTo>
                  <a:lnTo>
                    <a:pt x="148" y="23414"/>
                  </a:lnTo>
                  <a:lnTo>
                    <a:pt x="0" y="24076"/>
                  </a:lnTo>
                  <a:lnTo>
                    <a:pt x="607" y="24517"/>
                  </a:lnTo>
                  <a:lnTo>
                    <a:pt x="45606" y="16495"/>
                  </a:lnTo>
                  <a:lnTo>
                    <a:pt x="81958" y="10153"/>
                  </a:lnTo>
                  <a:lnTo>
                    <a:pt x="123986" y="4983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555"/>
            <p:cNvSpPr/>
            <p:nvPr>
              <p:custDataLst>
                <p:tags r:id="rId145"/>
              </p:custDataLst>
            </p:nvPr>
          </p:nvSpPr>
          <p:spPr>
            <a:xfrm>
              <a:off x="7632700" y="39814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6139" y="579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556"/>
            <p:cNvSpPr/>
            <p:nvPr>
              <p:custDataLst>
                <p:tags r:id="rId146"/>
              </p:custDataLst>
            </p:nvPr>
          </p:nvSpPr>
          <p:spPr>
            <a:xfrm>
              <a:off x="7184541" y="3759200"/>
              <a:ext cx="187810" cy="76201"/>
            </a:xfrm>
            <a:custGeom>
              <a:avLst/>
              <a:gdLst/>
              <a:ahLst/>
              <a:cxnLst/>
              <a:rect l="0" t="0" r="0" b="0"/>
              <a:pathLst>
                <a:path w="187810" h="76201">
                  <a:moveTo>
                    <a:pt x="3659" y="76200"/>
                  </a:moveTo>
                  <a:lnTo>
                    <a:pt x="3659" y="76200"/>
                  </a:lnTo>
                  <a:lnTo>
                    <a:pt x="288" y="76200"/>
                  </a:lnTo>
                  <a:lnTo>
                    <a:pt x="0" y="74789"/>
                  </a:lnTo>
                  <a:lnTo>
                    <a:pt x="1562" y="69458"/>
                  </a:lnTo>
                  <a:lnTo>
                    <a:pt x="19893" y="58523"/>
                  </a:lnTo>
                  <a:lnTo>
                    <a:pt x="64521" y="39604"/>
                  </a:lnTo>
                  <a:lnTo>
                    <a:pt x="109966" y="24187"/>
                  </a:lnTo>
                  <a:lnTo>
                    <a:pt x="153211" y="10750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557"/>
            <p:cNvSpPr/>
            <p:nvPr>
              <p:custDataLst>
                <p:tags r:id="rId147"/>
              </p:custDataLst>
            </p:nvPr>
          </p:nvSpPr>
          <p:spPr>
            <a:xfrm>
              <a:off x="7245350" y="3889179"/>
              <a:ext cx="165101" cy="276422"/>
            </a:xfrm>
            <a:custGeom>
              <a:avLst/>
              <a:gdLst/>
              <a:ahLst/>
              <a:cxnLst/>
              <a:rect l="0" t="0" r="0" b="0"/>
              <a:pathLst>
                <a:path w="165101" h="276422">
                  <a:moveTo>
                    <a:pt x="165100" y="3371"/>
                  </a:moveTo>
                  <a:lnTo>
                    <a:pt x="165100" y="3371"/>
                  </a:lnTo>
                  <a:lnTo>
                    <a:pt x="154987" y="0"/>
                  </a:lnTo>
                  <a:lnTo>
                    <a:pt x="150596" y="1124"/>
                  </a:lnTo>
                  <a:lnTo>
                    <a:pt x="141956" y="8017"/>
                  </a:lnTo>
                  <a:lnTo>
                    <a:pt x="110407" y="52789"/>
                  </a:lnTo>
                  <a:lnTo>
                    <a:pt x="93285" y="90716"/>
                  </a:lnTo>
                  <a:lnTo>
                    <a:pt x="72504" y="131562"/>
                  </a:lnTo>
                  <a:lnTo>
                    <a:pt x="50568" y="171822"/>
                  </a:lnTo>
                  <a:lnTo>
                    <a:pt x="31412" y="208531"/>
                  </a:lnTo>
                  <a:lnTo>
                    <a:pt x="11502" y="250818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558"/>
            <p:cNvSpPr/>
            <p:nvPr>
              <p:custDataLst>
                <p:tags r:id="rId148"/>
              </p:custDataLst>
            </p:nvPr>
          </p:nvSpPr>
          <p:spPr>
            <a:xfrm>
              <a:off x="7219950" y="3892550"/>
              <a:ext cx="177801" cy="234951"/>
            </a:xfrm>
            <a:custGeom>
              <a:avLst/>
              <a:gdLst/>
              <a:ahLst/>
              <a:cxnLst/>
              <a:rect l="0" t="0" r="0" b="0"/>
              <a:pathLst>
                <a:path w="177801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57173" y="54272"/>
                  </a:lnTo>
                  <a:lnTo>
                    <a:pt x="90787" y="96670"/>
                  </a:lnTo>
                  <a:lnTo>
                    <a:pt x="111376" y="128572"/>
                  </a:lnTo>
                  <a:lnTo>
                    <a:pt x="138833" y="174503"/>
                  </a:lnTo>
                  <a:lnTo>
                    <a:pt x="166653" y="217836"/>
                  </a:lnTo>
                  <a:lnTo>
                    <a:pt x="17780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144"/>
          <p:cNvGrpSpPr/>
          <p:nvPr/>
        </p:nvGrpSpPr>
        <p:grpSpPr>
          <a:xfrm>
            <a:off x="8096477" y="3803650"/>
            <a:ext cx="302454" cy="368301"/>
            <a:chOff x="8096477" y="3803650"/>
            <a:chExt cx="302454" cy="368301"/>
          </a:xfrm>
        </p:grpSpPr>
        <p:sp>
          <p:nvSpPr>
            <p:cNvPr id="191" name="SMARTInkShape-6559"/>
            <p:cNvSpPr/>
            <p:nvPr>
              <p:custDataLst>
                <p:tags r:id="rId141"/>
              </p:custDataLst>
            </p:nvPr>
          </p:nvSpPr>
          <p:spPr>
            <a:xfrm>
              <a:off x="8326891" y="3996798"/>
              <a:ext cx="72040" cy="175153"/>
            </a:xfrm>
            <a:custGeom>
              <a:avLst/>
              <a:gdLst/>
              <a:ahLst/>
              <a:cxnLst/>
              <a:rect l="0" t="0" r="0" b="0"/>
              <a:pathLst>
                <a:path w="72040" h="175153">
                  <a:moveTo>
                    <a:pt x="10659" y="16402"/>
                  </a:moveTo>
                  <a:lnTo>
                    <a:pt x="10659" y="16402"/>
                  </a:lnTo>
                  <a:lnTo>
                    <a:pt x="16126" y="0"/>
                  </a:lnTo>
                  <a:lnTo>
                    <a:pt x="2468" y="39434"/>
                  </a:lnTo>
                  <a:lnTo>
                    <a:pt x="0" y="63600"/>
                  </a:lnTo>
                  <a:lnTo>
                    <a:pt x="1924" y="75243"/>
                  </a:lnTo>
                  <a:lnTo>
                    <a:pt x="4835" y="78207"/>
                  </a:lnTo>
                  <a:lnTo>
                    <a:pt x="8893" y="79478"/>
                  </a:lnTo>
                  <a:lnTo>
                    <a:pt x="13715" y="79619"/>
                  </a:lnTo>
                  <a:lnTo>
                    <a:pt x="33985" y="69705"/>
                  </a:lnTo>
                  <a:lnTo>
                    <a:pt x="61768" y="45227"/>
                  </a:lnTo>
                  <a:lnTo>
                    <a:pt x="64487" y="45496"/>
                  </a:lnTo>
                  <a:lnTo>
                    <a:pt x="67005" y="47087"/>
                  </a:lnTo>
                  <a:lnTo>
                    <a:pt x="69390" y="49559"/>
                  </a:lnTo>
                  <a:lnTo>
                    <a:pt x="72039" y="59831"/>
                  </a:lnTo>
                  <a:lnTo>
                    <a:pt x="71649" y="81481"/>
                  </a:lnTo>
                  <a:lnTo>
                    <a:pt x="65196" y="120823"/>
                  </a:lnTo>
                  <a:lnTo>
                    <a:pt x="61459" y="175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560"/>
            <p:cNvSpPr/>
            <p:nvPr>
              <p:custDataLst>
                <p:tags r:id="rId142"/>
              </p:custDataLst>
            </p:nvPr>
          </p:nvSpPr>
          <p:spPr>
            <a:xfrm>
              <a:off x="8242300" y="3803650"/>
              <a:ext cx="120651" cy="323851"/>
            </a:xfrm>
            <a:custGeom>
              <a:avLst/>
              <a:gdLst/>
              <a:ahLst/>
              <a:cxnLst/>
              <a:rect l="0" t="0" r="0" b="0"/>
              <a:pathLst>
                <a:path w="120651" h="32385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05070" y="13484"/>
                  </a:lnTo>
                  <a:lnTo>
                    <a:pt x="88047" y="48837"/>
                  </a:lnTo>
                  <a:lnTo>
                    <a:pt x="75820" y="80972"/>
                  </a:lnTo>
                  <a:lnTo>
                    <a:pt x="63330" y="118538"/>
                  </a:lnTo>
                  <a:lnTo>
                    <a:pt x="50724" y="163456"/>
                  </a:lnTo>
                  <a:lnTo>
                    <a:pt x="36185" y="209760"/>
                  </a:lnTo>
                  <a:lnTo>
                    <a:pt x="21727" y="253388"/>
                  </a:lnTo>
                  <a:lnTo>
                    <a:pt x="7064" y="30077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561"/>
            <p:cNvSpPr/>
            <p:nvPr>
              <p:custDataLst>
                <p:tags r:id="rId143"/>
              </p:custDataLst>
            </p:nvPr>
          </p:nvSpPr>
          <p:spPr>
            <a:xfrm>
              <a:off x="8096477" y="3827968"/>
              <a:ext cx="107724" cy="185233"/>
            </a:xfrm>
            <a:custGeom>
              <a:avLst/>
              <a:gdLst/>
              <a:ahLst/>
              <a:cxnLst/>
              <a:rect l="0" t="0" r="0" b="0"/>
              <a:pathLst>
                <a:path w="107724" h="185233">
                  <a:moveTo>
                    <a:pt x="95023" y="26482"/>
                  </a:moveTo>
                  <a:lnTo>
                    <a:pt x="95023" y="26482"/>
                  </a:lnTo>
                  <a:lnTo>
                    <a:pt x="86234" y="12667"/>
                  </a:lnTo>
                  <a:lnTo>
                    <a:pt x="78416" y="5525"/>
                  </a:lnTo>
                  <a:lnTo>
                    <a:pt x="67887" y="0"/>
                  </a:lnTo>
                  <a:lnTo>
                    <a:pt x="54270" y="836"/>
                  </a:lnTo>
                  <a:lnTo>
                    <a:pt x="38810" y="7322"/>
                  </a:lnTo>
                  <a:lnTo>
                    <a:pt x="15651" y="26842"/>
                  </a:lnTo>
                  <a:lnTo>
                    <a:pt x="4242" y="42399"/>
                  </a:lnTo>
                  <a:lnTo>
                    <a:pt x="113" y="54958"/>
                  </a:lnTo>
                  <a:lnTo>
                    <a:pt x="0" y="60282"/>
                  </a:lnTo>
                  <a:lnTo>
                    <a:pt x="3452" y="63832"/>
                  </a:lnTo>
                  <a:lnTo>
                    <a:pt x="16695" y="67777"/>
                  </a:lnTo>
                  <a:lnTo>
                    <a:pt x="43984" y="63255"/>
                  </a:lnTo>
                  <a:lnTo>
                    <a:pt x="71042" y="49607"/>
                  </a:lnTo>
                  <a:lnTo>
                    <a:pt x="82719" y="38171"/>
                  </a:lnTo>
                  <a:lnTo>
                    <a:pt x="92593" y="23695"/>
                  </a:lnTo>
                  <a:lnTo>
                    <a:pt x="93402" y="23213"/>
                  </a:lnTo>
                  <a:lnTo>
                    <a:pt x="93942" y="23597"/>
                  </a:lnTo>
                  <a:lnTo>
                    <a:pt x="94302" y="24559"/>
                  </a:lnTo>
                  <a:lnTo>
                    <a:pt x="99344" y="66035"/>
                  </a:lnTo>
                  <a:lnTo>
                    <a:pt x="104477" y="110643"/>
                  </a:lnTo>
                  <a:lnTo>
                    <a:pt x="107295" y="151534"/>
                  </a:lnTo>
                  <a:lnTo>
                    <a:pt x="107723" y="1852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145"/>
          <p:cNvGrpSpPr/>
          <p:nvPr/>
        </p:nvGrpSpPr>
        <p:grpSpPr>
          <a:xfrm>
            <a:off x="8712200" y="3826202"/>
            <a:ext cx="1117601" cy="206049"/>
            <a:chOff x="8712200" y="3826202"/>
            <a:chExt cx="1117601" cy="206049"/>
          </a:xfrm>
        </p:grpSpPr>
        <p:sp>
          <p:nvSpPr>
            <p:cNvPr id="195" name="SMARTInkShape-6562"/>
            <p:cNvSpPr/>
            <p:nvPr>
              <p:custDataLst>
                <p:tags r:id="rId134"/>
              </p:custDataLst>
            </p:nvPr>
          </p:nvSpPr>
          <p:spPr>
            <a:xfrm>
              <a:off x="8732132" y="4000500"/>
              <a:ext cx="126119" cy="12701"/>
            </a:xfrm>
            <a:custGeom>
              <a:avLst/>
              <a:gdLst/>
              <a:ahLst/>
              <a:cxnLst/>
              <a:rect l="0" t="0" r="0" b="0"/>
              <a:pathLst>
                <a:path w="126119" h="127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7035" y="6907"/>
                  </a:lnTo>
                  <a:lnTo>
                    <a:pt x="22392" y="10125"/>
                  </a:lnTo>
                  <a:lnTo>
                    <a:pt x="62772" y="11937"/>
                  </a:lnTo>
                  <a:lnTo>
                    <a:pt x="104840" y="12474"/>
                  </a:lnTo>
                  <a:lnTo>
                    <a:pt x="126118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563"/>
            <p:cNvSpPr/>
            <p:nvPr>
              <p:custDataLst>
                <p:tags r:id="rId135"/>
              </p:custDataLst>
            </p:nvPr>
          </p:nvSpPr>
          <p:spPr>
            <a:xfrm>
              <a:off x="8712200" y="39370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4" y="12143"/>
                  </a:lnTo>
                  <a:lnTo>
                    <a:pt x="29885" y="4123"/>
                  </a:lnTo>
                  <a:lnTo>
                    <a:pt x="71990" y="81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564"/>
            <p:cNvSpPr/>
            <p:nvPr>
              <p:custDataLst>
                <p:tags r:id="rId136"/>
              </p:custDataLst>
            </p:nvPr>
          </p:nvSpPr>
          <p:spPr>
            <a:xfrm>
              <a:off x="9270999" y="3994411"/>
              <a:ext cx="6352" cy="6090"/>
            </a:xfrm>
            <a:custGeom>
              <a:avLst/>
              <a:gdLst/>
              <a:ahLst/>
              <a:cxnLst/>
              <a:rect l="0" t="0" r="0" b="0"/>
              <a:pathLst>
                <a:path w="6352" h="6090">
                  <a:moveTo>
                    <a:pt x="1" y="6089"/>
                  </a:moveTo>
                  <a:lnTo>
                    <a:pt x="1" y="6089"/>
                  </a:lnTo>
                  <a:lnTo>
                    <a:pt x="0" y="0"/>
                  </a:lnTo>
                  <a:lnTo>
                    <a:pt x="6351" y="6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565"/>
            <p:cNvSpPr/>
            <p:nvPr>
              <p:custDataLst>
                <p:tags r:id="rId137"/>
              </p:custDataLst>
            </p:nvPr>
          </p:nvSpPr>
          <p:spPr>
            <a:xfrm>
              <a:off x="9378950" y="3859643"/>
              <a:ext cx="158751" cy="144614"/>
            </a:xfrm>
            <a:custGeom>
              <a:avLst/>
              <a:gdLst/>
              <a:ahLst/>
              <a:cxnLst/>
              <a:rect l="0" t="0" r="0" b="0"/>
              <a:pathLst>
                <a:path w="158751" h="144614">
                  <a:moveTo>
                    <a:pt x="0" y="32907"/>
                  </a:moveTo>
                  <a:lnTo>
                    <a:pt x="0" y="32907"/>
                  </a:lnTo>
                  <a:lnTo>
                    <a:pt x="24418" y="11859"/>
                  </a:lnTo>
                  <a:lnTo>
                    <a:pt x="47530" y="957"/>
                  </a:lnTo>
                  <a:lnTo>
                    <a:pt x="75623" y="0"/>
                  </a:lnTo>
                  <a:lnTo>
                    <a:pt x="82871" y="3208"/>
                  </a:lnTo>
                  <a:lnTo>
                    <a:pt x="92806" y="14298"/>
                  </a:lnTo>
                  <a:lnTo>
                    <a:pt x="95810" y="30516"/>
                  </a:lnTo>
                  <a:lnTo>
                    <a:pt x="91653" y="59479"/>
                  </a:lnTo>
                  <a:lnTo>
                    <a:pt x="83068" y="79995"/>
                  </a:lnTo>
                  <a:lnTo>
                    <a:pt x="49004" y="122346"/>
                  </a:lnTo>
                  <a:lnTo>
                    <a:pt x="32231" y="140833"/>
                  </a:lnTo>
                  <a:lnTo>
                    <a:pt x="31366" y="142957"/>
                  </a:lnTo>
                  <a:lnTo>
                    <a:pt x="31493" y="144373"/>
                  </a:lnTo>
                  <a:lnTo>
                    <a:pt x="33696" y="144613"/>
                  </a:lnTo>
                  <a:lnTo>
                    <a:pt x="71414" y="140574"/>
                  </a:lnTo>
                  <a:lnTo>
                    <a:pt x="108100" y="136618"/>
                  </a:lnTo>
                  <a:lnTo>
                    <a:pt x="158750" y="134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566"/>
            <p:cNvSpPr/>
            <p:nvPr>
              <p:custDataLst>
                <p:tags r:id="rId138"/>
              </p:custDataLst>
            </p:nvPr>
          </p:nvSpPr>
          <p:spPr>
            <a:xfrm>
              <a:off x="9628197" y="3843155"/>
              <a:ext cx="59147" cy="182239"/>
            </a:xfrm>
            <a:custGeom>
              <a:avLst/>
              <a:gdLst/>
              <a:ahLst/>
              <a:cxnLst/>
              <a:rect l="0" t="0" r="0" b="0"/>
              <a:pathLst>
                <a:path w="59147" h="182239">
                  <a:moveTo>
                    <a:pt x="49203" y="17645"/>
                  </a:moveTo>
                  <a:lnTo>
                    <a:pt x="49203" y="17645"/>
                  </a:lnTo>
                  <a:lnTo>
                    <a:pt x="34897" y="3339"/>
                  </a:lnTo>
                  <a:lnTo>
                    <a:pt x="28498" y="703"/>
                  </a:lnTo>
                  <a:lnTo>
                    <a:pt x="24816" y="0"/>
                  </a:lnTo>
                  <a:lnTo>
                    <a:pt x="16963" y="1101"/>
                  </a:lnTo>
                  <a:lnTo>
                    <a:pt x="12893" y="2382"/>
                  </a:lnTo>
                  <a:lnTo>
                    <a:pt x="6489" y="7569"/>
                  </a:lnTo>
                  <a:lnTo>
                    <a:pt x="1997" y="14578"/>
                  </a:lnTo>
                  <a:lnTo>
                    <a:pt x="0" y="22396"/>
                  </a:lnTo>
                  <a:lnTo>
                    <a:pt x="2247" y="38102"/>
                  </a:lnTo>
                  <a:lnTo>
                    <a:pt x="22209" y="80386"/>
                  </a:lnTo>
                  <a:lnTo>
                    <a:pt x="55700" y="124845"/>
                  </a:lnTo>
                  <a:lnTo>
                    <a:pt x="59146" y="134904"/>
                  </a:lnTo>
                  <a:lnTo>
                    <a:pt x="56915" y="145960"/>
                  </a:lnTo>
                  <a:lnTo>
                    <a:pt x="50514" y="157224"/>
                  </a:lnTo>
                  <a:lnTo>
                    <a:pt x="31039" y="174071"/>
                  </a:lnTo>
                  <a:lnTo>
                    <a:pt x="19596" y="180175"/>
                  </a:lnTo>
                  <a:lnTo>
                    <a:pt x="12780" y="182238"/>
                  </a:lnTo>
                  <a:lnTo>
                    <a:pt x="12927" y="180996"/>
                  </a:lnTo>
                  <a:lnTo>
                    <a:pt x="30153" y="1509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567"/>
            <p:cNvSpPr/>
            <p:nvPr>
              <p:custDataLst>
                <p:tags r:id="rId139"/>
              </p:custDataLst>
            </p:nvPr>
          </p:nvSpPr>
          <p:spPr>
            <a:xfrm>
              <a:off x="9621132" y="3826202"/>
              <a:ext cx="208669" cy="15549"/>
            </a:xfrm>
            <a:custGeom>
              <a:avLst/>
              <a:gdLst/>
              <a:ahLst/>
              <a:cxnLst/>
              <a:rect l="0" t="0" r="0" b="0"/>
              <a:pathLst>
                <a:path w="208669" h="15549">
                  <a:moveTo>
                    <a:pt x="5468" y="15548"/>
                  </a:moveTo>
                  <a:lnTo>
                    <a:pt x="5468" y="15548"/>
                  </a:lnTo>
                  <a:lnTo>
                    <a:pt x="0" y="4613"/>
                  </a:lnTo>
                  <a:lnTo>
                    <a:pt x="19605" y="0"/>
                  </a:lnTo>
                  <a:lnTo>
                    <a:pt x="62337" y="906"/>
                  </a:lnTo>
                  <a:lnTo>
                    <a:pt x="102710" y="1985"/>
                  </a:lnTo>
                  <a:lnTo>
                    <a:pt x="144642" y="3170"/>
                  </a:lnTo>
                  <a:lnTo>
                    <a:pt x="187816" y="7098"/>
                  </a:lnTo>
                  <a:lnTo>
                    <a:pt x="208668" y="91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568"/>
            <p:cNvSpPr/>
            <p:nvPr>
              <p:custDataLst>
                <p:tags r:id="rId140"/>
              </p:custDataLst>
            </p:nvPr>
          </p:nvSpPr>
          <p:spPr>
            <a:xfrm>
              <a:off x="9020328" y="3874383"/>
              <a:ext cx="193523" cy="157868"/>
            </a:xfrm>
            <a:custGeom>
              <a:avLst/>
              <a:gdLst/>
              <a:ahLst/>
              <a:cxnLst/>
              <a:rect l="0" t="0" r="0" b="0"/>
              <a:pathLst>
                <a:path w="193523" h="157868">
                  <a:moveTo>
                    <a:pt x="41122" y="5467"/>
                  </a:moveTo>
                  <a:lnTo>
                    <a:pt x="41122" y="5467"/>
                  </a:lnTo>
                  <a:lnTo>
                    <a:pt x="44492" y="2096"/>
                  </a:lnTo>
                  <a:lnTo>
                    <a:pt x="56702" y="0"/>
                  </a:lnTo>
                  <a:lnTo>
                    <a:pt x="73725" y="2749"/>
                  </a:lnTo>
                  <a:lnTo>
                    <a:pt x="95546" y="18146"/>
                  </a:lnTo>
                  <a:lnTo>
                    <a:pt x="105997" y="32739"/>
                  </a:lnTo>
                  <a:lnTo>
                    <a:pt x="109772" y="40582"/>
                  </a:lnTo>
                  <a:lnTo>
                    <a:pt x="110173" y="49338"/>
                  </a:lnTo>
                  <a:lnTo>
                    <a:pt x="104972" y="68474"/>
                  </a:lnTo>
                  <a:lnTo>
                    <a:pt x="83402" y="99081"/>
                  </a:lnTo>
                  <a:lnTo>
                    <a:pt x="36089" y="135884"/>
                  </a:lnTo>
                  <a:lnTo>
                    <a:pt x="0" y="156069"/>
                  </a:lnTo>
                  <a:lnTo>
                    <a:pt x="1007" y="156669"/>
                  </a:lnTo>
                  <a:lnTo>
                    <a:pt x="36963" y="157709"/>
                  </a:lnTo>
                  <a:lnTo>
                    <a:pt x="80263" y="157820"/>
                  </a:lnTo>
                  <a:lnTo>
                    <a:pt x="112375" y="157846"/>
                  </a:lnTo>
                  <a:lnTo>
                    <a:pt x="156543" y="157860"/>
                  </a:lnTo>
                  <a:lnTo>
                    <a:pt x="193522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146"/>
          <p:cNvGrpSpPr/>
          <p:nvPr/>
        </p:nvGrpSpPr>
        <p:grpSpPr>
          <a:xfrm>
            <a:off x="5087644" y="4434065"/>
            <a:ext cx="957557" cy="283986"/>
            <a:chOff x="5087644" y="4434065"/>
            <a:chExt cx="957557" cy="283986"/>
          </a:xfrm>
        </p:grpSpPr>
        <p:sp>
          <p:nvSpPr>
            <p:cNvPr id="203" name="SMARTInkShape-6569"/>
            <p:cNvSpPr/>
            <p:nvPr>
              <p:custDataLst>
                <p:tags r:id="rId127"/>
              </p:custDataLst>
            </p:nvPr>
          </p:nvSpPr>
          <p:spPr>
            <a:xfrm>
              <a:off x="5664200" y="46545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7674" y="2072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570"/>
            <p:cNvSpPr/>
            <p:nvPr>
              <p:custDataLst>
                <p:tags r:id="rId128"/>
              </p:custDataLst>
            </p:nvPr>
          </p:nvSpPr>
          <p:spPr>
            <a:xfrm>
              <a:off x="5547806" y="4434065"/>
              <a:ext cx="116395" cy="277636"/>
            </a:xfrm>
            <a:custGeom>
              <a:avLst/>
              <a:gdLst/>
              <a:ahLst/>
              <a:cxnLst/>
              <a:rect l="0" t="0" r="0" b="0"/>
              <a:pathLst>
                <a:path w="116395" h="277636">
                  <a:moveTo>
                    <a:pt x="116394" y="10935"/>
                  </a:moveTo>
                  <a:lnTo>
                    <a:pt x="116394" y="10935"/>
                  </a:lnTo>
                  <a:lnTo>
                    <a:pt x="113023" y="4193"/>
                  </a:lnTo>
                  <a:lnTo>
                    <a:pt x="109208" y="2207"/>
                  </a:lnTo>
                  <a:lnTo>
                    <a:pt x="97443" y="0"/>
                  </a:lnTo>
                  <a:lnTo>
                    <a:pt x="71582" y="5500"/>
                  </a:lnTo>
                  <a:lnTo>
                    <a:pt x="41576" y="22808"/>
                  </a:lnTo>
                  <a:lnTo>
                    <a:pt x="13714" y="49182"/>
                  </a:lnTo>
                  <a:lnTo>
                    <a:pt x="3731" y="67209"/>
                  </a:lnTo>
                  <a:lnTo>
                    <a:pt x="0" y="84629"/>
                  </a:lnTo>
                  <a:lnTo>
                    <a:pt x="2571" y="110303"/>
                  </a:lnTo>
                  <a:lnTo>
                    <a:pt x="19647" y="152736"/>
                  </a:lnTo>
                  <a:lnTo>
                    <a:pt x="34672" y="187321"/>
                  </a:lnTo>
                  <a:lnTo>
                    <a:pt x="37852" y="216381"/>
                  </a:lnTo>
                  <a:lnTo>
                    <a:pt x="31140" y="260440"/>
                  </a:lnTo>
                  <a:lnTo>
                    <a:pt x="27494" y="277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571"/>
            <p:cNvSpPr/>
            <p:nvPr>
              <p:custDataLst>
                <p:tags r:id="rId129"/>
              </p:custDataLst>
            </p:nvPr>
          </p:nvSpPr>
          <p:spPr>
            <a:xfrm>
              <a:off x="5450992" y="4452756"/>
              <a:ext cx="117959" cy="93845"/>
            </a:xfrm>
            <a:custGeom>
              <a:avLst/>
              <a:gdLst/>
              <a:ahLst/>
              <a:cxnLst/>
              <a:rect l="0" t="0" r="0" b="0"/>
              <a:pathLst>
                <a:path w="117959" h="93845">
                  <a:moveTo>
                    <a:pt x="3658" y="17644"/>
                  </a:moveTo>
                  <a:lnTo>
                    <a:pt x="3658" y="17644"/>
                  </a:lnTo>
                  <a:lnTo>
                    <a:pt x="287" y="10902"/>
                  </a:lnTo>
                  <a:lnTo>
                    <a:pt x="0" y="8210"/>
                  </a:lnTo>
                  <a:lnTo>
                    <a:pt x="1562" y="3338"/>
                  </a:lnTo>
                  <a:lnTo>
                    <a:pt x="4377" y="1757"/>
                  </a:lnTo>
                  <a:lnTo>
                    <a:pt x="13150" y="0"/>
                  </a:lnTo>
                  <a:lnTo>
                    <a:pt x="36731" y="5752"/>
                  </a:lnTo>
                  <a:lnTo>
                    <a:pt x="62689" y="23136"/>
                  </a:lnTo>
                  <a:lnTo>
                    <a:pt x="101464" y="67565"/>
                  </a:lnTo>
                  <a:lnTo>
                    <a:pt x="117958" y="93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572"/>
            <p:cNvSpPr/>
            <p:nvPr>
              <p:custDataLst>
                <p:tags r:id="rId130"/>
              </p:custDataLst>
            </p:nvPr>
          </p:nvSpPr>
          <p:spPr>
            <a:xfrm>
              <a:off x="5087644" y="4458223"/>
              <a:ext cx="259057" cy="250579"/>
            </a:xfrm>
            <a:custGeom>
              <a:avLst/>
              <a:gdLst/>
              <a:ahLst/>
              <a:cxnLst/>
              <a:rect l="0" t="0" r="0" b="0"/>
              <a:pathLst>
                <a:path w="259057" h="250579">
                  <a:moveTo>
                    <a:pt x="132056" y="12177"/>
                  </a:moveTo>
                  <a:lnTo>
                    <a:pt x="132056" y="12177"/>
                  </a:lnTo>
                  <a:lnTo>
                    <a:pt x="144233" y="0"/>
                  </a:lnTo>
                  <a:lnTo>
                    <a:pt x="120202" y="10216"/>
                  </a:lnTo>
                  <a:lnTo>
                    <a:pt x="75543" y="38836"/>
                  </a:lnTo>
                  <a:lnTo>
                    <a:pt x="33624" y="68211"/>
                  </a:lnTo>
                  <a:lnTo>
                    <a:pt x="6779" y="95886"/>
                  </a:lnTo>
                  <a:lnTo>
                    <a:pt x="648" y="109588"/>
                  </a:lnTo>
                  <a:lnTo>
                    <a:pt x="0" y="115218"/>
                  </a:lnTo>
                  <a:lnTo>
                    <a:pt x="2391" y="120382"/>
                  </a:lnTo>
                  <a:lnTo>
                    <a:pt x="12573" y="129883"/>
                  </a:lnTo>
                  <a:lnTo>
                    <a:pt x="32150" y="135047"/>
                  </a:lnTo>
                  <a:lnTo>
                    <a:pt x="70940" y="137953"/>
                  </a:lnTo>
                  <a:lnTo>
                    <a:pt x="109949" y="140696"/>
                  </a:lnTo>
                  <a:lnTo>
                    <a:pt x="129991" y="144791"/>
                  </a:lnTo>
                  <a:lnTo>
                    <a:pt x="141251" y="151315"/>
                  </a:lnTo>
                  <a:lnTo>
                    <a:pt x="141714" y="155735"/>
                  </a:lnTo>
                  <a:lnTo>
                    <a:pt x="139200" y="160799"/>
                  </a:lnTo>
                  <a:lnTo>
                    <a:pt x="118415" y="179921"/>
                  </a:lnTo>
                  <a:lnTo>
                    <a:pt x="73466" y="208294"/>
                  </a:lnTo>
                  <a:lnTo>
                    <a:pt x="31713" y="233577"/>
                  </a:lnTo>
                  <a:lnTo>
                    <a:pt x="20902" y="243692"/>
                  </a:lnTo>
                  <a:lnTo>
                    <a:pt x="19148" y="246953"/>
                  </a:lnTo>
                  <a:lnTo>
                    <a:pt x="19390" y="249128"/>
                  </a:lnTo>
                  <a:lnTo>
                    <a:pt x="20962" y="250578"/>
                  </a:lnTo>
                  <a:lnTo>
                    <a:pt x="66158" y="247834"/>
                  </a:lnTo>
                  <a:lnTo>
                    <a:pt x="104650" y="244384"/>
                  </a:lnTo>
                  <a:lnTo>
                    <a:pt x="143864" y="242380"/>
                  </a:lnTo>
                  <a:lnTo>
                    <a:pt x="182459" y="240784"/>
                  </a:lnTo>
                  <a:lnTo>
                    <a:pt x="220780" y="237723"/>
                  </a:lnTo>
                  <a:lnTo>
                    <a:pt x="259056" y="234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573"/>
            <p:cNvSpPr/>
            <p:nvPr>
              <p:custDataLst>
                <p:tags r:id="rId131"/>
              </p:custDataLst>
            </p:nvPr>
          </p:nvSpPr>
          <p:spPr>
            <a:xfrm>
              <a:off x="5653732" y="4536879"/>
              <a:ext cx="58522" cy="27067"/>
            </a:xfrm>
            <a:custGeom>
              <a:avLst/>
              <a:gdLst/>
              <a:ahLst/>
              <a:cxnLst/>
              <a:rect l="0" t="0" r="0" b="0"/>
              <a:pathLst>
                <a:path w="58522" h="27067">
                  <a:moveTo>
                    <a:pt x="23168" y="3371"/>
                  </a:moveTo>
                  <a:lnTo>
                    <a:pt x="23168" y="3371"/>
                  </a:lnTo>
                  <a:lnTo>
                    <a:pt x="16426" y="0"/>
                  </a:lnTo>
                  <a:lnTo>
                    <a:pt x="9353" y="227"/>
                  </a:lnTo>
                  <a:lnTo>
                    <a:pt x="5492" y="1274"/>
                  </a:lnTo>
                  <a:lnTo>
                    <a:pt x="2917" y="2679"/>
                  </a:lnTo>
                  <a:lnTo>
                    <a:pt x="1201" y="4321"/>
                  </a:lnTo>
                  <a:lnTo>
                    <a:pt x="57" y="6120"/>
                  </a:lnTo>
                  <a:lnTo>
                    <a:pt x="0" y="8732"/>
                  </a:lnTo>
                  <a:lnTo>
                    <a:pt x="1817" y="15396"/>
                  </a:lnTo>
                  <a:lnTo>
                    <a:pt x="8739" y="21180"/>
                  </a:lnTo>
                  <a:lnTo>
                    <a:pt x="19578" y="25397"/>
                  </a:lnTo>
                  <a:lnTo>
                    <a:pt x="40136" y="27066"/>
                  </a:lnTo>
                  <a:lnTo>
                    <a:pt x="50935" y="24956"/>
                  </a:lnTo>
                  <a:lnTo>
                    <a:pt x="54379" y="22700"/>
                  </a:lnTo>
                  <a:lnTo>
                    <a:pt x="56675" y="19784"/>
                  </a:lnTo>
                  <a:lnTo>
                    <a:pt x="58207" y="16430"/>
                  </a:lnTo>
                  <a:lnTo>
                    <a:pt x="58521" y="13488"/>
                  </a:lnTo>
                  <a:lnTo>
                    <a:pt x="54918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574"/>
            <p:cNvSpPr/>
            <p:nvPr>
              <p:custDataLst>
                <p:tags r:id="rId132"/>
              </p:custDataLst>
            </p:nvPr>
          </p:nvSpPr>
          <p:spPr>
            <a:xfrm>
              <a:off x="5905500" y="4541394"/>
              <a:ext cx="120651" cy="11557"/>
            </a:xfrm>
            <a:custGeom>
              <a:avLst/>
              <a:gdLst/>
              <a:ahLst/>
              <a:cxnLst/>
              <a:rect l="0" t="0" r="0" b="0"/>
              <a:pathLst>
                <a:path w="120651" h="11557">
                  <a:moveTo>
                    <a:pt x="0" y="11556"/>
                  </a:moveTo>
                  <a:lnTo>
                    <a:pt x="0" y="11556"/>
                  </a:lnTo>
                  <a:lnTo>
                    <a:pt x="19459" y="4648"/>
                  </a:lnTo>
                  <a:lnTo>
                    <a:pt x="63110" y="0"/>
                  </a:lnTo>
                  <a:lnTo>
                    <a:pt x="120650" y="5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575"/>
            <p:cNvSpPr/>
            <p:nvPr>
              <p:custDataLst>
                <p:tags r:id="rId133"/>
              </p:custDataLst>
            </p:nvPr>
          </p:nvSpPr>
          <p:spPr>
            <a:xfrm>
              <a:off x="5914829" y="4623192"/>
              <a:ext cx="130372" cy="5959"/>
            </a:xfrm>
            <a:custGeom>
              <a:avLst/>
              <a:gdLst/>
              <a:ahLst/>
              <a:cxnLst/>
              <a:rect l="0" t="0" r="0" b="0"/>
              <a:pathLst>
                <a:path w="130372" h="5959">
                  <a:moveTo>
                    <a:pt x="3371" y="5958"/>
                  </a:moveTo>
                  <a:lnTo>
                    <a:pt x="3371" y="5958"/>
                  </a:lnTo>
                  <a:lnTo>
                    <a:pt x="0" y="5958"/>
                  </a:lnTo>
                  <a:lnTo>
                    <a:pt x="418" y="5252"/>
                  </a:lnTo>
                  <a:lnTo>
                    <a:pt x="4646" y="2587"/>
                  </a:lnTo>
                  <a:lnTo>
                    <a:pt x="49234" y="0"/>
                  </a:lnTo>
                  <a:lnTo>
                    <a:pt x="90808" y="1606"/>
                  </a:lnTo>
                  <a:lnTo>
                    <a:pt x="130371" y="5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147"/>
          <p:cNvGrpSpPr/>
          <p:nvPr/>
        </p:nvGrpSpPr>
        <p:grpSpPr>
          <a:xfrm>
            <a:off x="6295542" y="4538310"/>
            <a:ext cx="314809" cy="236891"/>
            <a:chOff x="6295542" y="4538310"/>
            <a:chExt cx="314809" cy="236891"/>
          </a:xfrm>
        </p:grpSpPr>
        <p:sp>
          <p:nvSpPr>
            <p:cNvPr id="211" name="SMARTInkShape-6576"/>
            <p:cNvSpPr/>
            <p:nvPr>
              <p:custDataLst>
                <p:tags r:id="rId124"/>
              </p:custDataLst>
            </p:nvPr>
          </p:nvSpPr>
          <p:spPr>
            <a:xfrm>
              <a:off x="6295542" y="4555421"/>
              <a:ext cx="16359" cy="149930"/>
            </a:xfrm>
            <a:custGeom>
              <a:avLst/>
              <a:gdLst/>
              <a:ahLst/>
              <a:cxnLst/>
              <a:rect l="0" t="0" r="0" b="0"/>
              <a:pathLst>
                <a:path w="16359" h="149930">
                  <a:moveTo>
                    <a:pt x="3658" y="16579"/>
                  </a:moveTo>
                  <a:lnTo>
                    <a:pt x="3658" y="16579"/>
                  </a:lnTo>
                  <a:lnTo>
                    <a:pt x="287" y="6466"/>
                  </a:lnTo>
                  <a:lnTo>
                    <a:pt x="0" y="3487"/>
                  </a:lnTo>
                  <a:lnTo>
                    <a:pt x="513" y="1501"/>
                  </a:lnTo>
                  <a:lnTo>
                    <a:pt x="1562" y="177"/>
                  </a:lnTo>
                  <a:lnTo>
                    <a:pt x="2965" y="0"/>
                  </a:lnTo>
                  <a:lnTo>
                    <a:pt x="6407" y="1685"/>
                  </a:lnTo>
                  <a:lnTo>
                    <a:pt x="12312" y="13342"/>
                  </a:lnTo>
                  <a:lnTo>
                    <a:pt x="15559" y="52864"/>
                  </a:lnTo>
                  <a:lnTo>
                    <a:pt x="16121" y="96082"/>
                  </a:lnTo>
                  <a:lnTo>
                    <a:pt x="16358" y="149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577"/>
            <p:cNvSpPr/>
            <p:nvPr>
              <p:custDataLst>
                <p:tags r:id="rId125"/>
              </p:custDataLst>
            </p:nvPr>
          </p:nvSpPr>
          <p:spPr>
            <a:xfrm>
              <a:off x="6422652" y="4538310"/>
              <a:ext cx="105131" cy="159578"/>
            </a:xfrm>
            <a:custGeom>
              <a:avLst/>
              <a:gdLst/>
              <a:ahLst/>
              <a:cxnLst/>
              <a:rect l="0" t="0" r="0" b="0"/>
              <a:pathLst>
                <a:path w="105131" h="159578">
                  <a:moveTo>
                    <a:pt x="3548" y="46390"/>
                  </a:moveTo>
                  <a:lnTo>
                    <a:pt x="3548" y="46390"/>
                  </a:lnTo>
                  <a:lnTo>
                    <a:pt x="12387" y="17779"/>
                  </a:lnTo>
                  <a:lnTo>
                    <a:pt x="19143" y="6506"/>
                  </a:lnTo>
                  <a:lnTo>
                    <a:pt x="18884" y="6395"/>
                  </a:lnTo>
                  <a:lnTo>
                    <a:pt x="18005" y="7027"/>
                  </a:lnTo>
                  <a:lnTo>
                    <a:pt x="7691" y="48305"/>
                  </a:lnTo>
                  <a:lnTo>
                    <a:pt x="307" y="91408"/>
                  </a:lnTo>
                  <a:lnTo>
                    <a:pt x="0" y="129814"/>
                  </a:lnTo>
                  <a:lnTo>
                    <a:pt x="1183" y="140106"/>
                  </a:lnTo>
                  <a:lnTo>
                    <a:pt x="4088" y="147673"/>
                  </a:lnTo>
                  <a:lnTo>
                    <a:pt x="12960" y="157962"/>
                  </a:lnTo>
                  <a:lnTo>
                    <a:pt x="19701" y="159577"/>
                  </a:lnTo>
                  <a:lnTo>
                    <a:pt x="36598" y="157608"/>
                  </a:lnTo>
                  <a:lnTo>
                    <a:pt x="53984" y="146385"/>
                  </a:lnTo>
                  <a:lnTo>
                    <a:pt x="77759" y="118352"/>
                  </a:lnTo>
                  <a:lnTo>
                    <a:pt x="96327" y="81353"/>
                  </a:lnTo>
                  <a:lnTo>
                    <a:pt x="104050" y="55579"/>
                  </a:lnTo>
                  <a:lnTo>
                    <a:pt x="105130" y="34717"/>
                  </a:lnTo>
                  <a:lnTo>
                    <a:pt x="98401" y="10475"/>
                  </a:lnTo>
                  <a:lnTo>
                    <a:pt x="93594" y="5514"/>
                  </a:lnTo>
                  <a:lnTo>
                    <a:pt x="80728" y="0"/>
                  </a:lnTo>
                  <a:lnTo>
                    <a:pt x="65602" y="1313"/>
                  </a:lnTo>
                  <a:lnTo>
                    <a:pt x="50883" y="7306"/>
                  </a:lnTo>
                  <a:lnTo>
                    <a:pt x="28948" y="27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578"/>
            <p:cNvSpPr/>
            <p:nvPr>
              <p:custDataLst>
                <p:tags r:id="rId126"/>
              </p:custDataLst>
            </p:nvPr>
          </p:nvSpPr>
          <p:spPr>
            <a:xfrm>
              <a:off x="6565900" y="47117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2953" y="336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148"/>
          <p:cNvGrpSpPr/>
          <p:nvPr/>
        </p:nvGrpSpPr>
        <p:grpSpPr>
          <a:xfrm>
            <a:off x="7092950" y="4457700"/>
            <a:ext cx="558801" cy="323851"/>
            <a:chOff x="7092950" y="4457700"/>
            <a:chExt cx="558801" cy="323851"/>
          </a:xfrm>
        </p:grpSpPr>
        <p:sp>
          <p:nvSpPr>
            <p:cNvPr id="215" name="SMARTInkShape-6579"/>
            <p:cNvSpPr/>
            <p:nvPr>
              <p:custDataLst>
                <p:tags r:id="rId119"/>
              </p:custDataLst>
            </p:nvPr>
          </p:nvSpPr>
          <p:spPr>
            <a:xfrm>
              <a:off x="7092950" y="4587679"/>
              <a:ext cx="95251" cy="117672"/>
            </a:xfrm>
            <a:custGeom>
              <a:avLst/>
              <a:gdLst/>
              <a:ahLst/>
              <a:cxnLst/>
              <a:rect l="0" t="0" r="0" b="0"/>
              <a:pathLst>
                <a:path w="95251" h="1176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0139" y="418"/>
                  </a:lnTo>
                  <a:lnTo>
                    <a:pt x="17676" y="4645"/>
                  </a:lnTo>
                  <a:lnTo>
                    <a:pt x="61805" y="46987"/>
                  </a:lnTo>
                  <a:lnTo>
                    <a:pt x="80636" y="71484"/>
                  </a:lnTo>
                  <a:lnTo>
                    <a:pt x="92154" y="101283"/>
                  </a:lnTo>
                  <a:lnTo>
                    <a:pt x="95250" y="117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580"/>
            <p:cNvSpPr/>
            <p:nvPr>
              <p:custDataLst>
                <p:tags r:id="rId120"/>
              </p:custDataLst>
            </p:nvPr>
          </p:nvSpPr>
          <p:spPr>
            <a:xfrm>
              <a:off x="7221341" y="4586261"/>
              <a:ext cx="74132" cy="195290"/>
            </a:xfrm>
            <a:custGeom>
              <a:avLst/>
              <a:gdLst/>
              <a:ahLst/>
              <a:cxnLst/>
              <a:rect l="0" t="0" r="0" b="0"/>
              <a:pathLst>
                <a:path w="74132" h="195290">
                  <a:moveTo>
                    <a:pt x="49409" y="30189"/>
                  </a:moveTo>
                  <a:lnTo>
                    <a:pt x="49409" y="30189"/>
                  </a:lnTo>
                  <a:lnTo>
                    <a:pt x="69660" y="9232"/>
                  </a:lnTo>
                  <a:lnTo>
                    <a:pt x="74131" y="0"/>
                  </a:lnTo>
                  <a:lnTo>
                    <a:pt x="63831" y="10297"/>
                  </a:lnTo>
                  <a:lnTo>
                    <a:pt x="36100" y="49380"/>
                  </a:lnTo>
                  <a:lnTo>
                    <a:pt x="16964" y="89902"/>
                  </a:lnTo>
                  <a:lnTo>
                    <a:pt x="3308" y="135689"/>
                  </a:lnTo>
                  <a:lnTo>
                    <a:pt x="0" y="159834"/>
                  </a:lnTo>
                  <a:lnTo>
                    <a:pt x="1109" y="170829"/>
                  </a:lnTo>
                  <a:lnTo>
                    <a:pt x="6502" y="188464"/>
                  </a:lnTo>
                  <a:lnTo>
                    <a:pt x="11309" y="1952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581"/>
            <p:cNvSpPr/>
            <p:nvPr>
              <p:custDataLst>
                <p:tags r:id="rId121"/>
              </p:custDataLst>
            </p:nvPr>
          </p:nvSpPr>
          <p:spPr>
            <a:xfrm>
              <a:off x="7092950" y="445770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43308" y="23353"/>
                  </a:lnTo>
                  <a:lnTo>
                    <a:pt x="83387" y="12093"/>
                  </a:lnTo>
                  <a:lnTo>
                    <a:pt x="116789" y="5375"/>
                  </a:lnTo>
                  <a:lnTo>
                    <a:pt x="161682" y="159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582"/>
            <p:cNvSpPr/>
            <p:nvPr>
              <p:custDataLst>
                <p:tags r:id="rId122"/>
              </p:custDataLst>
            </p:nvPr>
          </p:nvSpPr>
          <p:spPr>
            <a:xfrm>
              <a:off x="7531100" y="4664730"/>
              <a:ext cx="120651" cy="21571"/>
            </a:xfrm>
            <a:custGeom>
              <a:avLst/>
              <a:gdLst/>
              <a:ahLst/>
              <a:cxnLst/>
              <a:rect l="0" t="0" r="0" b="0"/>
              <a:pathLst>
                <a:path w="120651" h="21571">
                  <a:moveTo>
                    <a:pt x="0" y="21570"/>
                  </a:moveTo>
                  <a:lnTo>
                    <a:pt x="0" y="21570"/>
                  </a:lnTo>
                  <a:lnTo>
                    <a:pt x="15914" y="12136"/>
                  </a:lnTo>
                  <a:lnTo>
                    <a:pt x="53029" y="2747"/>
                  </a:lnTo>
                  <a:lnTo>
                    <a:pt x="90265" y="0"/>
                  </a:lnTo>
                  <a:lnTo>
                    <a:pt x="120650" y="25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583"/>
            <p:cNvSpPr/>
            <p:nvPr>
              <p:custDataLst>
                <p:tags r:id="rId123"/>
              </p:custDataLst>
            </p:nvPr>
          </p:nvSpPr>
          <p:spPr>
            <a:xfrm>
              <a:off x="7558265" y="4737100"/>
              <a:ext cx="74436" cy="12701"/>
            </a:xfrm>
            <a:custGeom>
              <a:avLst/>
              <a:gdLst/>
              <a:ahLst/>
              <a:cxnLst/>
              <a:rect l="0" t="0" r="0" b="0"/>
              <a:pathLst>
                <a:path w="744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12700"/>
                  </a:lnTo>
                  <a:lnTo>
                    <a:pt x="52553" y="1765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149"/>
          <p:cNvGrpSpPr/>
          <p:nvPr/>
        </p:nvGrpSpPr>
        <p:grpSpPr>
          <a:xfrm>
            <a:off x="7981950" y="4522965"/>
            <a:ext cx="316555" cy="245886"/>
            <a:chOff x="7981950" y="4522965"/>
            <a:chExt cx="316555" cy="245886"/>
          </a:xfrm>
        </p:grpSpPr>
        <p:sp>
          <p:nvSpPr>
            <p:cNvPr id="221" name="SMARTInkShape-6584"/>
            <p:cNvSpPr/>
            <p:nvPr>
              <p:custDataLst>
                <p:tags r:id="rId115"/>
              </p:custDataLst>
            </p:nvPr>
          </p:nvSpPr>
          <p:spPr>
            <a:xfrm>
              <a:off x="8028816" y="4574979"/>
              <a:ext cx="77201" cy="89949"/>
            </a:xfrm>
            <a:custGeom>
              <a:avLst/>
              <a:gdLst/>
              <a:ahLst/>
              <a:cxnLst/>
              <a:rect l="0" t="0" r="0" b="0"/>
              <a:pathLst>
                <a:path w="77201" h="89949">
                  <a:moveTo>
                    <a:pt x="54734" y="3371"/>
                  </a:moveTo>
                  <a:lnTo>
                    <a:pt x="54734" y="3371"/>
                  </a:lnTo>
                  <a:lnTo>
                    <a:pt x="47992" y="0"/>
                  </a:lnTo>
                  <a:lnTo>
                    <a:pt x="39038" y="227"/>
                  </a:lnTo>
                  <a:lnTo>
                    <a:pt x="28707" y="3385"/>
                  </a:lnTo>
                  <a:lnTo>
                    <a:pt x="19413" y="9492"/>
                  </a:lnTo>
                  <a:lnTo>
                    <a:pt x="6246" y="24234"/>
                  </a:lnTo>
                  <a:lnTo>
                    <a:pt x="1433" y="37808"/>
                  </a:lnTo>
                  <a:lnTo>
                    <a:pt x="0" y="53249"/>
                  </a:lnTo>
                  <a:lnTo>
                    <a:pt x="1715" y="69519"/>
                  </a:lnTo>
                  <a:lnTo>
                    <a:pt x="4571" y="75691"/>
                  </a:lnTo>
                  <a:lnTo>
                    <a:pt x="13390" y="84432"/>
                  </a:lnTo>
                  <a:lnTo>
                    <a:pt x="26246" y="88787"/>
                  </a:lnTo>
                  <a:lnTo>
                    <a:pt x="33624" y="89948"/>
                  </a:lnTo>
                  <a:lnTo>
                    <a:pt x="40661" y="88606"/>
                  </a:lnTo>
                  <a:lnTo>
                    <a:pt x="54123" y="81470"/>
                  </a:lnTo>
                  <a:lnTo>
                    <a:pt x="70232" y="65552"/>
                  </a:lnTo>
                  <a:lnTo>
                    <a:pt x="75733" y="51703"/>
                  </a:lnTo>
                  <a:lnTo>
                    <a:pt x="77200" y="44059"/>
                  </a:lnTo>
                  <a:lnTo>
                    <a:pt x="75067" y="29921"/>
                  </a:lnTo>
                  <a:lnTo>
                    <a:pt x="69415" y="17993"/>
                  </a:lnTo>
                  <a:lnTo>
                    <a:pt x="62199" y="10340"/>
                  </a:lnTo>
                  <a:lnTo>
                    <a:pt x="57595" y="8722"/>
                  </a:lnTo>
                  <a:lnTo>
                    <a:pt x="46833" y="8806"/>
                  </a:lnTo>
                  <a:lnTo>
                    <a:pt x="36876" y="13077"/>
                  </a:lnTo>
                  <a:lnTo>
                    <a:pt x="22984" y="22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585"/>
            <p:cNvSpPr/>
            <p:nvPr>
              <p:custDataLst>
                <p:tags r:id="rId116"/>
              </p:custDataLst>
            </p:nvPr>
          </p:nvSpPr>
          <p:spPr>
            <a:xfrm>
              <a:off x="8102600" y="4522965"/>
              <a:ext cx="124712" cy="233186"/>
            </a:xfrm>
            <a:custGeom>
              <a:avLst/>
              <a:gdLst/>
              <a:ahLst/>
              <a:cxnLst/>
              <a:rect l="0" t="0" r="0" b="0"/>
              <a:pathLst>
                <a:path w="124712" h="233186">
                  <a:moveTo>
                    <a:pt x="101600" y="10935"/>
                  </a:moveTo>
                  <a:lnTo>
                    <a:pt x="101600" y="10935"/>
                  </a:lnTo>
                  <a:lnTo>
                    <a:pt x="108341" y="4193"/>
                  </a:lnTo>
                  <a:lnTo>
                    <a:pt x="115415" y="883"/>
                  </a:lnTo>
                  <a:lnTo>
                    <a:pt x="119276" y="0"/>
                  </a:lnTo>
                  <a:lnTo>
                    <a:pt x="121851" y="823"/>
                  </a:lnTo>
                  <a:lnTo>
                    <a:pt x="123567" y="2782"/>
                  </a:lnTo>
                  <a:lnTo>
                    <a:pt x="124711" y="5500"/>
                  </a:lnTo>
                  <a:lnTo>
                    <a:pt x="116208" y="29550"/>
                  </a:lnTo>
                  <a:lnTo>
                    <a:pt x="90170" y="70230"/>
                  </a:lnTo>
                  <a:lnTo>
                    <a:pt x="69473" y="101729"/>
                  </a:lnTo>
                  <a:lnTo>
                    <a:pt x="49221" y="134543"/>
                  </a:lnTo>
                  <a:lnTo>
                    <a:pt x="30813" y="167942"/>
                  </a:lnTo>
                  <a:lnTo>
                    <a:pt x="11324" y="208366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586"/>
            <p:cNvSpPr/>
            <p:nvPr>
              <p:custDataLst>
                <p:tags r:id="rId117"/>
              </p:custDataLst>
            </p:nvPr>
          </p:nvSpPr>
          <p:spPr>
            <a:xfrm>
              <a:off x="8214922" y="4611865"/>
              <a:ext cx="83583" cy="156986"/>
            </a:xfrm>
            <a:custGeom>
              <a:avLst/>
              <a:gdLst/>
              <a:ahLst/>
              <a:cxnLst/>
              <a:rect l="0" t="0" r="0" b="0"/>
              <a:pathLst>
                <a:path w="83583" h="156986">
                  <a:moveTo>
                    <a:pt x="14678" y="10935"/>
                  </a:moveTo>
                  <a:lnTo>
                    <a:pt x="14678" y="10935"/>
                  </a:lnTo>
                  <a:lnTo>
                    <a:pt x="20145" y="0"/>
                  </a:lnTo>
                  <a:lnTo>
                    <a:pt x="20440" y="823"/>
                  </a:lnTo>
                  <a:lnTo>
                    <a:pt x="20766" y="5500"/>
                  </a:lnTo>
                  <a:lnTo>
                    <a:pt x="1232" y="45811"/>
                  </a:lnTo>
                  <a:lnTo>
                    <a:pt x="0" y="58420"/>
                  </a:lnTo>
                  <a:lnTo>
                    <a:pt x="659" y="63759"/>
                  </a:lnTo>
                  <a:lnTo>
                    <a:pt x="3215" y="67317"/>
                  </a:lnTo>
                  <a:lnTo>
                    <a:pt x="7036" y="69690"/>
                  </a:lnTo>
                  <a:lnTo>
                    <a:pt x="11700" y="71272"/>
                  </a:lnTo>
                  <a:lnTo>
                    <a:pt x="31748" y="70127"/>
                  </a:lnTo>
                  <a:lnTo>
                    <a:pt x="73750" y="57329"/>
                  </a:lnTo>
                  <a:lnTo>
                    <a:pt x="77342" y="57387"/>
                  </a:lnTo>
                  <a:lnTo>
                    <a:pt x="79738" y="58130"/>
                  </a:lnTo>
                  <a:lnTo>
                    <a:pt x="81334" y="59332"/>
                  </a:lnTo>
                  <a:lnTo>
                    <a:pt x="83582" y="74507"/>
                  </a:lnTo>
                  <a:lnTo>
                    <a:pt x="78976" y="121379"/>
                  </a:lnTo>
                  <a:lnTo>
                    <a:pt x="78178" y="156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587"/>
            <p:cNvSpPr/>
            <p:nvPr>
              <p:custDataLst>
                <p:tags r:id="rId118"/>
              </p:custDataLst>
            </p:nvPr>
          </p:nvSpPr>
          <p:spPr>
            <a:xfrm>
              <a:off x="7981950" y="45593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16010" y="47385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150"/>
          <p:cNvGrpSpPr/>
          <p:nvPr/>
        </p:nvGrpSpPr>
        <p:grpSpPr>
          <a:xfrm>
            <a:off x="8616950" y="4572809"/>
            <a:ext cx="869951" cy="180101"/>
            <a:chOff x="8616950" y="4572809"/>
            <a:chExt cx="869951" cy="180101"/>
          </a:xfrm>
        </p:grpSpPr>
        <p:sp>
          <p:nvSpPr>
            <p:cNvPr id="226" name="SMARTInkShape-6588"/>
            <p:cNvSpPr/>
            <p:nvPr>
              <p:custDataLst>
                <p:tags r:id="rId109"/>
              </p:custDataLst>
            </p:nvPr>
          </p:nvSpPr>
          <p:spPr>
            <a:xfrm>
              <a:off x="9264650" y="4572809"/>
              <a:ext cx="222251" cy="18242"/>
            </a:xfrm>
            <a:custGeom>
              <a:avLst/>
              <a:gdLst/>
              <a:ahLst/>
              <a:cxnLst/>
              <a:rect l="0" t="0" r="0" b="0"/>
              <a:pathLst>
                <a:path w="222251" h="18242">
                  <a:moveTo>
                    <a:pt x="0" y="11891"/>
                  </a:moveTo>
                  <a:lnTo>
                    <a:pt x="0" y="11891"/>
                  </a:lnTo>
                  <a:lnTo>
                    <a:pt x="0" y="956"/>
                  </a:lnTo>
                  <a:lnTo>
                    <a:pt x="1411" y="368"/>
                  </a:lnTo>
                  <a:lnTo>
                    <a:pt x="46879" y="0"/>
                  </a:lnTo>
                  <a:lnTo>
                    <a:pt x="88803" y="2608"/>
                  </a:lnTo>
                  <a:lnTo>
                    <a:pt x="113530" y="4996"/>
                  </a:lnTo>
                  <a:lnTo>
                    <a:pt x="139892" y="8000"/>
                  </a:lnTo>
                  <a:lnTo>
                    <a:pt x="185646" y="13690"/>
                  </a:lnTo>
                  <a:lnTo>
                    <a:pt x="222250" y="182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589"/>
            <p:cNvSpPr/>
            <p:nvPr>
              <p:custDataLst>
                <p:tags r:id="rId110"/>
              </p:custDataLst>
            </p:nvPr>
          </p:nvSpPr>
          <p:spPr>
            <a:xfrm>
              <a:off x="8616950" y="4664839"/>
              <a:ext cx="152401" cy="15112"/>
            </a:xfrm>
            <a:custGeom>
              <a:avLst/>
              <a:gdLst/>
              <a:ahLst/>
              <a:cxnLst/>
              <a:rect l="0" t="0" r="0" b="0"/>
              <a:pathLst>
                <a:path w="152401" h="15112">
                  <a:moveTo>
                    <a:pt x="0" y="15111"/>
                  </a:moveTo>
                  <a:lnTo>
                    <a:pt x="0" y="15111"/>
                  </a:lnTo>
                  <a:lnTo>
                    <a:pt x="6742" y="11740"/>
                  </a:lnTo>
                  <a:lnTo>
                    <a:pt x="50901" y="5651"/>
                  </a:lnTo>
                  <a:lnTo>
                    <a:pt x="91203" y="0"/>
                  </a:lnTo>
                  <a:lnTo>
                    <a:pt x="136653" y="5567"/>
                  </a:lnTo>
                  <a:lnTo>
                    <a:pt x="152400" y="8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590"/>
            <p:cNvSpPr/>
            <p:nvPr>
              <p:custDataLst>
                <p:tags r:id="rId111"/>
              </p:custDataLst>
            </p:nvPr>
          </p:nvSpPr>
          <p:spPr>
            <a:xfrm>
              <a:off x="8669515" y="4724400"/>
              <a:ext cx="93486" cy="25401"/>
            </a:xfrm>
            <a:custGeom>
              <a:avLst/>
              <a:gdLst/>
              <a:ahLst/>
              <a:cxnLst/>
              <a:rect l="0" t="0" r="0" b="0"/>
              <a:pathLst>
                <a:path w="934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871" y="15940"/>
                  </a:lnTo>
                  <a:lnTo>
                    <a:pt x="46040" y="8270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591"/>
            <p:cNvSpPr/>
            <p:nvPr>
              <p:custDataLst>
                <p:tags r:id="rId112"/>
              </p:custDataLst>
            </p:nvPr>
          </p:nvSpPr>
          <p:spPr>
            <a:xfrm>
              <a:off x="8921750" y="4601678"/>
              <a:ext cx="127001" cy="148123"/>
            </a:xfrm>
            <a:custGeom>
              <a:avLst/>
              <a:gdLst/>
              <a:ahLst/>
              <a:cxnLst/>
              <a:rect l="0" t="0" r="0" b="0"/>
              <a:pathLst>
                <a:path w="127001" h="148123">
                  <a:moveTo>
                    <a:pt x="0" y="27472"/>
                  </a:moveTo>
                  <a:lnTo>
                    <a:pt x="0" y="27472"/>
                  </a:lnTo>
                  <a:lnTo>
                    <a:pt x="0" y="20730"/>
                  </a:lnTo>
                  <a:lnTo>
                    <a:pt x="1881" y="15538"/>
                  </a:lnTo>
                  <a:lnTo>
                    <a:pt x="3370" y="13166"/>
                  </a:lnTo>
                  <a:lnTo>
                    <a:pt x="38071" y="0"/>
                  </a:lnTo>
                  <a:lnTo>
                    <a:pt x="54549" y="1386"/>
                  </a:lnTo>
                  <a:lnTo>
                    <a:pt x="63883" y="3732"/>
                  </a:lnTo>
                  <a:lnTo>
                    <a:pt x="78017" y="13863"/>
                  </a:lnTo>
                  <a:lnTo>
                    <a:pt x="83761" y="20516"/>
                  </a:lnTo>
                  <a:lnTo>
                    <a:pt x="90144" y="35434"/>
                  </a:lnTo>
                  <a:lnTo>
                    <a:pt x="91846" y="43363"/>
                  </a:lnTo>
                  <a:lnTo>
                    <a:pt x="89453" y="52177"/>
                  </a:lnTo>
                  <a:lnTo>
                    <a:pt x="77387" y="71378"/>
                  </a:lnTo>
                  <a:lnTo>
                    <a:pt x="34554" y="109115"/>
                  </a:lnTo>
                  <a:lnTo>
                    <a:pt x="8511" y="138838"/>
                  </a:lnTo>
                  <a:lnTo>
                    <a:pt x="9201" y="140522"/>
                  </a:lnTo>
                  <a:lnTo>
                    <a:pt x="13732" y="144274"/>
                  </a:lnTo>
                  <a:lnTo>
                    <a:pt x="30958" y="146981"/>
                  </a:lnTo>
                  <a:lnTo>
                    <a:pt x="72907" y="147897"/>
                  </a:lnTo>
                  <a:lnTo>
                    <a:pt x="127000" y="148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592"/>
            <p:cNvSpPr/>
            <p:nvPr>
              <p:custDataLst>
                <p:tags r:id="rId113"/>
              </p:custDataLst>
            </p:nvPr>
          </p:nvSpPr>
          <p:spPr>
            <a:xfrm>
              <a:off x="9138533" y="470535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0" y="588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593"/>
            <p:cNvSpPr/>
            <p:nvPr>
              <p:custDataLst>
                <p:tags r:id="rId114"/>
              </p:custDataLst>
            </p:nvPr>
          </p:nvSpPr>
          <p:spPr>
            <a:xfrm>
              <a:off x="9220200" y="4584700"/>
              <a:ext cx="81946" cy="168210"/>
            </a:xfrm>
            <a:custGeom>
              <a:avLst/>
              <a:gdLst/>
              <a:ahLst/>
              <a:cxnLst/>
              <a:rect l="0" t="0" r="0" b="0"/>
              <a:pathLst>
                <a:path w="81946" h="168210">
                  <a:moveTo>
                    <a:pt x="57150" y="0"/>
                  </a:moveTo>
                  <a:lnTo>
                    <a:pt x="57150" y="0"/>
                  </a:lnTo>
                  <a:lnTo>
                    <a:pt x="33213" y="1411"/>
                  </a:lnTo>
                  <a:lnTo>
                    <a:pt x="19700" y="6742"/>
                  </a:lnTo>
                  <a:lnTo>
                    <a:pt x="15250" y="10139"/>
                  </a:lnTo>
                  <a:lnTo>
                    <a:pt x="10306" y="17677"/>
                  </a:lnTo>
                  <a:lnTo>
                    <a:pt x="9989" y="27611"/>
                  </a:lnTo>
                  <a:lnTo>
                    <a:pt x="10892" y="33224"/>
                  </a:lnTo>
                  <a:lnTo>
                    <a:pt x="22277" y="51237"/>
                  </a:lnTo>
                  <a:lnTo>
                    <a:pt x="68368" y="92309"/>
                  </a:lnTo>
                  <a:lnTo>
                    <a:pt x="81718" y="120171"/>
                  </a:lnTo>
                  <a:lnTo>
                    <a:pt x="81945" y="136664"/>
                  </a:lnTo>
                  <a:lnTo>
                    <a:pt x="80030" y="144026"/>
                  </a:lnTo>
                  <a:lnTo>
                    <a:pt x="72258" y="155969"/>
                  </a:lnTo>
                  <a:lnTo>
                    <a:pt x="67221" y="161129"/>
                  </a:lnTo>
                  <a:lnTo>
                    <a:pt x="50338" y="166863"/>
                  </a:lnTo>
                  <a:lnTo>
                    <a:pt x="22675" y="16820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151"/>
          <p:cNvGrpSpPr/>
          <p:nvPr/>
        </p:nvGrpSpPr>
        <p:grpSpPr>
          <a:xfrm>
            <a:off x="5139777" y="5000429"/>
            <a:ext cx="956224" cy="346272"/>
            <a:chOff x="5139777" y="5000429"/>
            <a:chExt cx="956224" cy="346272"/>
          </a:xfrm>
        </p:grpSpPr>
        <p:sp>
          <p:nvSpPr>
            <p:cNvPr id="233" name="SMARTInkShape-6594"/>
            <p:cNvSpPr/>
            <p:nvPr>
              <p:custDataLst>
                <p:tags r:id="rId101"/>
              </p:custDataLst>
            </p:nvPr>
          </p:nvSpPr>
          <p:spPr>
            <a:xfrm>
              <a:off x="5632450" y="5264150"/>
              <a:ext cx="5027" cy="82551"/>
            </a:xfrm>
            <a:custGeom>
              <a:avLst/>
              <a:gdLst/>
              <a:ahLst/>
              <a:cxnLst/>
              <a:rect l="0" t="0" r="0" b="0"/>
              <a:pathLst>
                <a:path w="5027" h="825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044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595"/>
            <p:cNvSpPr/>
            <p:nvPr>
              <p:custDataLst>
                <p:tags r:id="rId102"/>
              </p:custDataLst>
            </p:nvPr>
          </p:nvSpPr>
          <p:spPr>
            <a:xfrm>
              <a:off x="5473700" y="5052118"/>
              <a:ext cx="133351" cy="237433"/>
            </a:xfrm>
            <a:custGeom>
              <a:avLst/>
              <a:gdLst/>
              <a:ahLst/>
              <a:cxnLst/>
              <a:rect l="0" t="0" r="0" b="0"/>
              <a:pathLst>
                <a:path w="133351" h="237433">
                  <a:moveTo>
                    <a:pt x="133350" y="15182"/>
                  </a:moveTo>
                  <a:lnTo>
                    <a:pt x="133350" y="15182"/>
                  </a:lnTo>
                  <a:lnTo>
                    <a:pt x="124512" y="876"/>
                  </a:lnTo>
                  <a:lnTo>
                    <a:pt x="121813" y="0"/>
                  </a:lnTo>
                  <a:lnTo>
                    <a:pt x="115052" y="908"/>
                  </a:lnTo>
                  <a:lnTo>
                    <a:pt x="96570" y="12129"/>
                  </a:lnTo>
                  <a:lnTo>
                    <a:pt x="59972" y="56572"/>
                  </a:lnTo>
                  <a:lnTo>
                    <a:pt x="39589" y="89316"/>
                  </a:lnTo>
                  <a:lnTo>
                    <a:pt x="22534" y="126917"/>
                  </a:lnTo>
                  <a:lnTo>
                    <a:pt x="10016" y="165737"/>
                  </a:lnTo>
                  <a:lnTo>
                    <a:pt x="4452" y="201804"/>
                  </a:lnTo>
                  <a:lnTo>
                    <a:pt x="0" y="237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596"/>
            <p:cNvSpPr/>
            <p:nvPr>
              <p:custDataLst>
                <p:tags r:id="rId103"/>
              </p:custDataLst>
            </p:nvPr>
          </p:nvSpPr>
          <p:spPr>
            <a:xfrm>
              <a:off x="5422900" y="5069992"/>
              <a:ext cx="171451" cy="213209"/>
            </a:xfrm>
            <a:custGeom>
              <a:avLst/>
              <a:gdLst/>
              <a:ahLst/>
              <a:cxnLst/>
              <a:rect l="0" t="0" r="0" b="0"/>
              <a:pathLst>
                <a:path w="171451" h="2132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33212" y="26344"/>
                  </a:lnTo>
                  <a:lnTo>
                    <a:pt x="65815" y="66432"/>
                  </a:lnTo>
                  <a:lnTo>
                    <a:pt x="101581" y="110608"/>
                  </a:lnTo>
                  <a:lnTo>
                    <a:pt x="134128" y="157721"/>
                  </a:lnTo>
                  <a:lnTo>
                    <a:pt x="171450" y="213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597"/>
            <p:cNvSpPr/>
            <p:nvPr>
              <p:custDataLst>
                <p:tags r:id="rId104"/>
              </p:custDataLst>
            </p:nvPr>
          </p:nvSpPr>
          <p:spPr>
            <a:xfrm>
              <a:off x="5139777" y="5054985"/>
              <a:ext cx="143424" cy="252384"/>
            </a:xfrm>
            <a:custGeom>
              <a:avLst/>
              <a:gdLst/>
              <a:ahLst/>
              <a:cxnLst/>
              <a:rect l="0" t="0" r="0" b="0"/>
              <a:pathLst>
                <a:path w="143424" h="252384">
                  <a:moveTo>
                    <a:pt x="111673" y="25015"/>
                  </a:moveTo>
                  <a:lnTo>
                    <a:pt x="111673" y="25015"/>
                  </a:lnTo>
                  <a:lnTo>
                    <a:pt x="136687" y="0"/>
                  </a:lnTo>
                  <a:lnTo>
                    <a:pt x="96986" y="28165"/>
                  </a:lnTo>
                  <a:lnTo>
                    <a:pt x="52841" y="53809"/>
                  </a:lnTo>
                  <a:lnTo>
                    <a:pt x="37248" y="67099"/>
                  </a:lnTo>
                  <a:lnTo>
                    <a:pt x="32734" y="73823"/>
                  </a:lnTo>
                  <a:lnTo>
                    <a:pt x="31531" y="76603"/>
                  </a:lnTo>
                  <a:lnTo>
                    <a:pt x="32139" y="78457"/>
                  </a:lnTo>
                  <a:lnTo>
                    <a:pt x="33956" y="79693"/>
                  </a:lnTo>
                  <a:lnTo>
                    <a:pt x="42559" y="81066"/>
                  </a:lnTo>
                  <a:lnTo>
                    <a:pt x="80696" y="81948"/>
                  </a:lnTo>
                  <a:lnTo>
                    <a:pt x="115667" y="85493"/>
                  </a:lnTo>
                  <a:lnTo>
                    <a:pt x="119980" y="87912"/>
                  </a:lnTo>
                  <a:lnTo>
                    <a:pt x="122150" y="90935"/>
                  </a:lnTo>
                  <a:lnTo>
                    <a:pt x="122891" y="94362"/>
                  </a:lnTo>
                  <a:lnTo>
                    <a:pt x="116188" y="105695"/>
                  </a:lnTo>
                  <a:lnTo>
                    <a:pt x="92785" y="127943"/>
                  </a:lnTo>
                  <a:lnTo>
                    <a:pt x="50321" y="164115"/>
                  </a:lnTo>
                  <a:lnTo>
                    <a:pt x="8048" y="208808"/>
                  </a:lnTo>
                  <a:lnTo>
                    <a:pt x="2373" y="217393"/>
                  </a:lnTo>
                  <a:lnTo>
                    <a:pt x="0" y="225234"/>
                  </a:lnTo>
                  <a:lnTo>
                    <a:pt x="1128" y="239590"/>
                  </a:lnTo>
                  <a:lnTo>
                    <a:pt x="4815" y="244265"/>
                  </a:lnTo>
                  <a:lnTo>
                    <a:pt x="16438" y="249459"/>
                  </a:lnTo>
                  <a:lnTo>
                    <a:pt x="52332" y="252383"/>
                  </a:lnTo>
                  <a:lnTo>
                    <a:pt x="86475" y="249304"/>
                  </a:lnTo>
                  <a:lnTo>
                    <a:pt x="143423" y="2409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598"/>
            <p:cNvSpPr/>
            <p:nvPr>
              <p:custDataLst>
                <p:tags r:id="rId105"/>
              </p:custDataLst>
            </p:nvPr>
          </p:nvSpPr>
          <p:spPr>
            <a:xfrm>
              <a:off x="5937250" y="5303770"/>
              <a:ext cx="158751" cy="17531"/>
            </a:xfrm>
            <a:custGeom>
              <a:avLst/>
              <a:gdLst/>
              <a:ahLst/>
              <a:cxnLst/>
              <a:rect l="0" t="0" r="0" b="0"/>
              <a:pathLst>
                <a:path w="158751" h="17531">
                  <a:moveTo>
                    <a:pt x="0" y="17530"/>
                  </a:moveTo>
                  <a:lnTo>
                    <a:pt x="0" y="17530"/>
                  </a:lnTo>
                  <a:lnTo>
                    <a:pt x="3371" y="14159"/>
                  </a:lnTo>
                  <a:lnTo>
                    <a:pt x="15580" y="8692"/>
                  </a:lnTo>
                  <a:lnTo>
                    <a:pt x="54583" y="1229"/>
                  </a:lnTo>
                  <a:lnTo>
                    <a:pt x="95587" y="0"/>
                  </a:lnTo>
                  <a:lnTo>
                    <a:pt x="137526" y="3085"/>
                  </a:lnTo>
                  <a:lnTo>
                    <a:pt x="158750" y="4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599"/>
            <p:cNvSpPr/>
            <p:nvPr>
              <p:custDataLst>
                <p:tags r:id="rId106"/>
              </p:custDataLst>
            </p:nvPr>
          </p:nvSpPr>
          <p:spPr>
            <a:xfrm>
              <a:off x="5621777" y="5175250"/>
              <a:ext cx="55795" cy="44964"/>
            </a:xfrm>
            <a:custGeom>
              <a:avLst/>
              <a:gdLst/>
              <a:ahLst/>
              <a:cxnLst/>
              <a:rect l="0" t="0" r="0" b="0"/>
              <a:pathLst>
                <a:path w="55795" h="44964">
                  <a:moveTo>
                    <a:pt x="17023" y="6350"/>
                  </a:moveTo>
                  <a:lnTo>
                    <a:pt x="17023" y="6350"/>
                  </a:lnTo>
                  <a:lnTo>
                    <a:pt x="13652" y="6350"/>
                  </a:lnTo>
                  <a:lnTo>
                    <a:pt x="4814" y="9721"/>
                  </a:lnTo>
                  <a:lnTo>
                    <a:pt x="2533" y="12124"/>
                  </a:lnTo>
                  <a:lnTo>
                    <a:pt x="0" y="18559"/>
                  </a:lnTo>
                  <a:lnTo>
                    <a:pt x="755" y="26123"/>
                  </a:lnTo>
                  <a:lnTo>
                    <a:pt x="1944" y="30115"/>
                  </a:lnTo>
                  <a:lnTo>
                    <a:pt x="8910" y="38314"/>
                  </a:lnTo>
                  <a:lnTo>
                    <a:pt x="13731" y="42476"/>
                  </a:lnTo>
                  <a:lnTo>
                    <a:pt x="18356" y="44545"/>
                  </a:lnTo>
                  <a:lnTo>
                    <a:pt x="27258" y="44963"/>
                  </a:lnTo>
                  <a:lnTo>
                    <a:pt x="43574" y="37860"/>
                  </a:lnTo>
                  <a:lnTo>
                    <a:pt x="51871" y="30702"/>
                  </a:lnTo>
                  <a:lnTo>
                    <a:pt x="55072" y="26819"/>
                  </a:lnTo>
                  <a:lnTo>
                    <a:pt x="55794" y="22112"/>
                  </a:lnTo>
                  <a:lnTo>
                    <a:pt x="52834" y="11238"/>
                  </a:lnTo>
                  <a:lnTo>
                    <a:pt x="50069" y="7492"/>
                  </a:lnTo>
                  <a:lnTo>
                    <a:pt x="43234" y="3330"/>
                  </a:lnTo>
                  <a:lnTo>
                    <a:pt x="297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600"/>
            <p:cNvSpPr/>
            <p:nvPr>
              <p:custDataLst>
                <p:tags r:id="rId107"/>
              </p:custDataLst>
            </p:nvPr>
          </p:nvSpPr>
          <p:spPr>
            <a:xfrm>
              <a:off x="5651500" y="5000429"/>
              <a:ext cx="139701" cy="72081"/>
            </a:xfrm>
            <a:custGeom>
              <a:avLst/>
              <a:gdLst/>
              <a:ahLst/>
              <a:cxnLst/>
              <a:rect l="0" t="0" r="0" b="0"/>
              <a:pathLst>
                <a:path w="139701" h="72081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47530" y="2750"/>
                  </a:lnTo>
                  <a:lnTo>
                    <a:pt x="54265" y="6484"/>
                  </a:lnTo>
                  <a:lnTo>
                    <a:pt x="65510" y="20042"/>
                  </a:lnTo>
                  <a:lnTo>
                    <a:pt x="67663" y="27185"/>
                  </a:lnTo>
                  <a:lnTo>
                    <a:pt x="66291" y="40766"/>
                  </a:lnTo>
                  <a:lnTo>
                    <a:pt x="59096" y="51977"/>
                  </a:lnTo>
                  <a:lnTo>
                    <a:pt x="46908" y="62458"/>
                  </a:lnTo>
                  <a:lnTo>
                    <a:pt x="43971" y="63929"/>
                  </a:lnTo>
                  <a:lnTo>
                    <a:pt x="42014" y="65615"/>
                  </a:lnTo>
                  <a:lnTo>
                    <a:pt x="38615" y="72080"/>
                  </a:lnTo>
                  <a:lnTo>
                    <a:pt x="66272" y="67393"/>
                  </a:lnTo>
                  <a:lnTo>
                    <a:pt x="104865" y="66974"/>
                  </a:lnTo>
                  <a:lnTo>
                    <a:pt x="139700" y="66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601"/>
            <p:cNvSpPr/>
            <p:nvPr>
              <p:custDataLst>
                <p:tags r:id="rId108"/>
              </p:custDataLst>
            </p:nvPr>
          </p:nvSpPr>
          <p:spPr>
            <a:xfrm>
              <a:off x="5943600" y="52197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7350" y="0"/>
                  </a:lnTo>
                  <a:lnTo>
                    <a:pt x="73391" y="188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152"/>
          <p:cNvGrpSpPr/>
          <p:nvPr/>
        </p:nvGrpSpPr>
        <p:grpSpPr>
          <a:xfrm>
            <a:off x="6381750" y="4966085"/>
            <a:ext cx="1593851" cy="412366"/>
            <a:chOff x="6381750" y="4966085"/>
            <a:chExt cx="1593851" cy="412366"/>
          </a:xfrm>
        </p:grpSpPr>
        <p:sp>
          <p:nvSpPr>
            <p:cNvPr id="242" name="SMARTInkShape-6602"/>
            <p:cNvSpPr/>
            <p:nvPr>
              <p:custDataLst>
                <p:tags r:id="rId86"/>
              </p:custDataLst>
            </p:nvPr>
          </p:nvSpPr>
          <p:spPr>
            <a:xfrm>
              <a:off x="6381750" y="5129872"/>
              <a:ext cx="152401" cy="199334"/>
            </a:xfrm>
            <a:custGeom>
              <a:avLst/>
              <a:gdLst/>
              <a:ahLst/>
              <a:cxnLst/>
              <a:rect l="0" t="0" r="0" b="0"/>
              <a:pathLst>
                <a:path w="152401" h="199334">
                  <a:moveTo>
                    <a:pt x="0" y="39028"/>
                  </a:moveTo>
                  <a:lnTo>
                    <a:pt x="0" y="39028"/>
                  </a:lnTo>
                  <a:lnTo>
                    <a:pt x="8789" y="25213"/>
                  </a:lnTo>
                  <a:lnTo>
                    <a:pt x="12209" y="21351"/>
                  </a:lnTo>
                  <a:lnTo>
                    <a:pt x="33878" y="9175"/>
                  </a:lnTo>
                  <a:lnTo>
                    <a:pt x="62641" y="0"/>
                  </a:lnTo>
                  <a:lnTo>
                    <a:pt x="70688" y="309"/>
                  </a:lnTo>
                  <a:lnTo>
                    <a:pt x="83393" y="6297"/>
                  </a:lnTo>
                  <a:lnTo>
                    <a:pt x="91862" y="19777"/>
                  </a:lnTo>
                  <a:lnTo>
                    <a:pt x="95108" y="28311"/>
                  </a:lnTo>
                  <a:lnTo>
                    <a:pt x="94952" y="49082"/>
                  </a:lnTo>
                  <a:lnTo>
                    <a:pt x="88062" y="73129"/>
                  </a:lnTo>
                  <a:lnTo>
                    <a:pt x="65055" y="113024"/>
                  </a:lnTo>
                  <a:lnTo>
                    <a:pt x="35402" y="155061"/>
                  </a:lnTo>
                  <a:lnTo>
                    <a:pt x="23895" y="175478"/>
                  </a:lnTo>
                  <a:lnTo>
                    <a:pt x="22280" y="180795"/>
                  </a:lnTo>
                  <a:lnTo>
                    <a:pt x="22614" y="185045"/>
                  </a:lnTo>
                  <a:lnTo>
                    <a:pt x="24249" y="188584"/>
                  </a:lnTo>
                  <a:lnTo>
                    <a:pt x="26749" y="191649"/>
                  </a:lnTo>
                  <a:lnTo>
                    <a:pt x="43753" y="199333"/>
                  </a:lnTo>
                  <a:lnTo>
                    <a:pt x="90696" y="198111"/>
                  </a:lnTo>
                  <a:lnTo>
                    <a:pt x="131608" y="193722"/>
                  </a:lnTo>
                  <a:lnTo>
                    <a:pt x="152400" y="191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603"/>
            <p:cNvSpPr/>
            <p:nvPr>
              <p:custDataLst>
                <p:tags r:id="rId87"/>
              </p:custDataLst>
            </p:nvPr>
          </p:nvSpPr>
          <p:spPr>
            <a:xfrm>
              <a:off x="7848600" y="5024732"/>
              <a:ext cx="127001" cy="67807"/>
            </a:xfrm>
            <a:custGeom>
              <a:avLst/>
              <a:gdLst/>
              <a:ahLst/>
              <a:cxnLst/>
              <a:rect l="0" t="0" r="0" b="0"/>
              <a:pathLst>
                <a:path w="127001" h="67807">
                  <a:moveTo>
                    <a:pt x="0" y="10818"/>
                  </a:moveTo>
                  <a:lnTo>
                    <a:pt x="0" y="10818"/>
                  </a:lnTo>
                  <a:lnTo>
                    <a:pt x="23866" y="766"/>
                  </a:lnTo>
                  <a:lnTo>
                    <a:pt x="33185" y="0"/>
                  </a:lnTo>
                  <a:lnTo>
                    <a:pt x="42030" y="2012"/>
                  </a:lnTo>
                  <a:lnTo>
                    <a:pt x="48783" y="7140"/>
                  </a:lnTo>
                  <a:lnTo>
                    <a:pt x="51572" y="10482"/>
                  </a:lnTo>
                  <a:lnTo>
                    <a:pt x="52789" y="23604"/>
                  </a:lnTo>
                  <a:lnTo>
                    <a:pt x="50272" y="39079"/>
                  </a:lnTo>
                  <a:lnTo>
                    <a:pt x="39040" y="58629"/>
                  </a:lnTo>
                  <a:lnTo>
                    <a:pt x="33189" y="66123"/>
                  </a:lnTo>
                  <a:lnTo>
                    <a:pt x="33415" y="66738"/>
                  </a:lnTo>
                  <a:lnTo>
                    <a:pt x="34271" y="67148"/>
                  </a:lnTo>
                  <a:lnTo>
                    <a:pt x="47457" y="67806"/>
                  </a:lnTo>
                  <a:lnTo>
                    <a:pt x="89148" y="61039"/>
                  </a:lnTo>
                  <a:lnTo>
                    <a:pt x="127000" y="552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604"/>
            <p:cNvSpPr/>
            <p:nvPr>
              <p:custDataLst>
                <p:tags r:id="rId88"/>
              </p:custDataLst>
            </p:nvPr>
          </p:nvSpPr>
          <p:spPr>
            <a:xfrm>
              <a:off x="7740650" y="5202133"/>
              <a:ext cx="127001" cy="124290"/>
            </a:xfrm>
            <a:custGeom>
              <a:avLst/>
              <a:gdLst/>
              <a:ahLst/>
              <a:cxnLst/>
              <a:rect l="0" t="0" r="0" b="0"/>
              <a:pathLst>
                <a:path w="127001" h="124290">
                  <a:moveTo>
                    <a:pt x="0" y="23917"/>
                  </a:moveTo>
                  <a:lnTo>
                    <a:pt x="0" y="23917"/>
                  </a:lnTo>
                  <a:lnTo>
                    <a:pt x="12209" y="11708"/>
                  </a:lnTo>
                  <a:lnTo>
                    <a:pt x="30507" y="3523"/>
                  </a:lnTo>
                  <a:lnTo>
                    <a:pt x="50432" y="0"/>
                  </a:lnTo>
                  <a:lnTo>
                    <a:pt x="55493" y="917"/>
                  </a:lnTo>
                  <a:lnTo>
                    <a:pt x="62999" y="5698"/>
                  </a:lnTo>
                  <a:lnTo>
                    <a:pt x="64576" y="9654"/>
                  </a:lnTo>
                  <a:lnTo>
                    <a:pt x="64448" y="19695"/>
                  </a:lnTo>
                  <a:lnTo>
                    <a:pt x="53667" y="40618"/>
                  </a:lnTo>
                  <a:lnTo>
                    <a:pt x="16648" y="86328"/>
                  </a:lnTo>
                  <a:lnTo>
                    <a:pt x="6030" y="102773"/>
                  </a:lnTo>
                  <a:lnTo>
                    <a:pt x="4725" y="107532"/>
                  </a:lnTo>
                  <a:lnTo>
                    <a:pt x="5158" y="116583"/>
                  </a:lnTo>
                  <a:lnTo>
                    <a:pt x="6966" y="119561"/>
                  </a:lnTo>
                  <a:lnTo>
                    <a:pt x="9583" y="121546"/>
                  </a:lnTo>
                  <a:lnTo>
                    <a:pt x="12738" y="122870"/>
                  </a:lnTo>
                  <a:lnTo>
                    <a:pt x="43856" y="124289"/>
                  </a:lnTo>
                  <a:lnTo>
                    <a:pt x="90037" y="118506"/>
                  </a:lnTo>
                  <a:lnTo>
                    <a:pt x="127000" y="112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605"/>
            <p:cNvSpPr/>
            <p:nvPr>
              <p:custDataLst>
                <p:tags r:id="rId89"/>
              </p:custDataLst>
            </p:nvPr>
          </p:nvSpPr>
          <p:spPr>
            <a:xfrm>
              <a:off x="7613650" y="5200650"/>
              <a:ext cx="6351" cy="177801"/>
            </a:xfrm>
            <a:custGeom>
              <a:avLst/>
              <a:gdLst/>
              <a:ahLst/>
              <a:cxnLst/>
              <a:rect l="0" t="0" r="0" b="0"/>
              <a:pathLst>
                <a:path w="6351" h="177801">
                  <a:moveTo>
                    <a:pt x="6350" y="0"/>
                  </a:moveTo>
                  <a:lnTo>
                    <a:pt x="6350" y="0"/>
                  </a:lnTo>
                  <a:lnTo>
                    <a:pt x="2979" y="10113"/>
                  </a:lnTo>
                  <a:lnTo>
                    <a:pt x="5417" y="54292"/>
                  </a:lnTo>
                  <a:lnTo>
                    <a:pt x="4192" y="89935"/>
                  </a:lnTo>
                  <a:lnTo>
                    <a:pt x="828" y="13653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606"/>
            <p:cNvSpPr/>
            <p:nvPr>
              <p:custDataLst>
                <p:tags r:id="rId90"/>
              </p:custDataLst>
            </p:nvPr>
          </p:nvSpPr>
          <p:spPr>
            <a:xfrm>
              <a:off x="7531100" y="53022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3338" y="2574"/>
                  </a:lnTo>
                  <a:lnTo>
                    <a:pt x="88054" y="50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607"/>
            <p:cNvSpPr/>
            <p:nvPr>
              <p:custDataLst>
                <p:tags r:id="rId91"/>
              </p:custDataLst>
            </p:nvPr>
          </p:nvSpPr>
          <p:spPr>
            <a:xfrm>
              <a:off x="7423150" y="5039264"/>
              <a:ext cx="95251" cy="70949"/>
            </a:xfrm>
            <a:custGeom>
              <a:avLst/>
              <a:gdLst/>
              <a:ahLst/>
              <a:cxnLst/>
              <a:rect l="0" t="0" r="0" b="0"/>
              <a:pathLst>
                <a:path w="95251" h="70949">
                  <a:moveTo>
                    <a:pt x="0" y="15336"/>
                  </a:moveTo>
                  <a:lnTo>
                    <a:pt x="0" y="15336"/>
                  </a:lnTo>
                  <a:lnTo>
                    <a:pt x="3370" y="11965"/>
                  </a:lnTo>
                  <a:lnTo>
                    <a:pt x="32603" y="409"/>
                  </a:lnTo>
                  <a:lnTo>
                    <a:pt x="44829" y="0"/>
                  </a:lnTo>
                  <a:lnTo>
                    <a:pt x="51053" y="879"/>
                  </a:lnTo>
                  <a:lnTo>
                    <a:pt x="59849" y="5618"/>
                  </a:lnTo>
                  <a:lnTo>
                    <a:pt x="63183" y="8857"/>
                  </a:lnTo>
                  <a:lnTo>
                    <a:pt x="64700" y="13134"/>
                  </a:lnTo>
                  <a:lnTo>
                    <a:pt x="64503" y="23529"/>
                  </a:lnTo>
                  <a:lnTo>
                    <a:pt x="53684" y="44654"/>
                  </a:lnTo>
                  <a:lnTo>
                    <a:pt x="32514" y="70948"/>
                  </a:lnTo>
                  <a:lnTo>
                    <a:pt x="35852" y="69921"/>
                  </a:lnTo>
                  <a:lnTo>
                    <a:pt x="42745" y="67818"/>
                  </a:lnTo>
                  <a:lnTo>
                    <a:pt x="95250" y="661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608"/>
            <p:cNvSpPr/>
            <p:nvPr>
              <p:custDataLst>
                <p:tags r:id="rId92"/>
              </p:custDataLst>
            </p:nvPr>
          </p:nvSpPr>
          <p:spPr>
            <a:xfrm>
              <a:off x="7378700" y="52260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4468" y="37350"/>
                  </a:lnTo>
                  <a:lnTo>
                    <a:pt x="882" y="8365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609"/>
            <p:cNvSpPr/>
            <p:nvPr>
              <p:custDataLst>
                <p:tags r:id="rId93"/>
              </p:custDataLst>
            </p:nvPr>
          </p:nvSpPr>
          <p:spPr>
            <a:xfrm>
              <a:off x="7258558" y="5226050"/>
              <a:ext cx="12193" cy="114301"/>
            </a:xfrm>
            <a:custGeom>
              <a:avLst/>
              <a:gdLst/>
              <a:ahLst/>
              <a:cxnLst/>
              <a:rect l="0" t="0" r="0" b="0"/>
              <a:pathLst>
                <a:path w="12193" h="114301">
                  <a:moveTo>
                    <a:pt x="12192" y="0"/>
                  </a:moveTo>
                  <a:lnTo>
                    <a:pt x="12192" y="0"/>
                  </a:lnTo>
                  <a:lnTo>
                    <a:pt x="3353" y="21048"/>
                  </a:lnTo>
                  <a:lnTo>
                    <a:pt x="0" y="62997"/>
                  </a:lnTo>
                  <a:lnTo>
                    <a:pt x="5842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610"/>
            <p:cNvSpPr/>
            <p:nvPr>
              <p:custDataLst>
                <p:tags r:id="rId94"/>
              </p:custDataLst>
            </p:nvPr>
          </p:nvSpPr>
          <p:spPr>
            <a:xfrm>
              <a:off x="7194550" y="53022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5580" y="7233"/>
                  </a:lnTo>
                  <a:lnTo>
                    <a:pt x="57795" y="305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611"/>
            <p:cNvSpPr/>
            <p:nvPr>
              <p:custDataLst>
                <p:tags r:id="rId95"/>
              </p:custDataLst>
            </p:nvPr>
          </p:nvSpPr>
          <p:spPr>
            <a:xfrm>
              <a:off x="7073900" y="4998333"/>
              <a:ext cx="88901" cy="94368"/>
            </a:xfrm>
            <a:custGeom>
              <a:avLst/>
              <a:gdLst/>
              <a:ahLst/>
              <a:cxnLst/>
              <a:rect l="0" t="0" r="0" b="0"/>
              <a:pathLst>
                <a:path w="88901" h="943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6593" y="1822"/>
                  </a:lnTo>
                  <a:lnTo>
                    <a:pt x="21015" y="9492"/>
                  </a:lnTo>
                  <a:lnTo>
                    <a:pt x="24100" y="25709"/>
                  </a:lnTo>
                  <a:lnTo>
                    <a:pt x="21644" y="43920"/>
                  </a:lnTo>
                  <a:lnTo>
                    <a:pt x="14493" y="63262"/>
                  </a:lnTo>
                  <a:lnTo>
                    <a:pt x="7562" y="73590"/>
                  </a:lnTo>
                  <a:lnTo>
                    <a:pt x="7863" y="74871"/>
                  </a:lnTo>
                  <a:lnTo>
                    <a:pt x="13417" y="81997"/>
                  </a:lnTo>
                  <a:lnTo>
                    <a:pt x="17252" y="85342"/>
                  </a:lnTo>
                  <a:lnTo>
                    <a:pt x="37671" y="91035"/>
                  </a:lnTo>
                  <a:lnTo>
                    <a:pt x="88900" y="94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612"/>
            <p:cNvSpPr/>
            <p:nvPr>
              <p:custDataLst>
                <p:tags r:id="rId96"/>
              </p:custDataLst>
            </p:nvPr>
          </p:nvSpPr>
          <p:spPr>
            <a:xfrm>
              <a:off x="6985000" y="52324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2573" y="22368"/>
                  </a:lnTo>
                  <a:lnTo>
                    <a:pt x="226" y="625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613"/>
            <p:cNvSpPr/>
            <p:nvPr>
              <p:custDataLst>
                <p:tags r:id="rId97"/>
              </p:custDataLst>
            </p:nvPr>
          </p:nvSpPr>
          <p:spPr>
            <a:xfrm>
              <a:off x="6884086" y="5149850"/>
              <a:ext cx="94565" cy="127001"/>
            </a:xfrm>
            <a:custGeom>
              <a:avLst/>
              <a:gdLst/>
              <a:ahLst/>
              <a:cxnLst/>
              <a:rect l="0" t="0" r="0" b="0"/>
              <a:pathLst>
                <a:path w="94565" h="127001">
                  <a:moveTo>
                    <a:pt x="50114" y="0"/>
                  </a:moveTo>
                  <a:lnTo>
                    <a:pt x="50114" y="0"/>
                  </a:lnTo>
                  <a:lnTo>
                    <a:pt x="17621" y="42633"/>
                  </a:lnTo>
                  <a:lnTo>
                    <a:pt x="1915" y="71977"/>
                  </a:lnTo>
                  <a:lnTo>
                    <a:pt x="0" y="90080"/>
                  </a:lnTo>
                  <a:lnTo>
                    <a:pt x="2888" y="109397"/>
                  </a:lnTo>
                  <a:lnTo>
                    <a:pt x="8193" y="117530"/>
                  </a:lnTo>
                  <a:lnTo>
                    <a:pt x="11584" y="120687"/>
                  </a:lnTo>
                  <a:lnTo>
                    <a:pt x="22876" y="124194"/>
                  </a:lnTo>
                  <a:lnTo>
                    <a:pt x="69560" y="126754"/>
                  </a:lnTo>
                  <a:lnTo>
                    <a:pt x="94564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614"/>
            <p:cNvSpPr/>
            <p:nvPr>
              <p:custDataLst>
                <p:tags r:id="rId98"/>
              </p:custDataLst>
            </p:nvPr>
          </p:nvSpPr>
          <p:spPr>
            <a:xfrm>
              <a:off x="6705600" y="52578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8724" y="7723"/>
                  </a:lnTo>
                  <a:lnTo>
                    <a:pt x="82516" y="152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615"/>
            <p:cNvSpPr/>
            <p:nvPr>
              <p:custDataLst>
                <p:tags r:id="rId99"/>
              </p:custDataLst>
            </p:nvPr>
          </p:nvSpPr>
          <p:spPr>
            <a:xfrm>
              <a:off x="6762750" y="51689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25400" y="0"/>
                  </a:moveTo>
                  <a:lnTo>
                    <a:pt x="25400" y="0"/>
                  </a:lnTo>
                  <a:lnTo>
                    <a:pt x="22029" y="10113"/>
                  </a:lnTo>
                  <a:lnTo>
                    <a:pt x="24468" y="49266"/>
                  </a:lnTo>
                  <a:lnTo>
                    <a:pt x="21361" y="83977"/>
                  </a:lnTo>
                  <a:lnTo>
                    <a:pt x="7669" y="12689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616"/>
            <p:cNvSpPr/>
            <p:nvPr>
              <p:custDataLst>
                <p:tags r:id="rId100"/>
              </p:custDataLst>
            </p:nvPr>
          </p:nvSpPr>
          <p:spPr>
            <a:xfrm>
              <a:off x="6527799" y="4966085"/>
              <a:ext cx="88902" cy="75816"/>
            </a:xfrm>
            <a:custGeom>
              <a:avLst/>
              <a:gdLst/>
              <a:ahLst/>
              <a:cxnLst/>
              <a:rect l="0" t="0" r="0" b="0"/>
              <a:pathLst>
                <a:path w="88902" h="75816">
                  <a:moveTo>
                    <a:pt x="1" y="25015"/>
                  </a:moveTo>
                  <a:lnTo>
                    <a:pt x="1" y="25015"/>
                  </a:lnTo>
                  <a:lnTo>
                    <a:pt x="0" y="10709"/>
                  </a:lnTo>
                  <a:lnTo>
                    <a:pt x="1412" y="8422"/>
                  </a:lnTo>
                  <a:lnTo>
                    <a:pt x="6742" y="4000"/>
                  </a:lnTo>
                  <a:lnTo>
                    <a:pt x="21048" y="914"/>
                  </a:lnTo>
                  <a:lnTo>
                    <a:pt x="38693" y="0"/>
                  </a:lnTo>
                  <a:lnTo>
                    <a:pt x="42729" y="1988"/>
                  </a:lnTo>
                  <a:lnTo>
                    <a:pt x="45420" y="5431"/>
                  </a:lnTo>
                  <a:lnTo>
                    <a:pt x="48409" y="15605"/>
                  </a:lnTo>
                  <a:lnTo>
                    <a:pt x="49738" y="29534"/>
                  </a:lnTo>
                  <a:lnTo>
                    <a:pt x="46565" y="43251"/>
                  </a:lnTo>
                  <a:lnTo>
                    <a:pt x="36846" y="60992"/>
                  </a:lnTo>
                  <a:lnTo>
                    <a:pt x="29782" y="69227"/>
                  </a:lnTo>
                  <a:lnTo>
                    <a:pt x="20604" y="74947"/>
                  </a:lnTo>
                  <a:lnTo>
                    <a:pt x="20791" y="75236"/>
                  </a:lnTo>
                  <a:lnTo>
                    <a:pt x="38137" y="75739"/>
                  </a:lnTo>
                  <a:lnTo>
                    <a:pt x="88901" y="758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153"/>
          <p:cNvGrpSpPr/>
          <p:nvPr/>
        </p:nvGrpSpPr>
        <p:grpSpPr>
          <a:xfrm>
            <a:off x="8210550" y="5293673"/>
            <a:ext cx="127001" cy="72078"/>
            <a:chOff x="8210550" y="5293673"/>
            <a:chExt cx="127001" cy="72078"/>
          </a:xfrm>
        </p:grpSpPr>
        <p:sp>
          <p:nvSpPr>
            <p:cNvPr id="258" name="SMARTInkShape-6617"/>
            <p:cNvSpPr/>
            <p:nvPr>
              <p:custDataLst>
                <p:tags r:id="rId84"/>
              </p:custDataLst>
            </p:nvPr>
          </p:nvSpPr>
          <p:spPr>
            <a:xfrm>
              <a:off x="8210550" y="53594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8724" y="2979"/>
                  </a:lnTo>
                  <a:lnTo>
                    <a:pt x="82029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618"/>
            <p:cNvSpPr/>
            <p:nvPr>
              <p:custDataLst>
                <p:tags r:id="rId85"/>
              </p:custDataLst>
            </p:nvPr>
          </p:nvSpPr>
          <p:spPr>
            <a:xfrm>
              <a:off x="8229600" y="5293673"/>
              <a:ext cx="107951" cy="14928"/>
            </a:xfrm>
            <a:custGeom>
              <a:avLst/>
              <a:gdLst/>
              <a:ahLst/>
              <a:cxnLst/>
              <a:rect l="0" t="0" r="0" b="0"/>
              <a:pathLst>
                <a:path w="107951" h="14928">
                  <a:moveTo>
                    <a:pt x="0" y="14927"/>
                  </a:moveTo>
                  <a:lnTo>
                    <a:pt x="0" y="14927"/>
                  </a:lnTo>
                  <a:lnTo>
                    <a:pt x="19459" y="8020"/>
                  </a:lnTo>
                  <a:lnTo>
                    <a:pt x="59739" y="0"/>
                  </a:lnTo>
                  <a:lnTo>
                    <a:pt x="107950" y="2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154"/>
          <p:cNvGrpSpPr/>
          <p:nvPr/>
        </p:nvGrpSpPr>
        <p:grpSpPr>
          <a:xfrm>
            <a:off x="8642349" y="5150111"/>
            <a:ext cx="412752" cy="240218"/>
            <a:chOff x="8642349" y="5150111"/>
            <a:chExt cx="412752" cy="240218"/>
          </a:xfrm>
        </p:grpSpPr>
        <p:sp>
          <p:nvSpPr>
            <p:cNvPr id="261" name="SMARTInkShape-6619"/>
            <p:cNvSpPr/>
            <p:nvPr>
              <p:custDataLst>
                <p:tags r:id="rId82"/>
              </p:custDataLst>
            </p:nvPr>
          </p:nvSpPr>
          <p:spPr>
            <a:xfrm>
              <a:off x="8909050" y="5150111"/>
              <a:ext cx="146051" cy="238342"/>
            </a:xfrm>
            <a:custGeom>
              <a:avLst/>
              <a:gdLst/>
              <a:ahLst/>
              <a:cxnLst/>
              <a:rect l="0" t="0" r="0" b="0"/>
              <a:pathLst>
                <a:path w="146051" h="238342">
                  <a:moveTo>
                    <a:pt x="146050" y="6089"/>
                  </a:moveTo>
                  <a:lnTo>
                    <a:pt x="146050" y="6089"/>
                  </a:lnTo>
                  <a:lnTo>
                    <a:pt x="146050" y="622"/>
                  </a:lnTo>
                  <a:lnTo>
                    <a:pt x="145344" y="327"/>
                  </a:lnTo>
                  <a:lnTo>
                    <a:pt x="142679" y="0"/>
                  </a:lnTo>
                  <a:lnTo>
                    <a:pt x="95618" y="14673"/>
                  </a:lnTo>
                  <a:lnTo>
                    <a:pt x="50129" y="19254"/>
                  </a:lnTo>
                  <a:lnTo>
                    <a:pt x="34448" y="24224"/>
                  </a:lnTo>
                  <a:lnTo>
                    <a:pt x="29179" y="28238"/>
                  </a:lnTo>
                  <a:lnTo>
                    <a:pt x="27079" y="33807"/>
                  </a:lnTo>
                  <a:lnTo>
                    <a:pt x="26519" y="37268"/>
                  </a:lnTo>
                  <a:lnTo>
                    <a:pt x="27567" y="80641"/>
                  </a:lnTo>
                  <a:lnTo>
                    <a:pt x="29491" y="99440"/>
                  </a:lnTo>
                  <a:lnTo>
                    <a:pt x="26077" y="111977"/>
                  </a:lnTo>
                  <a:lnTo>
                    <a:pt x="26557" y="111959"/>
                  </a:lnTo>
                  <a:lnTo>
                    <a:pt x="54227" y="94916"/>
                  </a:lnTo>
                  <a:lnTo>
                    <a:pt x="65023" y="91429"/>
                  </a:lnTo>
                  <a:lnTo>
                    <a:pt x="83001" y="90171"/>
                  </a:lnTo>
                  <a:lnTo>
                    <a:pt x="101734" y="94659"/>
                  </a:lnTo>
                  <a:lnTo>
                    <a:pt x="114360" y="100957"/>
                  </a:lnTo>
                  <a:lnTo>
                    <a:pt x="125145" y="112223"/>
                  </a:lnTo>
                  <a:lnTo>
                    <a:pt x="133231" y="126637"/>
                  </a:lnTo>
                  <a:lnTo>
                    <a:pt x="138848" y="167221"/>
                  </a:lnTo>
                  <a:lnTo>
                    <a:pt x="132705" y="192434"/>
                  </a:lnTo>
                  <a:lnTo>
                    <a:pt x="122010" y="207443"/>
                  </a:lnTo>
                  <a:lnTo>
                    <a:pt x="107143" y="220463"/>
                  </a:lnTo>
                  <a:lnTo>
                    <a:pt x="78939" y="234315"/>
                  </a:lnTo>
                  <a:lnTo>
                    <a:pt x="47534" y="238341"/>
                  </a:lnTo>
                  <a:lnTo>
                    <a:pt x="0" y="234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620"/>
            <p:cNvSpPr/>
            <p:nvPr>
              <p:custDataLst>
                <p:tags r:id="rId83"/>
              </p:custDataLst>
            </p:nvPr>
          </p:nvSpPr>
          <p:spPr>
            <a:xfrm>
              <a:off x="8642349" y="5182931"/>
              <a:ext cx="196852" cy="207398"/>
            </a:xfrm>
            <a:custGeom>
              <a:avLst/>
              <a:gdLst/>
              <a:ahLst/>
              <a:cxnLst/>
              <a:rect l="0" t="0" r="0" b="0"/>
              <a:pathLst>
                <a:path w="196852" h="207398">
                  <a:moveTo>
                    <a:pt x="1" y="43119"/>
                  </a:moveTo>
                  <a:lnTo>
                    <a:pt x="1" y="43119"/>
                  </a:lnTo>
                  <a:lnTo>
                    <a:pt x="0" y="39748"/>
                  </a:lnTo>
                  <a:lnTo>
                    <a:pt x="1882" y="36211"/>
                  </a:lnTo>
                  <a:lnTo>
                    <a:pt x="5776" y="32288"/>
                  </a:lnTo>
                  <a:lnTo>
                    <a:pt x="35728" y="12679"/>
                  </a:lnTo>
                  <a:lnTo>
                    <a:pt x="82900" y="666"/>
                  </a:lnTo>
                  <a:lnTo>
                    <a:pt x="91250" y="0"/>
                  </a:lnTo>
                  <a:lnTo>
                    <a:pt x="98228" y="2378"/>
                  </a:lnTo>
                  <a:lnTo>
                    <a:pt x="109745" y="12547"/>
                  </a:lnTo>
                  <a:lnTo>
                    <a:pt x="115803" y="28356"/>
                  </a:lnTo>
                  <a:lnTo>
                    <a:pt x="117333" y="60852"/>
                  </a:lnTo>
                  <a:lnTo>
                    <a:pt x="111435" y="103642"/>
                  </a:lnTo>
                  <a:lnTo>
                    <a:pt x="103150" y="133518"/>
                  </a:lnTo>
                  <a:lnTo>
                    <a:pt x="74834" y="179561"/>
                  </a:lnTo>
                  <a:lnTo>
                    <a:pt x="52278" y="201609"/>
                  </a:lnTo>
                  <a:lnTo>
                    <a:pt x="45435" y="205929"/>
                  </a:lnTo>
                  <a:lnTo>
                    <a:pt x="39462" y="207397"/>
                  </a:lnTo>
                  <a:lnTo>
                    <a:pt x="34070" y="206966"/>
                  </a:lnTo>
                  <a:lnTo>
                    <a:pt x="29064" y="205267"/>
                  </a:lnTo>
                  <a:lnTo>
                    <a:pt x="21620" y="197735"/>
                  </a:lnTo>
                  <a:lnTo>
                    <a:pt x="13462" y="179713"/>
                  </a:lnTo>
                  <a:lnTo>
                    <a:pt x="11091" y="172282"/>
                  </a:lnTo>
                  <a:lnTo>
                    <a:pt x="10922" y="165916"/>
                  </a:lnTo>
                  <a:lnTo>
                    <a:pt x="14498" y="155080"/>
                  </a:lnTo>
                  <a:lnTo>
                    <a:pt x="17426" y="151626"/>
                  </a:lnTo>
                  <a:lnTo>
                    <a:pt x="24444" y="147789"/>
                  </a:lnTo>
                  <a:lnTo>
                    <a:pt x="43070" y="148999"/>
                  </a:lnTo>
                  <a:lnTo>
                    <a:pt x="84808" y="159585"/>
                  </a:lnTo>
                  <a:lnTo>
                    <a:pt x="130695" y="178165"/>
                  </a:lnTo>
                  <a:lnTo>
                    <a:pt x="176211" y="192475"/>
                  </a:lnTo>
                  <a:lnTo>
                    <a:pt x="196851" y="1955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155"/>
          <p:cNvGrpSpPr/>
          <p:nvPr/>
        </p:nvGrpSpPr>
        <p:grpSpPr>
          <a:xfrm>
            <a:off x="5124633" y="5562600"/>
            <a:ext cx="1333318" cy="328259"/>
            <a:chOff x="5124633" y="5562600"/>
            <a:chExt cx="1333318" cy="328259"/>
          </a:xfrm>
        </p:grpSpPr>
        <p:sp>
          <p:nvSpPr>
            <p:cNvPr id="264" name="SMARTInkShape-6621"/>
            <p:cNvSpPr/>
            <p:nvPr>
              <p:custDataLst>
                <p:tags r:id="rId69"/>
              </p:custDataLst>
            </p:nvPr>
          </p:nvSpPr>
          <p:spPr>
            <a:xfrm>
              <a:off x="5924550" y="58229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622"/>
            <p:cNvSpPr/>
            <p:nvPr>
              <p:custDataLst>
                <p:tags r:id="rId70"/>
              </p:custDataLst>
            </p:nvPr>
          </p:nvSpPr>
          <p:spPr>
            <a:xfrm>
              <a:off x="5856992" y="5581154"/>
              <a:ext cx="85726" cy="267197"/>
            </a:xfrm>
            <a:custGeom>
              <a:avLst/>
              <a:gdLst/>
              <a:ahLst/>
              <a:cxnLst/>
              <a:rect l="0" t="0" r="0" b="0"/>
              <a:pathLst>
                <a:path w="85726" h="267197">
                  <a:moveTo>
                    <a:pt x="80258" y="13196"/>
                  </a:moveTo>
                  <a:lnTo>
                    <a:pt x="80258" y="13196"/>
                  </a:lnTo>
                  <a:lnTo>
                    <a:pt x="84622" y="809"/>
                  </a:lnTo>
                  <a:lnTo>
                    <a:pt x="85284" y="0"/>
                  </a:lnTo>
                  <a:lnTo>
                    <a:pt x="85725" y="165"/>
                  </a:lnTo>
                  <a:lnTo>
                    <a:pt x="66156" y="12686"/>
                  </a:lnTo>
                  <a:lnTo>
                    <a:pt x="25047" y="56858"/>
                  </a:lnTo>
                  <a:lnTo>
                    <a:pt x="1275" y="103313"/>
                  </a:lnTo>
                  <a:lnTo>
                    <a:pt x="87" y="107141"/>
                  </a:lnTo>
                  <a:lnTo>
                    <a:pt x="0" y="110398"/>
                  </a:lnTo>
                  <a:lnTo>
                    <a:pt x="10877" y="153579"/>
                  </a:lnTo>
                  <a:lnTo>
                    <a:pt x="15015" y="174030"/>
                  </a:lnTo>
                  <a:lnTo>
                    <a:pt x="12164" y="218212"/>
                  </a:lnTo>
                  <a:lnTo>
                    <a:pt x="10408" y="2671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623"/>
            <p:cNvSpPr/>
            <p:nvPr>
              <p:custDataLst>
                <p:tags r:id="rId71"/>
              </p:custDataLst>
            </p:nvPr>
          </p:nvSpPr>
          <p:spPr>
            <a:xfrm>
              <a:off x="5746750" y="560070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0" y="0"/>
                  </a:moveTo>
                  <a:lnTo>
                    <a:pt x="0" y="0"/>
                  </a:lnTo>
                  <a:lnTo>
                    <a:pt x="25040" y="47530"/>
                  </a:lnTo>
                  <a:lnTo>
                    <a:pt x="69036" y="94052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624"/>
            <p:cNvSpPr/>
            <p:nvPr>
              <p:custDataLst>
                <p:tags r:id="rId72"/>
              </p:custDataLst>
            </p:nvPr>
          </p:nvSpPr>
          <p:spPr>
            <a:xfrm>
              <a:off x="5639944" y="5651500"/>
              <a:ext cx="28871" cy="36956"/>
            </a:xfrm>
            <a:custGeom>
              <a:avLst/>
              <a:gdLst/>
              <a:ahLst/>
              <a:cxnLst/>
              <a:rect l="0" t="0" r="0" b="0"/>
              <a:pathLst>
                <a:path w="28871" h="36956">
                  <a:moveTo>
                    <a:pt x="11556" y="25400"/>
                  </a:moveTo>
                  <a:lnTo>
                    <a:pt x="11556" y="25400"/>
                  </a:lnTo>
                  <a:lnTo>
                    <a:pt x="2717" y="25400"/>
                  </a:lnTo>
                  <a:lnTo>
                    <a:pt x="1430" y="26106"/>
                  </a:lnTo>
                  <a:lnTo>
                    <a:pt x="572" y="27281"/>
                  </a:lnTo>
                  <a:lnTo>
                    <a:pt x="0" y="28771"/>
                  </a:lnTo>
                  <a:lnTo>
                    <a:pt x="324" y="30469"/>
                  </a:lnTo>
                  <a:lnTo>
                    <a:pt x="2566" y="34238"/>
                  </a:lnTo>
                  <a:lnTo>
                    <a:pt x="9677" y="36383"/>
                  </a:lnTo>
                  <a:lnTo>
                    <a:pt x="14536" y="36955"/>
                  </a:lnTo>
                  <a:lnTo>
                    <a:pt x="18482" y="35926"/>
                  </a:lnTo>
                  <a:lnTo>
                    <a:pt x="24747" y="31019"/>
                  </a:lnTo>
                  <a:lnTo>
                    <a:pt x="28002" y="24134"/>
                  </a:lnTo>
                  <a:lnTo>
                    <a:pt x="28870" y="20323"/>
                  </a:lnTo>
                  <a:lnTo>
                    <a:pt x="27953" y="12325"/>
                  </a:lnTo>
                  <a:lnTo>
                    <a:pt x="26721" y="8217"/>
                  </a:lnTo>
                  <a:lnTo>
                    <a:pt x="23782" y="5478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625"/>
            <p:cNvSpPr/>
            <p:nvPr>
              <p:custDataLst>
                <p:tags r:id="rId73"/>
              </p:custDataLst>
            </p:nvPr>
          </p:nvSpPr>
          <p:spPr>
            <a:xfrm>
              <a:off x="5645150" y="57785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626"/>
            <p:cNvSpPr/>
            <p:nvPr>
              <p:custDataLst>
                <p:tags r:id="rId74"/>
              </p:custDataLst>
            </p:nvPr>
          </p:nvSpPr>
          <p:spPr>
            <a:xfrm>
              <a:off x="5448300" y="5614283"/>
              <a:ext cx="158751" cy="215018"/>
            </a:xfrm>
            <a:custGeom>
              <a:avLst/>
              <a:gdLst/>
              <a:ahLst/>
              <a:cxnLst/>
              <a:rect l="0" t="0" r="0" b="0"/>
              <a:pathLst>
                <a:path w="158751" h="215018">
                  <a:moveTo>
                    <a:pt x="158750" y="5467"/>
                  </a:moveTo>
                  <a:lnTo>
                    <a:pt x="158750" y="5467"/>
                  </a:lnTo>
                  <a:lnTo>
                    <a:pt x="146817" y="441"/>
                  </a:lnTo>
                  <a:lnTo>
                    <a:pt x="144445" y="0"/>
                  </a:lnTo>
                  <a:lnTo>
                    <a:pt x="136164" y="5153"/>
                  </a:lnTo>
                  <a:lnTo>
                    <a:pt x="96640" y="46871"/>
                  </a:lnTo>
                  <a:lnTo>
                    <a:pt x="63441" y="82646"/>
                  </a:lnTo>
                  <a:lnTo>
                    <a:pt x="35809" y="120057"/>
                  </a:lnTo>
                  <a:lnTo>
                    <a:pt x="10914" y="166861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627"/>
            <p:cNvSpPr/>
            <p:nvPr>
              <p:custDataLst>
                <p:tags r:id="rId75"/>
              </p:custDataLst>
            </p:nvPr>
          </p:nvSpPr>
          <p:spPr>
            <a:xfrm>
              <a:off x="5416550" y="56642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0" y="0"/>
                  </a:lnTo>
                  <a:lnTo>
                    <a:pt x="38282" y="28142"/>
                  </a:lnTo>
                  <a:lnTo>
                    <a:pt x="75940" y="54983"/>
                  </a:lnTo>
                  <a:lnTo>
                    <a:pt x="123186" y="97539"/>
                  </a:lnTo>
                  <a:lnTo>
                    <a:pt x="157281" y="141726"/>
                  </a:lnTo>
                  <a:lnTo>
                    <a:pt x="1651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628"/>
            <p:cNvSpPr/>
            <p:nvPr>
              <p:custDataLst>
                <p:tags r:id="rId76"/>
              </p:custDataLst>
            </p:nvPr>
          </p:nvSpPr>
          <p:spPr>
            <a:xfrm>
              <a:off x="5124633" y="5626201"/>
              <a:ext cx="189717" cy="264658"/>
            </a:xfrm>
            <a:custGeom>
              <a:avLst/>
              <a:gdLst/>
              <a:ahLst/>
              <a:cxnLst/>
              <a:rect l="0" t="0" r="0" b="0"/>
              <a:pathLst>
                <a:path w="189717" h="264658">
                  <a:moveTo>
                    <a:pt x="171267" y="12599"/>
                  </a:moveTo>
                  <a:lnTo>
                    <a:pt x="171267" y="12599"/>
                  </a:lnTo>
                  <a:lnTo>
                    <a:pt x="177041" y="7530"/>
                  </a:lnTo>
                  <a:lnTo>
                    <a:pt x="189716" y="238"/>
                  </a:lnTo>
                  <a:lnTo>
                    <a:pt x="183397" y="0"/>
                  </a:lnTo>
                  <a:lnTo>
                    <a:pt x="138197" y="27541"/>
                  </a:lnTo>
                  <a:lnTo>
                    <a:pt x="94676" y="51363"/>
                  </a:lnTo>
                  <a:lnTo>
                    <a:pt x="54264" y="76296"/>
                  </a:lnTo>
                  <a:lnTo>
                    <a:pt x="19117" y="106634"/>
                  </a:lnTo>
                  <a:lnTo>
                    <a:pt x="11922" y="118127"/>
                  </a:lnTo>
                  <a:lnTo>
                    <a:pt x="10004" y="123168"/>
                  </a:lnTo>
                  <a:lnTo>
                    <a:pt x="10135" y="127940"/>
                  </a:lnTo>
                  <a:lnTo>
                    <a:pt x="14046" y="137003"/>
                  </a:lnTo>
                  <a:lnTo>
                    <a:pt x="26131" y="143855"/>
                  </a:lnTo>
                  <a:lnTo>
                    <a:pt x="52770" y="149798"/>
                  </a:lnTo>
                  <a:lnTo>
                    <a:pt x="100289" y="157039"/>
                  </a:lnTo>
                  <a:lnTo>
                    <a:pt x="107971" y="160991"/>
                  </a:lnTo>
                  <a:lnTo>
                    <a:pt x="108608" y="164444"/>
                  </a:lnTo>
                  <a:lnTo>
                    <a:pt x="105554" y="173924"/>
                  </a:lnTo>
                  <a:lnTo>
                    <a:pt x="60517" y="205320"/>
                  </a:lnTo>
                  <a:lnTo>
                    <a:pt x="15362" y="236291"/>
                  </a:lnTo>
                  <a:lnTo>
                    <a:pt x="4139" y="248190"/>
                  </a:lnTo>
                  <a:lnTo>
                    <a:pt x="1287" y="252915"/>
                  </a:lnTo>
                  <a:lnTo>
                    <a:pt x="91" y="256771"/>
                  </a:lnTo>
                  <a:lnTo>
                    <a:pt x="0" y="260046"/>
                  </a:lnTo>
                  <a:lnTo>
                    <a:pt x="2761" y="262231"/>
                  </a:lnTo>
                  <a:lnTo>
                    <a:pt x="13355" y="264657"/>
                  </a:lnTo>
                  <a:lnTo>
                    <a:pt x="48670" y="262652"/>
                  </a:lnTo>
                  <a:lnTo>
                    <a:pt x="94882" y="257590"/>
                  </a:lnTo>
                  <a:lnTo>
                    <a:pt x="137581" y="254992"/>
                  </a:lnTo>
                  <a:lnTo>
                    <a:pt x="164917" y="2538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629"/>
            <p:cNvSpPr/>
            <p:nvPr>
              <p:custDataLst>
                <p:tags r:id="rId77"/>
              </p:custDataLst>
            </p:nvPr>
          </p:nvSpPr>
          <p:spPr>
            <a:xfrm>
              <a:off x="5931423" y="5727700"/>
              <a:ext cx="22778" cy="30529"/>
            </a:xfrm>
            <a:custGeom>
              <a:avLst/>
              <a:gdLst/>
              <a:ahLst/>
              <a:cxnLst/>
              <a:rect l="0" t="0" r="0" b="0"/>
              <a:pathLst>
                <a:path w="22778" h="30529">
                  <a:moveTo>
                    <a:pt x="12177" y="12700"/>
                  </a:moveTo>
                  <a:lnTo>
                    <a:pt x="12177" y="12700"/>
                  </a:lnTo>
                  <a:lnTo>
                    <a:pt x="5435" y="12700"/>
                  </a:lnTo>
                  <a:lnTo>
                    <a:pt x="3448" y="13405"/>
                  </a:lnTo>
                  <a:lnTo>
                    <a:pt x="2126" y="14581"/>
                  </a:lnTo>
                  <a:lnTo>
                    <a:pt x="654" y="17769"/>
                  </a:lnTo>
                  <a:lnTo>
                    <a:pt x="0" y="21539"/>
                  </a:lnTo>
                  <a:lnTo>
                    <a:pt x="1591" y="25565"/>
                  </a:lnTo>
                  <a:lnTo>
                    <a:pt x="3004" y="27627"/>
                  </a:lnTo>
                  <a:lnTo>
                    <a:pt x="4650" y="29001"/>
                  </a:lnTo>
                  <a:lnTo>
                    <a:pt x="8361" y="30528"/>
                  </a:lnTo>
                  <a:lnTo>
                    <a:pt x="14244" y="29326"/>
                  </a:lnTo>
                  <a:lnTo>
                    <a:pt x="17788" y="28017"/>
                  </a:lnTo>
                  <a:lnTo>
                    <a:pt x="20151" y="25734"/>
                  </a:lnTo>
                  <a:lnTo>
                    <a:pt x="22777" y="19433"/>
                  </a:lnTo>
                  <a:lnTo>
                    <a:pt x="22771" y="16483"/>
                  </a:lnTo>
                  <a:lnTo>
                    <a:pt x="20883" y="11324"/>
                  </a:lnTo>
                  <a:lnTo>
                    <a:pt x="121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630"/>
            <p:cNvSpPr/>
            <p:nvPr>
              <p:custDataLst>
                <p:tags r:id="rId78"/>
              </p:custDataLst>
            </p:nvPr>
          </p:nvSpPr>
          <p:spPr>
            <a:xfrm>
              <a:off x="6026150" y="5562600"/>
              <a:ext cx="73734" cy="273051"/>
            </a:xfrm>
            <a:custGeom>
              <a:avLst/>
              <a:gdLst/>
              <a:ahLst/>
              <a:cxnLst/>
              <a:rect l="0" t="0" r="0" b="0"/>
              <a:pathLst>
                <a:path w="73734" h="27305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3959" y="6742"/>
                  </a:lnTo>
                  <a:lnTo>
                    <a:pt x="59589" y="43351"/>
                  </a:lnTo>
                  <a:lnTo>
                    <a:pt x="70652" y="88888"/>
                  </a:lnTo>
                  <a:lnTo>
                    <a:pt x="73733" y="126524"/>
                  </a:lnTo>
                  <a:lnTo>
                    <a:pt x="65696" y="166770"/>
                  </a:lnTo>
                  <a:lnTo>
                    <a:pt x="48954" y="206059"/>
                  </a:lnTo>
                  <a:lnTo>
                    <a:pt x="16700" y="25100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631"/>
            <p:cNvSpPr/>
            <p:nvPr>
              <p:custDataLst>
                <p:tags r:id="rId79"/>
              </p:custDataLst>
            </p:nvPr>
          </p:nvSpPr>
          <p:spPr>
            <a:xfrm>
              <a:off x="5327192" y="5562600"/>
              <a:ext cx="102059" cy="323851"/>
            </a:xfrm>
            <a:custGeom>
              <a:avLst/>
              <a:gdLst/>
              <a:ahLst/>
              <a:cxnLst/>
              <a:rect l="0" t="0" r="0" b="0"/>
              <a:pathLst>
                <a:path w="102059" h="323851">
                  <a:moveTo>
                    <a:pt x="44908" y="0"/>
                  </a:moveTo>
                  <a:lnTo>
                    <a:pt x="44908" y="0"/>
                  </a:lnTo>
                  <a:lnTo>
                    <a:pt x="38166" y="6742"/>
                  </a:lnTo>
                  <a:lnTo>
                    <a:pt x="22322" y="50216"/>
                  </a:lnTo>
                  <a:lnTo>
                    <a:pt x="12292" y="80173"/>
                  </a:lnTo>
                  <a:lnTo>
                    <a:pt x="3131" y="121710"/>
                  </a:lnTo>
                  <a:lnTo>
                    <a:pt x="0" y="166512"/>
                  </a:lnTo>
                  <a:lnTo>
                    <a:pt x="3782" y="210883"/>
                  </a:lnTo>
                  <a:lnTo>
                    <a:pt x="17222" y="251770"/>
                  </a:lnTo>
                  <a:lnTo>
                    <a:pt x="46244" y="283583"/>
                  </a:lnTo>
                  <a:lnTo>
                    <a:pt x="102058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632"/>
            <p:cNvSpPr/>
            <p:nvPr>
              <p:custDataLst>
                <p:tags r:id="rId80"/>
              </p:custDataLst>
            </p:nvPr>
          </p:nvSpPr>
          <p:spPr>
            <a:xfrm>
              <a:off x="6311900" y="57467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16620" y="8336"/>
                  </a:lnTo>
                  <a:lnTo>
                    <a:pt x="59936" y="4861"/>
                  </a:lnTo>
                  <a:lnTo>
                    <a:pt x="105013" y="144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633"/>
            <p:cNvSpPr/>
            <p:nvPr>
              <p:custDataLst>
                <p:tags r:id="rId81"/>
              </p:custDataLst>
            </p:nvPr>
          </p:nvSpPr>
          <p:spPr>
            <a:xfrm>
              <a:off x="6286500" y="5835650"/>
              <a:ext cx="158751" cy="18168"/>
            </a:xfrm>
            <a:custGeom>
              <a:avLst/>
              <a:gdLst/>
              <a:ahLst/>
              <a:cxnLst/>
              <a:rect l="0" t="0" r="0" b="0"/>
              <a:pathLst>
                <a:path w="1587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53978" y="12026"/>
                  </a:lnTo>
                  <a:lnTo>
                    <a:pt x="86785" y="8167"/>
                  </a:lnTo>
                  <a:lnTo>
                    <a:pt x="122532" y="41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156"/>
          <p:cNvGrpSpPr/>
          <p:nvPr/>
        </p:nvGrpSpPr>
        <p:grpSpPr>
          <a:xfrm>
            <a:off x="6753699" y="5652644"/>
            <a:ext cx="1337135" cy="268039"/>
            <a:chOff x="6753699" y="5652644"/>
            <a:chExt cx="1337135" cy="268039"/>
          </a:xfrm>
        </p:grpSpPr>
        <p:sp>
          <p:nvSpPr>
            <p:cNvPr id="278" name="SMARTInkShape-6634"/>
            <p:cNvSpPr/>
            <p:nvPr>
              <p:custDataLst>
                <p:tags r:id="rId58"/>
              </p:custDataLst>
            </p:nvPr>
          </p:nvSpPr>
          <p:spPr>
            <a:xfrm>
              <a:off x="6753699" y="5652644"/>
              <a:ext cx="100847" cy="268039"/>
            </a:xfrm>
            <a:custGeom>
              <a:avLst/>
              <a:gdLst/>
              <a:ahLst/>
              <a:cxnLst/>
              <a:rect l="0" t="0" r="0" b="0"/>
              <a:pathLst>
                <a:path w="100847" h="268039">
                  <a:moveTo>
                    <a:pt x="85251" y="11556"/>
                  </a:moveTo>
                  <a:lnTo>
                    <a:pt x="85251" y="11556"/>
                  </a:lnTo>
                  <a:lnTo>
                    <a:pt x="96082" y="1430"/>
                  </a:lnTo>
                  <a:lnTo>
                    <a:pt x="100178" y="0"/>
                  </a:lnTo>
                  <a:lnTo>
                    <a:pt x="100846" y="324"/>
                  </a:lnTo>
                  <a:lnTo>
                    <a:pt x="100587" y="1246"/>
                  </a:lnTo>
                  <a:lnTo>
                    <a:pt x="73696" y="48185"/>
                  </a:lnTo>
                  <a:lnTo>
                    <a:pt x="45609" y="91083"/>
                  </a:lnTo>
                  <a:lnTo>
                    <a:pt x="18707" y="137661"/>
                  </a:lnTo>
                  <a:lnTo>
                    <a:pt x="6287" y="167791"/>
                  </a:lnTo>
                  <a:lnTo>
                    <a:pt x="0" y="210405"/>
                  </a:lnTo>
                  <a:lnTo>
                    <a:pt x="2998" y="241140"/>
                  </a:lnTo>
                  <a:lnTo>
                    <a:pt x="8947" y="256822"/>
                  </a:lnTo>
                  <a:lnTo>
                    <a:pt x="13920" y="261850"/>
                  </a:lnTo>
                  <a:lnTo>
                    <a:pt x="26972" y="267437"/>
                  </a:lnTo>
                  <a:lnTo>
                    <a:pt x="40299" y="268038"/>
                  </a:lnTo>
                  <a:lnTo>
                    <a:pt x="46816" y="267211"/>
                  </a:lnTo>
                  <a:lnTo>
                    <a:pt x="59701" y="260647"/>
                  </a:lnTo>
                  <a:lnTo>
                    <a:pt x="71074" y="250674"/>
                  </a:lnTo>
                  <a:lnTo>
                    <a:pt x="78479" y="239186"/>
                  </a:lnTo>
                  <a:lnTo>
                    <a:pt x="80360" y="227025"/>
                  </a:lnTo>
                  <a:lnTo>
                    <a:pt x="79874" y="220819"/>
                  </a:lnTo>
                  <a:lnTo>
                    <a:pt x="73689" y="208278"/>
                  </a:lnTo>
                  <a:lnTo>
                    <a:pt x="69076" y="201971"/>
                  </a:lnTo>
                  <a:lnTo>
                    <a:pt x="56425" y="193081"/>
                  </a:lnTo>
                  <a:lnTo>
                    <a:pt x="32049" y="181625"/>
                  </a:lnTo>
                  <a:lnTo>
                    <a:pt x="22564" y="180747"/>
                  </a:lnTo>
                  <a:lnTo>
                    <a:pt x="18060" y="181500"/>
                  </a:lnTo>
                  <a:lnTo>
                    <a:pt x="15762" y="183413"/>
                  </a:lnTo>
                  <a:lnTo>
                    <a:pt x="14937" y="186100"/>
                  </a:lnTo>
                  <a:lnTo>
                    <a:pt x="15401" y="195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635"/>
            <p:cNvSpPr/>
            <p:nvPr>
              <p:custDataLst>
                <p:tags r:id="rId59"/>
              </p:custDataLst>
            </p:nvPr>
          </p:nvSpPr>
          <p:spPr>
            <a:xfrm>
              <a:off x="6921500" y="58356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38301" y="4585"/>
                  </a:lnTo>
                  <a:lnTo>
                    <a:pt x="76259" y="1359"/>
                  </a:lnTo>
                  <a:lnTo>
                    <a:pt x="122382" y="1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636"/>
            <p:cNvSpPr/>
            <p:nvPr>
              <p:custDataLst>
                <p:tags r:id="rId60"/>
              </p:custDataLst>
            </p:nvPr>
          </p:nvSpPr>
          <p:spPr>
            <a:xfrm>
              <a:off x="6997700" y="5754506"/>
              <a:ext cx="6351" cy="138295"/>
            </a:xfrm>
            <a:custGeom>
              <a:avLst/>
              <a:gdLst/>
              <a:ahLst/>
              <a:cxnLst/>
              <a:rect l="0" t="0" r="0" b="0"/>
              <a:pathLst>
                <a:path w="6351" h="1382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3370" y="5752"/>
                  </a:lnTo>
                  <a:lnTo>
                    <a:pt x="5958" y="45101"/>
                  </a:lnTo>
                  <a:lnTo>
                    <a:pt x="2901" y="85784"/>
                  </a:lnTo>
                  <a:lnTo>
                    <a:pt x="1278" y="120604"/>
                  </a:lnTo>
                  <a:lnTo>
                    <a:pt x="6350" y="138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637"/>
            <p:cNvSpPr/>
            <p:nvPr>
              <p:custDataLst>
                <p:tags r:id="rId61"/>
              </p:custDataLst>
            </p:nvPr>
          </p:nvSpPr>
          <p:spPr>
            <a:xfrm>
              <a:off x="7131050" y="5722833"/>
              <a:ext cx="107951" cy="144013"/>
            </a:xfrm>
            <a:custGeom>
              <a:avLst/>
              <a:gdLst/>
              <a:ahLst/>
              <a:cxnLst/>
              <a:rect l="0" t="0" r="0" b="0"/>
              <a:pathLst>
                <a:path w="107951" h="144013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2" y="11708"/>
                  </a:lnTo>
                  <a:lnTo>
                    <a:pt x="27790" y="3523"/>
                  </a:lnTo>
                  <a:lnTo>
                    <a:pt x="59739" y="0"/>
                  </a:lnTo>
                  <a:lnTo>
                    <a:pt x="78056" y="2939"/>
                  </a:lnTo>
                  <a:lnTo>
                    <a:pt x="85904" y="5698"/>
                  </a:lnTo>
                  <a:lnTo>
                    <a:pt x="90430" y="10360"/>
                  </a:lnTo>
                  <a:lnTo>
                    <a:pt x="92742" y="16290"/>
                  </a:lnTo>
                  <a:lnTo>
                    <a:pt x="93578" y="23066"/>
                  </a:lnTo>
                  <a:lnTo>
                    <a:pt x="88863" y="40001"/>
                  </a:lnTo>
                  <a:lnTo>
                    <a:pt x="68588" y="79619"/>
                  </a:lnTo>
                  <a:lnTo>
                    <a:pt x="29542" y="126929"/>
                  </a:lnTo>
                  <a:lnTo>
                    <a:pt x="22158" y="138243"/>
                  </a:lnTo>
                  <a:lnTo>
                    <a:pt x="22534" y="140351"/>
                  </a:lnTo>
                  <a:lnTo>
                    <a:pt x="24195" y="141756"/>
                  </a:lnTo>
                  <a:lnTo>
                    <a:pt x="26713" y="142693"/>
                  </a:lnTo>
                  <a:lnTo>
                    <a:pt x="47112" y="144012"/>
                  </a:lnTo>
                  <a:lnTo>
                    <a:pt x="90811" y="135729"/>
                  </a:lnTo>
                  <a:lnTo>
                    <a:pt x="107950" y="131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638"/>
            <p:cNvSpPr/>
            <p:nvPr>
              <p:custDataLst>
                <p:tags r:id="rId62"/>
              </p:custDataLst>
            </p:nvPr>
          </p:nvSpPr>
          <p:spPr>
            <a:xfrm>
              <a:off x="7294634" y="5734050"/>
              <a:ext cx="85710" cy="106613"/>
            </a:xfrm>
            <a:custGeom>
              <a:avLst/>
              <a:gdLst/>
              <a:ahLst/>
              <a:cxnLst/>
              <a:rect l="0" t="0" r="0" b="0"/>
              <a:pathLst>
                <a:path w="85710" h="106613">
                  <a:moveTo>
                    <a:pt x="58666" y="12700"/>
                  </a:moveTo>
                  <a:lnTo>
                    <a:pt x="58666" y="12700"/>
                  </a:lnTo>
                  <a:lnTo>
                    <a:pt x="48553" y="9329"/>
                  </a:lnTo>
                  <a:lnTo>
                    <a:pt x="37943" y="9555"/>
                  </a:lnTo>
                  <a:lnTo>
                    <a:pt x="32151" y="10603"/>
                  </a:lnTo>
                  <a:lnTo>
                    <a:pt x="13885" y="22192"/>
                  </a:lnTo>
                  <a:lnTo>
                    <a:pt x="5132" y="35028"/>
                  </a:lnTo>
                  <a:lnTo>
                    <a:pt x="1809" y="42402"/>
                  </a:lnTo>
                  <a:lnTo>
                    <a:pt x="0" y="60003"/>
                  </a:lnTo>
                  <a:lnTo>
                    <a:pt x="506" y="69635"/>
                  </a:lnTo>
                  <a:lnTo>
                    <a:pt x="6711" y="84101"/>
                  </a:lnTo>
                  <a:lnTo>
                    <a:pt x="27942" y="104885"/>
                  </a:lnTo>
                  <a:lnTo>
                    <a:pt x="35361" y="106612"/>
                  </a:lnTo>
                  <a:lnTo>
                    <a:pt x="53011" y="104768"/>
                  </a:lnTo>
                  <a:lnTo>
                    <a:pt x="66971" y="99245"/>
                  </a:lnTo>
                  <a:lnTo>
                    <a:pt x="72670" y="95797"/>
                  </a:lnTo>
                  <a:lnTo>
                    <a:pt x="80882" y="84439"/>
                  </a:lnTo>
                  <a:lnTo>
                    <a:pt x="84060" y="77460"/>
                  </a:lnTo>
                  <a:lnTo>
                    <a:pt x="85709" y="60296"/>
                  </a:lnTo>
                  <a:lnTo>
                    <a:pt x="85161" y="50781"/>
                  </a:lnTo>
                  <a:lnTo>
                    <a:pt x="78909" y="34563"/>
                  </a:lnTo>
                  <a:lnTo>
                    <a:pt x="69074" y="21711"/>
                  </a:lnTo>
                  <a:lnTo>
                    <a:pt x="51157" y="7712"/>
                  </a:lnTo>
                  <a:lnTo>
                    <a:pt x="459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639"/>
            <p:cNvSpPr/>
            <p:nvPr>
              <p:custDataLst>
                <p:tags r:id="rId63"/>
              </p:custDataLst>
            </p:nvPr>
          </p:nvSpPr>
          <p:spPr>
            <a:xfrm>
              <a:off x="7628639" y="5728583"/>
              <a:ext cx="118280" cy="121041"/>
            </a:xfrm>
            <a:custGeom>
              <a:avLst/>
              <a:gdLst/>
              <a:ahLst/>
              <a:cxnLst/>
              <a:rect l="0" t="0" r="0" b="0"/>
              <a:pathLst>
                <a:path w="118280" h="121041">
                  <a:moveTo>
                    <a:pt x="23111" y="5467"/>
                  </a:moveTo>
                  <a:lnTo>
                    <a:pt x="23111" y="5467"/>
                  </a:lnTo>
                  <a:lnTo>
                    <a:pt x="23110" y="0"/>
                  </a:lnTo>
                  <a:lnTo>
                    <a:pt x="16369" y="6120"/>
                  </a:lnTo>
                  <a:lnTo>
                    <a:pt x="5435" y="26984"/>
                  </a:lnTo>
                  <a:lnTo>
                    <a:pt x="0" y="55509"/>
                  </a:lnTo>
                  <a:lnTo>
                    <a:pt x="5131" y="82932"/>
                  </a:lnTo>
                  <a:lnTo>
                    <a:pt x="15590" y="98457"/>
                  </a:lnTo>
                  <a:lnTo>
                    <a:pt x="29645" y="111001"/>
                  </a:lnTo>
                  <a:lnTo>
                    <a:pt x="45300" y="118929"/>
                  </a:lnTo>
                  <a:lnTo>
                    <a:pt x="63547" y="121040"/>
                  </a:lnTo>
                  <a:lnTo>
                    <a:pt x="73351" y="120616"/>
                  </a:lnTo>
                  <a:lnTo>
                    <a:pt x="89890" y="114500"/>
                  </a:lnTo>
                  <a:lnTo>
                    <a:pt x="103590" y="104021"/>
                  </a:lnTo>
                  <a:lnTo>
                    <a:pt x="114383" y="89956"/>
                  </a:lnTo>
                  <a:lnTo>
                    <a:pt x="118239" y="68653"/>
                  </a:lnTo>
                  <a:lnTo>
                    <a:pt x="118279" y="56058"/>
                  </a:lnTo>
                  <a:lnTo>
                    <a:pt x="110799" y="36419"/>
                  </a:lnTo>
                  <a:lnTo>
                    <a:pt x="104853" y="28218"/>
                  </a:lnTo>
                  <a:lnTo>
                    <a:pt x="88839" y="17225"/>
                  </a:lnTo>
                  <a:lnTo>
                    <a:pt x="48511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640"/>
            <p:cNvSpPr/>
            <p:nvPr>
              <p:custDataLst>
                <p:tags r:id="rId64"/>
              </p:custDataLst>
            </p:nvPr>
          </p:nvSpPr>
          <p:spPr>
            <a:xfrm>
              <a:off x="7505700" y="57277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14490" y="28143"/>
                  </a:lnTo>
                  <a:lnTo>
                    <a:pt x="18449" y="71631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641"/>
            <p:cNvSpPr/>
            <p:nvPr>
              <p:custDataLst>
                <p:tags r:id="rId65"/>
              </p:custDataLst>
            </p:nvPr>
          </p:nvSpPr>
          <p:spPr>
            <a:xfrm>
              <a:off x="7442200" y="5804016"/>
              <a:ext cx="139701" cy="6235"/>
            </a:xfrm>
            <a:custGeom>
              <a:avLst/>
              <a:gdLst/>
              <a:ahLst/>
              <a:cxnLst/>
              <a:rect l="0" t="0" r="0" b="0"/>
              <a:pathLst>
                <a:path w="139701" h="6235">
                  <a:moveTo>
                    <a:pt x="0" y="6234"/>
                  </a:moveTo>
                  <a:lnTo>
                    <a:pt x="0" y="6234"/>
                  </a:lnTo>
                  <a:lnTo>
                    <a:pt x="6741" y="2863"/>
                  </a:lnTo>
                  <a:lnTo>
                    <a:pt x="50215" y="276"/>
                  </a:lnTo>
                  <a:lnTo>
                    <a:pt x="88726" y="0"/>
                  </a:lnTo>
                  <a:lnTo>
                    <a:pt x="139700" y="6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642"/>
            <p:cNvSpPr/>
            <p:nvPr>
              <p:custDataLst>
                <p:tags r:id="rId66"/>
              </p:custDataLst>
            </p:nvPr>
          </p:nvSpPr>
          <p:spPr>
            <a:xfrm>
              <a:off x="7797800" y="5792494"/>
              <a:ext cx="152401" cy="7843"/>
            </a:xfrm>
            <a:custGeom>
              <a:avLst/>
              <a:gdLst/>
              <a:ahLst/>
              <a:cxnLst/>
              <a:rect l="0" t="0" r="0" b="0"/>
              <a:pathLst>
                <a:path w="152401" h="7843">
                  <a:moveTo>
                    <a:pt x="0" y="5056"/>
                  </a:moveTo>
                  <a:lnTo>
                    <a:pt x="0" y="5056"/>
                  </a:lnTo>
                  <a:lnTo>
                    <a:pt x="18031" y="692"/>
                  </a:lnTo>
                  <a:lnTo>
                    <a:pt x="53477" y="0"/>
                  </a:lnTo>
                  <a:lnTo>
                    <a:pt x="97297" y="3950"/>
                  </a:lnTo>
                  <a:lnTo>
                    <a:pt x="137256" y="7842"/>
                  </a:lnTo>
                  <a:lnTo>
                    <a:pt x="152400" y="5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643"/>
            <p:cNvSpPr/>
            <p:nvPr>
              <p:custDataLst>
                <p:tags r:id="rId67"/>
              </p:custDataLst>
            </p:nvPr>
          </p:nvSpPr>
          <p:spPr>
            <a:xfrm>
              <a:off x="7854950" y="5715000"/>
              <a:ext cx="11938" cy="120651"/>
            </a:xfrm>
            <a:custGeom>
              <a:avLst/>
              <a:gdLst/>
              <a:ahLst/>
              <a:cxnLst/>
              <a:rect l="0" t="0" r="0" b="0"/>
              <a:pathLst>
                <a:path w="11938" h="120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1937" y="32507"/>
                  </a:lnTo>
                  <a:lnTo>
                    <a:pt x="10668" y="7083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644"/>
            <p:cNvSpPr/>
            <p:nvPr>
              <p:custDataLst>
                <p:tags r:id="rId68"/>
              </p:custDataLst>
            </p:nvPr>
          </p:nvSpPr>
          <p:spPr>
            <a:xfrm>
              <a:off x="7986231" y="5676900"/>
              <a:ext cx="104603" cy="196851"/>
            </a:xfrm>
            <a:custGeom>
              <a:avLst/>
              <a:gdLst/>
              <a:ahLst/>
              <a:cxnLst/>
              <a:rect l="0" t="0" r="0" b="0"/>
              <a:pathLst>
                <a:path w="104603" h="196851">
                  <a:moveTo>
                    <a:pt x="33819" y="0"/>
                  </a:moveTo>
                  <a:lnTo>
                    <a:pt x="33819" y="0"/>
                  </a:lnTo>
                  <a:lnTo>
                    <a:pt x="37189" y="6742"/>
                  </a:lnTo>
                  <a:lnTo>
                    <a:pt x="35082" y="17578"/>
                  </a:lnTo>
                  <a:lnTo>
                    <a:pt x="18332" y="56381"/>
                  </a:lnTo>
                  <a:lnTo>
                    <a:pt x="1118" y="99547"/>
                  </a:lnTo>
                  <a:lnTo>
                    <a:pt x="0" y="111506"/>
                  </a:lnTo>
                  <a:lnTo>
                    <a:pt x="689" y="116670"/>
                  </a:lnTo>
                  <a:lnTo>
                    <a:pt x="2560" y="120819"/>
                  </a:lnTo>
                  <a:lnTo>
                    <a:pt x="8402" y="127310"/>
                  </a:lnTo>
                  <a:lnTo>
                    <a:pt x="17584" y="130666"/>
                  </a:lnTo>
                  <a:lnTo>
                    <a:pt x="60024" y="133114"/>
                  </a:lnTo>
                  <a:lnTo>
                    <a:pt x="89874" y="129932"/>
                  </a:lnTo>
                  <a:lnTo>
                    <a:pt x="99419" y="124540"/>
                  </a:lnTo>
                  <a:lnTo>
                    <a:pt x="102952" y="121127"/>
                  </a:lnTo>
                  <a:lnTo>
                    <a:pt x="104602" y="116735"/>
                  </a:lnTo>
                  <a:lnTo>
                    <a:pt x="104553" y="106209"/>
                  </a:lnTo>
                  <a:lnTo>
                    <a:pt x="103553" y="102557"/>
                  </a:lnTo>
                  <a:lnTo>
                    <a:pt x="102180" y="100121"/>
                  </a:lnTo>
                  <a:lnTo>
                    <a:pt x="94908" y="92841"/>
                  </a:lnTo>
                  <a:lnTo>
                    <a:pt x="92890" y="92233"/>
                  </a:lnTo>
                  <a:lnTo>
                    <a:pt x="90839" y="92533"/>
                  </a:lnTo>
                  <a:lnTo>
                    <a:pt x="88765" y="93439"/>
                  </a:lnTo>
                  <a:lnTo>
                    <a:pt x="87383" y="95454"/>
                  </a:lnTo>
                  <a:lnTo>
                    <a:pt x="85848" y="101455"/>
                  </a:lnTo>
                  <a:lnTo>
                    <a:pt x="85567" y="122581"/>
                  </a:lnTo>
                  <a:lnTo>
                    <a:pt x="90401" y="168983"/>
                  </a:lnTo>
                  <a:lnTo>
                    <a:pt x="90969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1157"/>
          <p:cNvGrpSpPr/>
          <p:nvPr/>
        </p:nvGrpSpPr>
        <p:grpSpPr>
          <a:xfrm>
            <a:off x="8388350" y="5670550"/>
            <a:ext cx="506610" cy="190501"/>
            <a:chOff x="8388350" y="5670550"/>
            <a:chExt cx="506610" cy="190501"/>
          </a:xfrm>
        </p:grpSpPr>
        <p:sp>
          <p:nvSpPr>
            <p:cNvPr id="290" name="SMARTInkShape-6645"/>
            <p:cNvSpPr/>
            <p:nvPr>
              <p:custDataLst>
                <p:tags r:id="rId54"/>
              </p:custDataLst>
            </p:nvPr>
          </p:nvSpPr>
          <p:spPr>
            <a:xfrm>
              <a:off x="8395583" y="5794405"/>
              <a:ext cx="107068" cy="3146"/>
            </a:xfrm>
            <a:custGeom>
              <a:avLst/>
              <a:gdLst/>
              <a:ahLst/>
              <a:cxnLst/>
              <a:rect l="0" t="0" r="0" b="0"/>
              <a:pathLst>
                <a:path w="107068" h="3146">
                  <a:moveTo>
                    <a:pt x="5467" y="3145"/>
                  </a:moveTo>
                  <a:lnTo>
                    <a:pt x="5467" y="3145"/>
                  </a:lnTo>
                  <a:lnTo>
                    <a:pt x="0" y="3145"/>
                  </a:lnTo>
                  <a:lnTo>
                    <a:pt x="44341" y="1263"/>
                  </a:lnTo>
                  <a:lnTo>
                    <a:pt x="78132" y="0"/>
                  </a:lnTo>
                  <a:lnTo>
                    <a:pt x="107067" y="31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646"/>
            <p:cNvSpPr/>
            <p:nvPr>
              <p:custDataLst>
                <p:tags r:id="rId55"/>
              </p:custDataLst>
            </p:nvPr>
          </p:nvSpPr>
          <p:spPr>
            <a:xfrm>
              <a:off x="8388350" y="58420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2255" y="13288"/>
                  </a:lnTo>
                  <a:lnTo>
                    <a:pt x="52097" y="905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647"/>
            <p:cNvSpPr/>
            <p:nvPr>
              <p:custDataLst>
                <p:tags r:id="rId56"/>
              </p:custDataLst>
            </p:nvPr>
          </p:nvSpPr>
          <p:spPr>
            <a:xfrm>
              <a:off x="8623300" y="5702685"/>
              <a:ext cx="151823" cy="142990"/>
            </a:xfrm>
            <a:custGeom>
              <a:avLst/>
              <a:gdLst/>
              <a:ahLst/>
              <a:cxnLst/>
              <a:rect l="0" t="0" r="0" b="0"/>
              <a:pathLst>
                <a:path w="151823" h="142990">
                  <a:moveTo>
                    <a:pt x="0" y="25015"/>
                  </a:moveTo>
                  <a:lnTo>
                    <a:pt x="0" y="25015"/>
                  </a:lnTo>
                  <a:lnTo>
                    <a:pt x="3370" y="18273"/>
                  </a:lnTo>
                  <a:lnTo>
                    <a:pt x="8789" y="13082"/>
                  </a:lnTo>
                  <a:lnTo>
                    <a:pt x="17312" y="8422"/>
                  </a:lnTo>
                  <a:lnTo>
                    <a:pt x="40093" y="2538"/>
                  </a:lnTo>
                  <a:lnTo>
                    <a:pt x="87203" y="192"/>
                  </a:lnTo>
                  <a:lnTo>
                    <a:pt x="98352" y="0"/>
                  </a:lnTo>
                  <a:lnTo>
                    <a:pt x="114504" y="5431"/>
                  </a:lnTo>
                  <a:lnTo>
                    <a:pt x="120785" y="9842"/>
                  </a:lnTo>
                  <a:lnTo>
                    <a:pt x="122857" y="14900"/>
                  </a:lnTo>
                  <a:lnTo>
                    <a:pt x="122120" y="20388"/>
                  </a:lnTo>
                  <a:lnTo>
                    <a:pt x="119514" y="26164"/>
                  </a:lnTo>
                  <a:lnTo>
                    <a:pt x="109092" y="36344"/>
                  </a:lnTo>
                  <a:lnTo>
                    <a:pt x="87357" y="48127"/>
                  </a:lnTo>
                  <a:lnTo>
                    <a:pt x="53961" y="61726"/>
                  </a:lnTo>
                  <a:lnTo>
                    <a:pt x="53612" y="62189"/>
                  </a:lnTo>
                  <a:lnTo>
                    <a:pt x="54087" y="62497"/>
                  </a:lnTo>
                  <a:lnTo>
                    <a:pt x="95695" y="71917"/>
                  </a:lnTo>
                  <a:lnTo>
                    <a:pt x="125643" y="84774"/>
                  </a:lnTo>
                  <a:lnTo>
                    <a:pt x="140743" y="97906"/>
                  </a:lnTo>
                  <a:lnTo>
                    <a:pt x="150040" y="111738"/>
                  </a:lnTo>
                  <a:lnTo>
                    <a:pt x="151822" y="122590"/>
                  </a:lnTo>
                  <a:lnTo>
                    <a:pt x="147781" y="127460"/>
                  </a:lnTo>
                  <a:lnTo>
                    <a:pt x="132002" y="136633"/>
                  </a:lnTo>
                  <a:lnTo>
                    <a:pt x="102690" y="142989"/>
                  </a:lnTo>
                  <a:lnTo>
                    <a:pt x="62592" y="140067"/>
                  </a:lnTo>
                  <a:lnTo>
                    <a:pt x="46868" y="136591"/>
                  </a:lnTo>
                  <a:lnTo>
                    <a:pt x="36588" y="130814"/>
                  </a:lnTo>
                  <a:lnTo>
                    <a:pt x="25400" y="120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648"/>
            <p:cNvSpPr/>
            <p:nvPr>
              <p:custDataLst>
                <p:tags r:id="rId57"/>
              </p:custDataLst>
            </p:nvPr>
          </p:nvSpPr>
          <p:spPr>
            <a:xfrm>
              <a:off x="8763671" y="5670550"/>
              <a:ext cx="131289" cy="152405"/>
            </a:xfrm>
            <a:custGeom>
              <a:avLst/>
              <a:gdLst/>
              <a:ahLst/>
              <a:cxnLst/>
              <a:rect l="0" t="0" r="0" b="0"/>
              <a:pathLst>
                <a:path w="131289" h="152405">
                  <a:moveTo>
                    <a:pt x="119979" y="57150"/>
                  </a:moveTo>
                  <a:lnTo>
                    <a:pt x="119979" y="57150"/>
                  </a:lnTo>
                  <a:lnTo>
                    <a:pt x="90093" y="48311"/>
                  </a:lnTo>
                  <a:lnTo>
                    <a:pt x="59618" y="52336"/>
                  </a:lnTo>
                  <a:lnTo>
                    <a:pt x="27148" y="65837"/>
                  </a:lnTo>
                  <a:lnTo>
                    <a:pt x="11458" y="79120"/>
                  </a:lnTo>
                  <a:lnTo>
                    <a:pt x="5298" y="86614"/>
                  </a:lnTo>
                  <a:lnTo>
                    <a:pt x="336" y="102465"/>
                  </a:lnTo>
                  <a:lnTo>
                    <a:pt x="0" y="110644"/>
                  </a:lnTo>
                  <a:lnTo>
                    <a:pt x="5271" y="125375"/>
                  </a:lnTo>
                  <a:lnTo>
                    <a:pt x="9640" y="132267"/>
                  </a:lnTo>
                  <a:lnTo>
                    <a:pt x="27664" y="143687"/>
                  </a:lnTo>
                  <a:lnTo>
                    <a:pt x="52139" y="151350"/>
                  </a:lnTo>
                  <a:lnTo>
                    <a:pt x="79480" y="152404"/>
                  </a:lnTo>
                  <a:lnTo>
                    <a:pt x="102449" y="146758"/>
                  </a:lnTo>
                  <a:lnTo>
                    <a:pt x="112526" y="142288"/>
                  </a:lnTo>
                  <a:lnTo>
                    <a:pt x="125603" y="129796"/>
                  </a:lnTo>
                  <a:lnTo>
                    <a:pt x="130078" y="122515"/>
                  </a:lnTo>
                  <a:lnTo>
                    <a:pt x="131288" y="103134"/>
                  </a:lnTo>
                  <a:lnTo>
                    <a:pt x="122153" y="68423"/>
                  </a:lnTo>
                  <a:lnTo>
                    <a:pt x="100104" y="22139"/>
                  </a:lnTo>
                  <a:lnTo>
                    <a:pt x="882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158"/>
          <p:cNvGrpSpPr/>
          <p:nvPr/>
        </p:nvGrpSpPr>
        <p:grpSpPr>
          <a:xfrm>
            <a:off x="1784350" y="5836016"/>
            <a:ext cx="241301" cy="745354"/>
            <a:chOff x="1784350" y="5836016"/>
            <a:chExt cx="241301" cy="745354"/>
          </a:xfrm>
        </p:grpSpPr>
        <p:sp>
          <p:nvSpPr>
            <p:cNvPr id="295" name="SMARTInkShape-6649"/>
            <p:cNvSpPr/>
            <p:nvPr>
              <p:custDataLst>
                <p:tags r:id="rId51"/>
              </p:custDataLst>
            </p:nvPr>
          </p:nvSpPr>
          <p:spPr>
            <a:xfrm>
              <a:off x="1784350" y="6124186"/>
              <a:ext cx="147174" cy="457184"/>
            </a:xfrm>
            <a:custGeom>
              <a:avLst/>
              <a:gdLst/>
              <a:ahLst/>
              <a:cxnLst/>
              <a:rect l="0" t="0" r="0" b="0"/>
              <a:pathLst>
                <a:path w="147174" h="457184">
                  <a:moveTo>
                    <a:pt x="0" y="136914"/>
                  </a:moveTo>
                  <a:lnTo>
                    <a:pt x="0" y="136914"/>
                  </a:lnTo>
                  <a:lnTo>
                    <a:pt x="1411" y="155963"/>
                  </a:lnTo>
                  <a:lnTo>
                    <a:pt x="3763" y="187714"/>
                  </a:lnTo>
                  <a:lnTo>
                    <a:pt x="6742" y="227931"/>
                  </a:lnTo>
                  <a:lnTo>
                    <a:pt x="9434" y="261797"/>
                  </a:lnTo>
                  <a:lnTo>
                    <a:pt x="11933" y="291431"/>
                  </a:lnTo>
                  <a:lnTo>
                    <a:pt x="14306" y="318242"/>
                  </a:lnTo>
                  <a:lnTo>
                    <a:pt x="16593" y="345288"/>
                  </a:lnTo>
                  <a:lnTo>
                    <a:pt x="18823" y="372491"/>
                  </a:lnTo>
                  <a:lnTo>
                    <a:pt x="21771" y="419415"/>
                  </a:lnTo>
                  <a:lnTo>
                    <a:pt x="19464" y="451648"/>
                  </a:lnTo>
                  <a:lnTo>
                    <a:pt x="17915" y="455392"/>
                  </a:lnTo>
                  <a:lnTo>
                    <a:pt x="16177" y="457183"/>
                  </a:lnTo>
                  <a:lnTo>
                    <a:pt x="14312" y="454849"/>
                  </a:lnTo>
                  <a:lnTo>
                    <a:pt x="8317" y="431181"/>
                  </a:lnTo>
                  <a:lnTo>
                    <a:pt x="4167" y="399402"/>
                  </a:lnTo>
                  <a:lnTo>
                    <a:pt x="6306" y="349301"/>
                  </a:lnTo>
                  <a:lnTo>
                    <a:pt x="11259" y="277094"/>
                  </a:lnTo>
                  <a:lnTo>
                    <a:pt x="18089" y="190150"/>
                  </a:lnTo>
                  <a:lnTo>
                    <a:pt x="26876" y="127249"/>
                  </a:lnTo>
                  <a:lnTo>
                    <a:pt x="36967" y="80376"/>
                  </a:lnTo>
                  <a:lnTo>
                    <a:pt x="47928" y="44189"/>
                  </a:lnTo>
                  <a:lnTo>
                    <a:pt x="69514" y="7744"/>
                  </a:lnTo>
                  <a:lnTo>
                    <a:pt x="80209" y="0"/>
                  </a:lnTo>
                  <a:lnTo>
                    <a:pt x="89456" y="5422"/>
                  </a:lnTo>
                  <a:lnTo>
                    <a:pt x="105375" y="39667"/>
                  </a:lnTo>
                  <a:lnTo>
                    <a:pt x="111980" y="75114"/>
                  </a:lnTo>
                  <a:lnTo>
                    <a:pt x="111858" y="107330"/>
                  </a:lnTo>
                  <a:lnTo>
                    <a:pt x="106678" y="146885"/>
                  </a:lnTo>
                  <a:lnTo>
                    <a:pt x="107807" y="151321"/>
                  </a:lnTo>
                  <a:lnTo>
                    <a:pt x="109972" y="152868"/>
                  </a:lnTo>
                  <a:lnTo>
                    <a:pt x="134968" y="159063"/>
                  </a:lnTo>
                  <a:lnTo>
                    <a:pt x="139367" y="162969"/>
                  </a:lnTo>
                  <a:lnTo>
                    <a:pt x="146137" y="174835"/>
                  </a:lnTo>
                  <a:lnTo>
                    <a:pt x="147173" y="207494"/>
                  </a:lnTo>
                  <a:lnTo>
                    <a:pt x="141155" y="219245"/>
                  </a:lnTo>
                  <a:lnTo>
                    <a:pt x="95250" y="2639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650"/>
            <p:cNvSpPr/>
            <p:nvPr>
              <p:custDataLst>
                <p:tags r:id="rId52"/>
              </p:custDataLst>
            </p:nvPr>
          </p:nvSpPr>
          <p:spPr>
            <a:xfrm>
              <a:off x="2012950" y="63309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7630" y="3756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651"/>
            <p:cNvSpPr/>
            <p:nvPr>
              <p:custDataLst>
                <p:tags r:id="rId53"/>
              </p:custDataLst>
            </p:nvPr>
          </p:nvSpPr>
          <p:spPr>
            <a:xfrm>
              <a:off x="1849065" y="5836016"/>
              <a:ext cx="138486" cy="143503"/>
            </a:xfrm>
            <a:custGeom>
              <a:avLst/>
              <a:gdLst/>
              <a:ahLst/>
              <a:cxnLst/>
              <a:rect l="0" t="0" r="0" b="0"/>
              <a:pathLst>
                <a:path w="138486" h="143503">
                  <a:moveTo>
                    <a:pt x="11485" y="50434"/>
                  </a:moveTo>
                  <a:lnTo>
                    <a:pt x="11485" y="50434"/>
                  </a:lnTo>
                  <a:lnTo>
                    <a:pt x="11485" y="36129"/>
                  </a:lnTo>
                  <a:lnTo>
                    <a:pt x="12191" y="34547"/>
                  </a:lnTo>
                  <a:lnTo>
                    <a:pt x="13366" y="33493"/>
                  </a:lnTo>
                  <a:lnTo>
                    <a:pt x="14856" y="32790"/>
                  </a:lnTo>
                  <a:lnTo>
                    <a:pt x="15849" y="34438"/>
                  </a:lnTo>
                  <a:lnTo>
                    <a:pt x="16952" y="41914"/>
                  </a:lnTo>
                  <a:lnTo>
                    <a:pt x="10811" y="85730"/>
                  </a:lnTo>
                  <a:lnTo>
                    <a:pt x="2885" y="126943"/>
                  </a:lnTo>
                  <a:lnTo>
                    <a:pt x="0" y="143502"/>
                  </a:lnTo>
                  <a:lnTo>
                    <a:pt x="5853" y="100677"/>
                  </a:lnTo>
                  <a:lnTo>
                    <a:pt x="13579" y="58500"/>
                  </a:lnTo>
                  <a:lnTo>
                    <a:pt x="21588" y="34263"/>
                  </a:lnTo>
                  <a:lnTo>
                    <a:pt x="37291" y="10129"/>
                  </a:lnTo>
                  <a:lnTo>
                    <a:pt x="46708" y="1241"/>
                  </a:lnTo>
                  <a:lnTo>
                    <a:pt x="51900" y="0"/>
                  </a:lnTo>
                  <a:lnTo>
                    <a:pt x="63314" y="2383"/>
                  </a:lnTo>
                  <a:lnTo>
                    <a:pt x="85011" y="21772"/>
                  </a:lnTo>
                  <a:lnTo>
                    <a:pt x="112557" y="60633"/>
                  </a:lnTo>
                  <a:lnTo>
                    <a:pt x="138485" y="1075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1159"/>
          <p:cNvGrpSpPr/>
          <p:nvPr/>
        </p:nvGrpSpPr>
        <p:grpSpPr>
          <a:xfrm>
            <a:off x="2273300" y="6229350"/>
            <a:ext cx="158751" cy="107068"/>
            <a:chOff x="2273300" y="6229350"/>
            <a:chExt cx="158751" cy="107068"/>
          </a:xfrm>
        </p:grpSpPr>
        <p:sp>
          <p:nvSpPr>
            <p:cNvPr id="299" name="SMARTInkShape-6652"/>
            <p:cNvSpPr/>
            <p:nvPr>
              <p:custDataLst>
                <p:tags r:id="rId49"/>
              </p:custDataLst>
            </p:nvPr>
          </p:nvSpPr>
          <p:spPr>
            <a:xfrm>
              <a:off x="2279650" y="6229350"/>
              <a:ext cx="133351" cy="5468"/>
            </a:xfrm>
            <a:custGeom>
              <a:avLst/>
              <a:gdLst/>
              <a:ahLst/>
              <a:cxnLst/>
              <a:rect l="0" t="0" r="0" b="0"/>
              <a:pathLst>
                <a:path w="13335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62407" y="1207"/>
                  </a:lnTo>
                  <a:lnTo>
                    <a:pt x="99395" y="35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653"/>
            <p:cNvSpPr/>
            <p:nvPr>
              <p:custDataLst>
                <p:tags r:id="rId50"/>
              </p:custDataLst>
            </p:nvPr>
          </p:nvSpPr>
          <p:spPr>
            <a:xfrm>
              <a:off x="2273300" y="6318250"/>
              <a:ext cx="158751" cy="18168"/>
            </a:xfrm>
            <a:custGeom>
              <a:avLst/>
              <a:gdLst/>
              <a:ahLst/>
              <a:cxnLst/>
              <a:rect l="0" t="0" r="0" b="0"/>
              <a:pathLst>
                <a:path w="1587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7064"/>
                  </a:lnTo>
                  <a:lnTo>
                    <a:pt x="10113" y="18167"/>
                  </a:lnTo>
                  <a:lnTo>
                    <a:pt x="49819" y="13806"/>
                  </a:lnTo>
                  <a:lnTo>
                    <a:pt x="97311" y="8168"/>
                  </a:lnTo>
                  <a:lnTo>
                    <a:pt x="138351" y="273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160"/>
          <p:cNvGrpSpPr/>
          <p:nvPr/>
        </p:nvGrpSpPr>
        <p:grpSpPr>
          <a:xfrm>
            <a:off x="2891942" y="6033677"/>
            <a:ext cx="505309" cy="175845"/>
            <a:chOff x="2891942" y="6033677"/>
            <a:chExt cx="505309" cy="175845"/>
          </a:xfrm>
        </p:grpSpPr>
        <p:sp>
          <p:nvSpPr>
            <p:cNvPr id="302" name="SMARTInkShape-6654"/>
            <p:cNvSpPr/>
            <p:nvPr>
              <p:custDataLst>
                <p:tags r:id="rId46"/>
              </p:custDataLst>
            </p:nvPr>
          </p:nvSpPr>
          <p:spPr>
            <a:xfrm>
              <a:off x="3251200" y="61150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39345" y="0"/>
                  </a:lnTo>
                  <a:lnTo>
                    <a:pt x="75471" y="0"/>
                  </a:lnTo>
                  <a:lnTo>
                    <a:pt x="117455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655"/>
            <p:cNvSpPr/>
            <p:nvPr>
              <p:custDataLst>
                <p:tags r:id="rId47"/>
              </p:custDataLst>
            </p:nvPr>
          </p:nvSpPr>
          <p:spPr>
            <a:xfrm>
              <a:off x="3054105" y="6037683"/>
              <a:ext cx="121414" cy="161701"/>
            </a:xfrm>
            <a:custGeom>
              <a:avLst/>
              <a:gdLst/>
              <a:ahLst/>
              <a:cxnLst/>
              <a:rect l="0" t="0" r="0" b="0"/>
              <a:pathLst>
                <a:path w="121414" h="161701">
                  <a:moveTo>
                    <a:pt x="89145" y="13867"/>
                  </a:moveTo>
                  <a:lnTo>
                    <a:pt x="89145" y="13867"/>
                  </a:lnTo>
                  <a:lnTo>
                    <a:pt x="82403" y="10496"/>
                  </a:lnTo>
                  <a:lnTo>
                    <a:pt x="68097" y="8400"/>
                  </a:lnTo>
                  <a:lnTo>
                    <a:pt x="56507" y="11671"/>
                  </a:lnTo>
                  <a:lnTo>
                    <a:pt x="43595" y="19241"/>
                  </a:lnTo>
                  <a:lnTo>
                    <a:pt x="21869" y="40075"/>
                  </a:lnTo>
                  <a:lnTo>
                    <a:pt x="6574" y="68983"/>
                  </a:lnTo>
                  <a:lnTo>
                    <a:pt x="0" y="91985"/>
                  </a:lnTo>
                  <a:lnTo>
                    <a:pt x="371" y="114438"/>
                  </a:lnTo>
                  <a:lnTo>
                    <a:pt x="2446" y="125364"/>
                  </a:lnTo>
                  <a:lnTo>
                    <a:pt x="12277" y="143149"/>
                  </a:lnTo>
                  <a:lnTo>
                    <a:pt x="18849" y="150855"/>
                  </a:lnTo>
                  <a:lnTo>
                    <a:pt x="35560" y="159417"/>
                  </a:lnTo>
                  <a:lnTo>
                    <a:pt x="44955" y="161700"/>
                  </a:lnTo>
                  <a:lnTo>
                    <a:pt x="64801" y="156712"/>
                  </a:lnTo>
                  <a:lnTo>
                    <a:pt x="84675" y="143675"/>
                  </a:lnTo>
                  <a:lnTo>
                    <a:pt x="102916" y="123771"/>
                  </a:lnTo>
                  <a:lnTo>
                    <a:pt x="118939" y="85393"/>
                  </a:lnTo>
                  <a:lnTo>
                    <a:pt x="121413" y="42742"/>
                  </a:lnTo>
                  <a:lnTo>
                    <a:pt x="115481" y="21056"/>
                  </a:lnTo>
                  <a:lnTo>
                    <a:pt x="110936" y="12310"/>
                  </a:lnTo>
                  <a:lnTo>
                    <a:pt x="105083" y="6479"/>
                  </a:lnTo>
                  <a:lnTo>
                    <a:pt x="91054" y="0"/>
                  </a:lnTo>
                  <a:lnTo>
                    <a:pt x="77294" y="883"/>
                  </a:lnTo>
                  <a:lnTo>
                    <a:pt x="57395" y="7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656"/>
            <p:cNvSpPr/>
            <p:nvPr>
              <p:custDataLst>
                <p:tags r:id="rId48"/>
              </p:custDataLst>
            </p:nvPr>
          </p:nvSpPr>
          <p:spPr>
            <a:xfrm>
              <a:off x="2891942" y="6033677"/>
              <a:ext cx="127825" cy="175845"/>
            </a:xfrm>
            <a:custGeom>
              <a:avLst/>
              <a:gdLst/>
              <a:ahLst/>
              <a:cxnLst/>
              <a:rect l="0" t="0" r="0" b="0"/>
              <a:pathLst>
                <a:path w="127825" h="175845">
                  <a:moveTo>
                    <a:pt x="3658" y="36923"/>
                  </a:moveTo>
                  <a:lnTo>
                    <a:pt x="3658" y="36923"/>
                  </a:lnTo>
                  <a:lnTo>
                    <a:pt x="287" y="33552"/>
                  </a:lnTo>
                  <a:lnTo>
                    <a:pt x="0" y="31854"/>
                  </a:lnTo>
                  <a:lnTo>
                    <a:pt x="514" y="30016"/>
                  </a:lnTo>
                  <a:lnTo>
                    <a:pt x="6408" y="18625"/>
                  </a:lnTo>
                  <a:lnTo>
                    <a:pt x="22425" y="6886"/>
                  </a:lnTo>
                  <a:lnTo>
                    <a:pt x="45045" y="1212"/>
                  </a:lnTo>
                  <a:lnTo>
                    <a:pt x="77267" y="0"/>
                  </a:lnTo>
                  <a:lnTo>
                    <a:pt x="91407" y="2404"/>
                  </a:lnTo>
                  <a:lnTo>
                    <a:pt x="96729" y="5443"/>
                  </a:lnTo>
                  <a:lnTo>
                    <a:pt x="104525" y="14464"/>
                  </a:lnTo>
                  <a:lnTo>
                    <a:pt x="108460" y="27412"/>
                  </a:lnTo>
                  <a:lnTo>
                    <a:pt x="109509" y="34816"/>
                  </a:lnTo>
                  <a:lnTo>
                    <a:pt x="105031" y="48687"/>
                  </a:lnTo>
                  <a:lnTo>
                    <a:pt x="88280" y="71467"/>
                  </a:lnTo>
                  <a:lnTo>
                    <a:pt x="79838" y="76971"/>
                  </a:lnTo>
                  <a:lnTo>
                    <a:pt x="62432" y="81115"/>
                  </a:lnTo>
                  <a:lnTo>
                    <a:pt x="62596" y="81201"/>
                  </a:lnTo>
                  <a:lnTo>
                    <a:pt x="64660" y="81297"/>
                  </a:lnTo>
                  <a:lnTo>
                    <a:pt x="105785" y="99668"/>
                  </a:lnTo>
                  <a:lnTo>
                    <a:pt x="121093" y="118152"/>
                  </a:lnTo>
                  <a:lnTo>
                    <a:pt x="126407" y="131586"/>
                  </a:lnTo>
                  <a:lnTo>
                    <a:pt x="127824" y="138132"/>
                  </a:lnTo>
                  <a:lnTo>
                    <a:pt x="126652" y="143906"/>
                  </a:lnTo>
                  <a:lnTo>
                    <a:pt x="119705" y="154086"/>
                  </a:lnTo>
                  <a:lnTo>
                    <a:pt x="103895" y="167751"/>
                  </a:lnTo>
                  <a:lnTo>
                    <a:pt x="90070" y="172681"/>
                  </a:lnTo>
                  <a:lnTo>
                    <a:pt x="58200" y="175844"/>
                  </a:lnTo>
                  <a:lnTo>
                    <a:pt x="29058" y="170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1161"/>
          <p:cNvGrpSpPr/>
          <p:nvPr/>
        </p:nvGrpSpPr>
        <p:grpSpPr>
          <a:xfrm>
            <a:off x="3470112" y="5873750"/>
            <a:ext cx="739939" cy="292101"/>
            <a:chOff x="3470112" y="5873750"/>
            <a:chExt cx="739939" cy="292101"/>
          </a:xfrm>
        </p:grpSpPr>
        <p:sp>
          <p:nvSpPr>
            <p:cNvPr id="306" name="SMARTInkShape-6657"/>
            <p:cNvSpPr/>
            <p:nvPr>
              <p:custDataLst>
                <p:tags r:id="rId40"/>
              </p:custDataLst>
            </p:nvPr>
          </p:nvSpPr>
          <p:spPr>
            <a:xfrm>
              <a:off x="3812691" y="6070862"/>
              <a:ext cx="3660" cy="6089"/>
            </a:xfrm>
            <a:custGeom>
              <a:avLst/>
              <a:gdLst/>
              <a:ahLst/>
              <a:cxnLst/>
              <a:rect l="0" t="0" r="0" b="0"/>
              <a:pathLst>
                <a:path w="3660" h="6089">
                  <a:moveTo>
                    <a:pt x="3659" y="6088"/>
                  </a:moveTo>
                  <a:lnTo>
                    <a:pt x="3659" y="6088"/>
                  </a:lnTo>
                  <a:lnTo>
                    <a:pt x="288" y="2717"/>
                  </a:lnTo>
                  <a:lnTo>
                    <a:pt x="0" y="1724"/>
                  </a:lnTo>
                  <a:lnTo>
                    <a:pt x="515" y="1062"/>
                  </a:lnTo>
                  <a:lnTo>
                    <a:pt x="3038" y="0"/>
                  </a:lnTo>
                  <a:lnTo>
                    <a:pt x="3383" y="173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658"/>
            <p:cNvSpPr/>
            <p:nvPr>
              <p:custDataLst>
                <p:tags r:id="rId41"/>
              </p:custDataLst>
            </p:nvPr>
          </p:nvSpPr>
          <p:spPr>
            <a:xfrm>
              <a:off x="3862200" y="5931162"/>
              <a:ext cx="86618" cy="202939"/>
            </a:xfrm>
            <a:custGeom>
              <a:avLst/>
              <a:gdLst/>
              <a:ahLst/>
              <a:cxnLst/>
              <a:rect l="0" t="0" r="0" b="0"/>
              <a:pathLst>
                <a:path w="86618" h="202939">
                  <a:moveTo>
                    <a:pt x="81150" y="6088"/>
                  </a:moveTo>
                  <a:lnTo>
                    <a:pt x="81150" y="6088"/>
                  </a:lnTo>
                  <a:lnTo>
                    <a:pt x="86617" y="621"/>
                  </a:lnTo>
                  <a:lnTo>
                    <a:pt x="86206" y="326"/>
                  </a:lnTo>
                  <a:lnTo>
                    <a:pt x="83867" y="0"/>
                  </a:lnTo>
                  <a:lnTo>
                    <a:pt x="43592" y="14495"/>
                  </a:lnTo>
                  <a:lnTo>
                    <a:pt x="17147" y="29511"/>
                  </a:lnTo>
                  <a:lnTo>
                    <a:pt x="3325" y="45348"/>
                  </a:lnTo>
                  <a:lnTo>
                    <a:pt x="700" y="51994"/>
                  </a:lnTo>
                  <a:lnTo>
                    <a:pt x="0" y="55742"/>
                  </a:lnTo>
                  <a:lnTo>
                    <a:pt x="2386" y="71130"/>
                  </a:lnTo>
                  <a:lnTo>
                    <a:pt x="11203" y="106923"/>
                  </a:lnTo>
                  <a:lnTo>
                    <a:pt x="18013" y="104090"/>
                  </a:lnTo>
                  <a:lnTo>
                    <a:pt x="38844" y="91374"/>
                  </a:lnTo>
                  <a:lnTo>
                    <a:pt x="44238" y="89853"/>
                  </a:lnTo>
                  <a:lnTo>
                    <a:pt x="50869" y="91059"/>
                  </a:lnTo>
                  <a:lnTo>
                    <a:pt x="66623" y="97583"/>
                  </a:lnTo>
                  <a:lnTo>
                    <a:pt x="79120" y="106967"/>
                  </a:lnTo>
                  <a:lnTo>
                    <a:pt x="83775" y="118421"/>
                  </a:lnTo>
                  <a:lnTo>
                    <a:pt x="85017" y="125427"/>
                  </a:lnTo>
                  <a:lnTo>
                    <a:pt x="82633" y="140736"/>
                  </a:lnTo>
                  <a:lnTo>
                    <a:pt x="76165" y="156242"/>
                  </a:lnTo>
                  <a:lnTo>
                    <a:pt x="60623" y="176168"/>
                  </a:lnTo>
                  <a:lnTo>
                    <a:pt x="48743" y="186571"/>
                  </a:lnTo>
                  <a:lnTo>
                    <a:pt x="4950" y="202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659"/>
            <p:cNvSpPr/>
            <p:nvPr>
              <p:custDataLst>
                <p:tags r:id="rId42"/>
              </p:custDataLst>
            </p:nvPr>
          </p:nvSpPr>
          <p:spPr>
            <a:xfrm>
              <a:off x="3470112" y="5873750"/>
              <a:ext cx="136689" cy="292101"/>
            </a:xfrm>
            <a:custGeom>
              <a:avLst/>
              <a:gdLst/>
              <a:ahLst/>
              <a:cxnLst/>
              <a:rect l="0" t="0" r="0" b="0"/>
              <a:pathLst>
                <a:path w="136689" h="292101">
                  <a:moveTo>
                    <a:pt x="60488" y="0"/>
                  </a:moveTo>
                  <a:lnTo>
                    <a:pt x="60488" y="0"/>
                  </a:lnTo>
                  <a:lnTo>
                    <a:pt x="53746" y="3371"/>
                  </a:lnTo>
                  <a:lnTo>
                    <a:pt x="42811" y="18951"/>
                  </a:lnTo>
                  <a:lnTo>
                    <a:pt x="23892" y="54926"/>
                  </a:lnTo>
                  <a:lnTo>
                    <a:pt x="12238" y="90969"/>
                  </a:lnTo>
                  <a:lnTo>
                    <a:pt x="3765" y="131448"/>
                  </a:lnTo>
                  <a:lnTo>
                    <a:pt x="0" y="170604"/>
                  </a:lnTo>
                  <a:lnTo>
                    <a:pt x="5853" y="207292"/>
                  </a:lnTo>
                  <a:lnTo>
                    <a:pt x="11364" y="224978"/>
                  </a:lnTo>
                  <a:lnTo>
                    <a:pt x="32540" y="252155"/>
                  </a:lnTo>
                  <a:lnTo>
                    <a:pt x="62178" y="271524"/>
                  </a:lnTo>
                  <a:lnTo>
                    <a:pt x="98869" y="282485"/>
                  </a:lnTo>
                  <a:lnTo>
                    <a:pt x="136688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660"/>
            <p:cNvSpPr/>
            <p:nvPr>
              <p:custDataLst>
                <p:tags r:id="rId43"/>
              </p:custDataLst>
            </p:nvPr>
          </p:nvSpPr>
          <p:spPr>
            <a:xfrm>
              <a:off x="4057650" y="5946292"/>
              <a:ext cx="152401" cy="117959"/>
            </a:xfrm>
            <a:custGeom>
              <a:avLst/>
              <a:gdLst/>
              <a:ahLst/>
              <a:cxnLst/>
              <a:rect l="0" t="0" r="0" b="0"/>
              <a:pathLst>
                <a:path w="152401" h="117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5775" y="2261"/>
                  </a:lnTo>
                  <a:lnTo>
                    <a:pt x="12209" y="3036"/>
                  </a:lnTo>
                  <a:lnTo>
                    <a:pt x="48335" y="30118"/>
                  </a:lnTo>
                  <a:lnTo>
                    <a:pt x="89133" y="72880"/>
                  </a:lnTo>
                  <a:lnTo>
                    <a:pt x="119442" y="100509"/>
                  </a:lnTo>
                  <a:lnTo>
                    <a:pt x="152400" y="117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661"/>
            <p:cNvSpPr/>
            <p:nvPr>
              <p:custDataLst>
                <p:tags r:id="rId44"/>
              </p:custDataLst>
            </p:nvPr>
          </p:nvSpPr>
          <p:spPr>
            <a:xfrm>
              <a:off x="4140200" y="593725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57150" y="0"/>
                  </a:moveTo>
                  <a:lnTo>
                    <a:pt x="57150" y="0"/>
                  </a:lnTo>
                  <a:lnTo>
                    <a:pt x="27264" y="47563"/>
                  </a:lnTo>
                  <a:lnTo>
                    <a:pt x="10273" y="9021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662"/>
            <p:cNvSpPr/>
            <p:nvPr>
              <p:custDataLst>
                <p:tags r:id="rId45"/>
              </p:custDataLst>
            </p:nvPr>
          </p:nvSpPr>
          <p:spPr>
            <a:xfrm>
              <a:off x="3587750" y="5976870"/>
              <a:ext cx="139701" cy="175274"/>
            </a:xfrm>
            <a:custGeom>
              <a:avLst/>
              <a:gdLst/>
              <a:ahLst/>
              <a:cxnLst/>
              <a:rect l="0" t="0" r="0" b="0"/>
              <a:pathLst>
                <a:path w="139701" h="175274">
                  <a:moveTo>
                    <a:pt x="0" y="17530"/>
                  </a:moveTo>
                  <a:lnTo>
                    <a:pt x="0" y="17530"/>
                  </a:lnTo>
                  <a:lnTo>
                    <a:pt x="3371" y="17529"/>
                  </a:lnTo>
                  <a:lnTo>
                    <a:pt x="46087" y="1229"/>
                  </a:lnTo>
                  <a:lnTo>
                    <a:pt x="67434" y="0"/>
                  </a:lnTo>
                  <a:lnTo>
                    <a:pt x="78419" y="2213"/>
                  </a:lnTo>
                  <a:lnTo>
                    <a:pt x="82618" y="5202"/>
                  </a:lnTo>
                  <a:lnTo>
                    <a:pt x="89165" y="14167"/>
                  </a:lnTo>
                  <a:lnTo>
                    <a:pt x="88783" y="30852"/>
                  </a:lnTo>
                  <a:lnTo>
                    <a:pt x="77039" y="72685"/>
                  </a:lnTo>
                  <a:lnTo>
                    <a:pt x="56061" y="113510"/>
                  </a:lnTo>
                  <a:lnTo>
                    <a:pt x="22339" y="160233"/>
                  </a:lnTo>
                  <a:lnTo>
                    <a:pt x="20512" y="165150"/>
                  </a:lnTo>
                  <a:lnTo>
                    <a:pt x="20730" y="166743"/>
                  </a:lnTo>
                  <a:lnTo>
                    <a:pt x="21581" y="167805"/>
                  </a:lnTo>
                  <a:lnTo>
                    <a:pt x="31387" y="172882"/>
                  </a:lnTo>
                  <a:lnTo>
                    <a:pt x="49595" y="175273"/>
                  </a:lnTo>
                  <a:lnTo>
                    <a:pt x="91180" y="169240"/>
                  </a:lnTo>
                  <a:lnTo>
                    <a:pt x="139700" y="1635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162"/>
          <p:cNvGrpSpPr/>
          <p:nvPr/>
        </p:nvGrpSpPr>
        <p:grpSpPr>
          <a:xfrm>
            <a:off x="2946400" y="5835650"/>
            <a:ext cx="1599851" cy="539382"/>
            <a:chOff x="2946400" y="5835650"/>
            <a:chExt cx="1599851" cy="539382"/>
          </a:xfrm>
        </p:grpSpPr>
        <p:sp>
          <p:nvSpPr>
            <p:cNvPr id="313" name="SMARTInkShape-6663"/>
            <p:cNvSpPr/>
            <p:nvPr>
              <p:custDataLst>
                <p:tags r:id="rId37"/>
              </p:custDataLst>
            </p:nvPr>
          </p:nvSpPr>
          <p:spPr>
            <a:xfrm>
              <a:off x="4311410" y="5888070"/>
              <a:ext cx="108191" cy="239681"/>
            </a:xfrm>
            <a:custGeom>
              <a:avLst/>
              <a:gdLst/>
              <a:ahLst/>
              <a:cxnLst/>
              <a:rect l="0" t="0" r="0" b="0"/>
              <a:pathLst>
                <a:path w="108191" h="239681">
                  <a:moveTo>
                    <a:pt x="51040" y="55530"/>
                  </a:moveTo>
                  <a:lnTo>
                    <a:pt x="51040" y="55530"/>
                  </a:lnTo>
                  <a:lnTo>
                    <a:pt x="61166" y="33868"/>
                  </a:lnTo>
                  <a:lnTo>
                    <a:pt x="63401" y="13131"/>
                  </a:lnTo>
                  <a:lnTo>
                    <a:pt x="62103" y="9625"/>
                  </a:lnTo>
                  <a:lnTo>
                    <a:pt x="56898" y="3848"/>
                  </a:lnTo>
                  <a:lnTo>
                    <a:pt x="51762" y="810"/>
                  </a:lnTo>
                  <a:lnTo>
                    <a:pt x="49404" y="0"/>
                  </a:lnTo>
                  <a:lnTo>
                    <a:pt x="41141" y="2863"/>
                  </a:lnTo>
                  <a:lnTo>
                    <a:pt x="35973" y="5602"/>
                  </a:lnTo>
                  <a:lnTo>
                    <a:pt x="18588" y="29683"/>
                  </a:lnTo>
                  <a:lnTo>
                    <a:pt x="3403" y="63629"/>
                  </a:lnTo>
                  <a:lnTo>
                    <a:pt x="0" y="84294"/>
                  </a:lnTo>
                  <a:lnTo>
                    <a:pt x="1544" y="101475"/>
                  </a:lnTo>
                  <a:lnTo>
                    <a:pt x="6935" y="113816"/>
                  </a:lnTo>
                  <a:lnTo>
                    <a:pt x="12152" y="120240"/>
                  </a:lnTo>
                  <a:lnTo>
                    <a:pt x="14532" y="121953"/>
                  </a:lnTo>
                  <a:lnTo>
                    <a:pt x="24701" y="120095"/>
                  </a:lnTo>
                  <a:lnTo>
                    <a:pt x="31364" y="117623"/>
                  </a:lnTo>
                  <a:lnTo>
                    <a:pt x="42530" y="107351"/>
                  </a:lnTo>
                  <a:lnTo>
                    <a:pt x="77061" y="60652"/>
                  </a:lnTo>
                  <a:lnTo>
                    <a:pt x="80244" y="57807"/>
                  </a:lnTo>
                  <a:lnTo>
                    <a:pt x="81797" y="58459"/>
                  </a:lnTo>
                  <a:lnTo>
                    <a:pt x="85407" y="62946"/>
                  </a:lnTo>
                  <a:lnTo>
                    <a:pt x="89107" y="98308"/>
                  </a:lnTo>
                  <a:lnTo>
                    <a:pt x="93990" y="137272"/>
                  </a:lnTo>
                  <a:lnTo>
                    <a:pt x="99906" y="175235"/>
                  </a:lnTo>
                  <a:lnTo>
                    <a:pt x="106345" y="216262"/>
                  </a:lnTo>
                  <a:lnTo>
                    <a:pt x="108190" y="239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664"/>
            <p:cNvSpPr/>
            <p:nvPr>
              <p:custDataLst>
                <p:tags r:id="rId38"/>
              </p:custDataLst>
            </p:nvPr>
          </p:nvSpPr>
          <p:spPr>
            <a:xfrm>
              <a:off x="4476750" y="5835650"/>
              <a:ext cx="69501" cy="292101"/>
            </a:xfrm>
            <a:custGeom>
              <a:avLst/>
              <a:gdLst/>
              <a:ahLst/>
              <a:cxnLst/>
              <a:rect l="0" t="0" r="0" b="0"/>
              <a:pathLst>
                <a:path w="69501" h="292101">
                  <a:moveTo>
                    <a:pt x="6350" y="0"/>
                  </a:moveTo>
                  <a:lnTo>
                    <a:pt x="6350" y="0"/>
                  </a:lnTo>
                  <a:lnTo>
                    <a:pt x="17020" y="14433"/>
                  </a:lnTo>
                  <a:lnTo>
                    <a:pt x="45695" y="57022"/>
                  </a:lnTo>
                  <a:lnTo>
                    <a:pt x="59350" y="88137"/>
                  </a:lnTo>
                  <a:lnTo>
                    <a:pt x="68005" y="123133"/>
                  </a:lnTo>
                  <a:lnTo>
                    <a:pt x="69500" y="159854"/>
                  </a:lnTo>
                  <a:lnTo>
                    <a:pt x="62168" y="195459"/>
                  </a:lnTo>
                  <a:lnTo>
                    <a:pt x="47386" y="229392"/>
                  </a:lnTo>
                  <a:lnTo>
                    <a:pt x="16235" y="27132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665"/>
            <p:cNvSpPr/>
            <p:nvPr>
              <p:custDataLst>
                <p:tags r:id="rId39"/>
              </p:custDataLst>
            </p:nvPr>
          </p:nvSpPr>
          <p:spPr>
            <a:xfrm>
              <a:off x="2946400" y="6345003"/>
              <a:ext cx="1289051" cy="30029"/>
            </a:xfrm>
            <a:custGeom>
              <a:avLst/>
              <a:gdLst/>
              <a:ahLst/>
              <a:cxnLst/>
              <a:rect l="0" t="0" r="0" b="0"/>
              <a:pathLst>
                <a:path w="1289051" h="30029">
                  <a:moveTo>
                    <a:pt x="0" y="4997"/>
                  </a:moveTo>
                  <a:lnTo>
                    <a:pt x="0" y="4997"/>
                  </a:lnTo>
                  <a:lnTo>
                    <a:pt x="3371" y="8368"/>
                  </a:lnTo>
                  <a:lnTo>
                    <a:pt x="46139" y="17862"/>
                  </a:lnTo>
                  <a:lnTo>
                    <a:pt x="78362" y="22003"/>
                  </a:lnTo>
                  <a:lnTo>
                    <a:pt x="120905" y="26197"/>
                  </a:lnTo>
                  <a:lnTo>
                    <a:pt x="146926" y="27597"/>
                  </a:lnTo>
                  <a:lnTo>
                    <a:pt x="175562" y="28530"/>
                  </a:lnTo>
                  <a:lnTo>
                    <a:pt x="205941" y="29153"/>
                  </a:lnTo>
                  <a:lnTo>
                    <a:pt x="241011" y="29568"/>
                  </a:lnTo>
                  <a:lnTo>
                    <a:pt x="279207" y="29844"/>
                  </a:lnTo>
                  <a:lnTo>
                    <a:pt x="319488" y="30028"/>
                  </a:lnTo>
                  <a:lnTo>
                    <a:pt x="367508" y="28740"/>
                  </a:lnTo>
                  <a:lnTo>
                    <a:pt x="420689" y="26470"/>
                  </a:lnTo>
                  <a:lnTo>
                    <a:pt x="477309" y="23545"/>
                  </a:lnTo>
                  <a:lnTo>
                    <a:pt x="537634" y="20890"/>
                  </a:lnTo>
                  <a:lnTo>
                    <a:pt x="600428" y="18415"/>
                  </a:lnTo>
                  <a:lnTo>
                    <a:pt x="664869" y="16058"/>
                  </a:lnTo>
                  <a:lnTo>
                    <a:pt x="728290" y="14488"/>
                  </a:lnTo>
                  <a:lnTo>
                    <a:pt x="791032" y="13441"/>
                  </a:lnTo>
                  <a:lnTo>
                    <a:pt x="853322" y="12743"/>
                  </a:lnTo>
                  <a:lnTo>
                    <a:pt x="911781" y="11572"/>
                  </a:lnTo>
                  <a:lnTo>
                    <a:pt x="967687" y="10086"/>
                  </a:lnTo>
                  <a:lnTo>
                    <a:pt x="1021892" y="8390"/>
                  </a:lnTo>
                  <a:lnTo>
                    <a:pt x="1067905" y="7258"/>
                  </a:lnTo>
                  <a:lnTo>
                    <a:pt x="1108459" y="6505"/>
                  </a:lnTo>
                  <a:lnTo>
                    <a:pt x="1145373" y="6002"/>
                  </a:lnTo>
                  <a:lnTo>
                    <a:pt x="1175626" y="4962"/>
                  </a:lnTo>
                  <a:lnTo>
                    <a:pt x="1201440" y="3563"/>
                  </a:lnTo>
                  <a:lnTo>
                    <a:pt x="1241646" y="832"/>
                  </a:lnTo>
                  <a:lnTo>
                    <a:pt x="1274063" y="0"/>
                  </a:lnTo>
                  <a:lnTo>
                    <a:pt x="1289050" y="49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1163"/>
          <p:cNvGrpSpPr/>
          <p:nvPr/>
        </p:nvGrpSpPr>
        <p:grpSpPr>
          <a:xfrm>
            <a:off x="3009900" y="6311900"/>
            <a:ext cx="1943791" cy="355601"/>
            <a:chOff x="3009900" y="6311900"/>
            <a:chExt cx="1943791" cy="355601"/>
          </a:xfrm>
        </p:grpSpPr>
        <p:sp>
          <p:nvSpPr>
            <p:cNvPr id="317" name="SMARTInkShape-6666"/>
            <p:cNvSpPr/>
            <p:nvPr>
              <p:custDataLst>
                <p:tags r:id="rId25"/>
              </p:custDataLst>
            </p:nvPr>
          </p:nvSpPr>
          <p:spPr>
            <a:xfrm>
              <a:off x="4870450" y="6311900"/>
              <a:ext cx="83241" cy="254001"/>
            </a:xfrm>
            <a:custGeom>
              <a:avLst/>
              <a:gdLst/>
              <a:ahLst/>
              <a:cxnLst/>
              <a:rect l="0" t="0" r="0" b="0"/>
              <a:pathLst>
                <a:path w="83241" h="2540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6515" y="6742"/>
                  </a:lnTo>
                  <a:lnTo>
                    <a:pt x="51522" y="34530"/>
                  </a:lnTo>
                  <a:lnTo>
                    <a:pt x="74532" y="80787"/>
                  </a:lnTo>
                  <a:lnTo>
                    <a:pt x="82514" y="114457"/>
                  </a:lnTo>
                  <a:lnTo>
                    <a:pt x="83240" y="148236"/>
                  </a:lnTo>
                  <a:lnTo>
                    <a:pt x="74154" y="182064"/>
                  </a:lnTo>
                  <a:lnTo>
                    <a:pt x="53184" y="212151"/>
                  </a:lnTo>
                  <a:lnTo>
                    <a:pt x="1270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667"/>
            <p:cNvSpPr/>
            <p:nvPr>
              <p:custDataLst>
                <p:tags r:id="rId26"/>
              </p:custDataLst>
            </p:nvPr>
          </p:nvSpPr>
          <p:spPr>
            <a:xfrm>
              <a:off x="4691455" y="6345415"/>
              <a:ext cx="111964" cy="201436"/>
            </a:xfrm>
            <a:custGeom>
              <a:avLst/>
              <a:gdLst/>
              <a:ahLst/>
              <a:cxnLst/>
              <a:rect l="0" t="0" r="0" b="0"/>
              <a:pathLst>
                <a:path w="111964" h="201436">
                  <a:moveTo>
                    <a:pt x="71045" y="42685"/>
                  </a:moveTo>
                  <a:lnTo>
                    <a:pt x="71045" y="42685"/>
                  </a:lnTo>
                  <a:lnTo>
                    <a:pt x="70339" y="20608"/>
                  </a:lnTo>
                  <a:lnTo>
                    <a:pt x="65976" y="9254"/>
                  </a:lnTo>
                  <a:lnTo>
                    <a:pt x="62206" y="3603"/>
                  </a:lnTo>
                  <a:lnTo>
                    <a:pt x="54417" y="621"/>
                  </a:lnTo>
                  <a:lnTo>
                    <a:pt x="43899" y="0"/>
                  </a:lnTo>
                  <a:lnTo>
                    <a:pt x="32169" y="2077"/>
                  </a:lnTo>
                  <a:lnTo>
                    <a:pt x="19900" y="10996"/>
                  </a:lnTo>
                  <a:lnTo>
                    <a:pt x="4856" y="30003"/>
                  </a:lnTo>
                  <a:lnTo>
                    <a:pt x="0" y="41988"/>
                  </a:lnTo>
                  <a:lnTo>
                    <a:pt x="194" y="52018"/>
                  </a:lnTo>
                  <a:lnTo>
                    <a:pt x="2631" y="59297"/>
                  </a:lnTo>
                  <a:lnTo>
                    <a:pt x="4269" y="62227"/>
                  </a:lnTo>
                  <a:lnTo>
                    <a:pt x="7478" y="64180"/>
                  </a:lnTo>
                  <a:lnTo>
                    <a:pt x="16687" y="66349"/>
                  </a:lnTo>
                  <a:lnTo>
                    <a:pt x="27836" y="63550"/>
                  </a:lnTo>
                  <a:lnTo>
                    <a:pt x="44131" y="54041"/>
                  </a:lnTo>
                  <a:lnTo>
                    <a:pt x="59778" y="44169"/>
                  </a:lnTo>
                  <a:lnTo>
                    <a:pt x="65650" y="41558"/>
                  </a:lnTo>
                  <a:lnTo>
                    <a:pt x="70271" y="41228"/>
                  </a:lnTo>
                  <a:lnTo>
                    <a:pt x="74056" y="42420"/>
                  </a:lnTo>
                  <a:lnTo>
                    <a:pt x="77286" y="44624"/>
                  </a:lnTo>
                  <a:lnTo>
                    <a:pt x="82756" y="54602"/>
                  </a:lnTo>
                  <a:lnTo>
                    <a:pt x="94198" y="97877"/>
                  </a:lnTo>
                  <a:lnTo>
                    <a:pt x="102769" y="143270"/>
                  </a:lnTo>
                  <a:lnTo>
                    <a:pt x="111963" y="185517"/>
                  </a:lnTo>
                  <a:lnTo>
                    <a:pt x="109145" y="2014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668"/>
            <p:cNvSpPr/>
            <p:nvPr>
              <p:custDataLst>
                <p:tags r:id="rId27"/>
              </p:custDataLst>
            </p:nvPr>
          </p:nvSpPr>
          <p:spPr>
            <a:xfrm>
              <a:off x="4464050" y="64135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76200" y="0"/>
                  </a:moveTo>
                  <a:lnTo>
                    <a:pt x="76200" y="0"/>
                  </a:lnTo>
                  <a:lnTo>
                    <a:pt x="72829" y="3371"/>
                  </a:lnTo>
                  <a:lnTo>
                    <a:pt x="52713" y="44445"/>
                  </a:lnTo>
                  <a:lnTo>
                    <a:pt x="27868" y="85267"/>
                  </a:lnTo>
                  <a:lnTo>
                    <a:pt x="8954" y="13051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669"/>
            <p:cNvSpPr/>
            <p:nvPr>
              <p:custDataLst>
                <p:tags r:id="rId28"/>
              </p:custDataLst>
            </p:nvPr>
          </p:nvSpPr>
          <p:spPr>
            <a:xfrm>
              <a:off x="3009900" y="6456451"/>
              <a:ext cx="190501" cy="190838"/>
            </a:xfrm>
            <a:custGeom>
              <a:avLst/>
              <a:gdLst/>
              <a:ahLst/>
              <a:cxnLst/>
              <a:rect l="0" t="0" r="0" b="0"/>
              <a:pathLst>
                <a:path w="190501" h="190838">
                  <a:moveTo>
                    <a:pt x="0" y="33249"/>
                  </a:moveTo>
                  <a:lnTo>
                    <a:pt x="0" y="33249"/>
                  </a:lnTo>
                  <a:lnTo>
                    <a:pt x="8838" y="18944"/>
                  </a:lnTo>
                  <a:lnTo>
                    <a:pt x="35505" y="310"/>
                  </a:lnTo>
                  <a:lnTo>
                    <a:pt x="41309" y="0"/>
                  </a:lnTo>
                  <a:lnTo>
                    <a:pt x="75647" y="9908"/>
                  </a:lnTo>
                  <a:lnTo>
                    <a:pt x="95086" y="23040"/>
                  </a:lnTo>
                  <a:lnTo>
                    <a:pt x="107509" y="40338"/>
                  </a:lnTo>
                  <a:lnTo>
                    <a:pt x="107519" y="56390"/>
                  </a:lnTo>
                  <a:lnTo>
                    <a:pt x="97709" y="85261"/>
                  </a:lnTo>
                  <a:lnTo>
                    <a:pt x="68690" y="129993"/>
                  </a:lnTo>
                  <a:lnTo>
                    <a:pt x="27130" y="174944"/>
                  </a:lnTo>
                  <a:lnTo>
                    <a:pt x="20760" y="180890"/>
                  </a:lnTo>
                  <a:lnTo>
                    <a:pt x="18073" y="182476"/>
                  </a:lnTo>
                  <a:lnTo>
                    <a:pt x="16282" y="184239"/>
                  </a:lnTo>
                  <a:lnTo>
                    <a:pt x="14292" y="188080"/>
                  </a:lnTo>
                  <a:lnTo>
                    <a:pt x="15878" y="189386"/>
                  </a:lnTo>
                  <a:lnTo>
                    <a:pt x="23285" y="190837"/>
                  </a:lnTo>
                  <a:lnTo>
                    <a:pt x="63910" y="184938"/>
                  </a:lnTo>
                  <a:lnTo>
                    <a:pt x="111010" y="177042"/>
                  </a:lnTo>
                  <a:lnTo>
                    <a:pt x="157238" y="173757"/>
                  </a:lnTo>
                  <a:lnTo>
                    <a:pt x="190500" y="1729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670"/>
            <p:cNvSpPr/>
            <p:nvPr>
              <p:custDataLst>
                <p:tags r:id="rId29"/>
              </p:custDataLst>
            </p:nvPr>
          </p:nvSpPr>
          <p:spPr>
            <a:xfrm>
              <a:off x="3246328" y="6432812"/>
              <a:ext cx="100123" cy="171189"/>
            </a:xfrm>
            <a:custGeom>
              <a:avLst/>
              <a:gdLst/>
              <a:ahLst/>
              <a:cxnLst/>
              <a:rect l="0" t="0" r="0" b="0"/>
              <a:pathLst>
                <a:path w="100123" h="171189">
                  <a:moveTo>
                    <a:pt x="100122" y="6088"/>
                  </a:moveTo>
                  <a:lnTo>
                    <a:pt x="100122" y="6088"/>
                  </a:lnTo>
                  <a:lnTo>
                    <a:pt x="96751" y="2717"/>
                  </a:lnTo>
                  <a:lnTo>
                    <a:pt x="93215" y="1062"/>
                  </a:lnTo>
                  <a:lnTo>
                    <a:pt x="81824" y="0"/>
                  </a:lnTo>
                  <a:lnTo>
                    <a:pt x="56552" y="9928"/>
                  </a:lnTo>
                  <a:lnTo>
                    <a:pt x="11648" y="33300"/>
                  </a:lnTo>
                  <a:lnTo>
                    <a:pt x="1847" y="37647"/>
                  </a:lnTo>
                  <a:lnTo>
                    <a:pt x="738" y="39121"/>
                  </a:lnTo>
                  <a:lnTo>
                    <a:pt x="0" y="40810"/>
                  </a:lnTo>
                  <a:lnTo>
                    <a:pt x="1060" y="46450"/>
                  </a:lnTo>
                  <a:lnTo>
                    <a:pt x="3742" y="57559"/>
                  </a:lnTo>
                  <a:lnTo>
                    <a:pt x="6419" y="69786"/>
                  </a:lnTo>
                  <a:lnTo>
                    <a:pt x="11680" y="80465"/>
                  </a:lnTo>
                  <a:lnTo>
                    <a:pt x="15659" y="85005"/>
                  </a:lnTo>
                  <a:lnTo>
                    <a:pt x="22694" y="88160"/>
                  </a:lnTo>
                  <a:lnTo>
                    <a:pt x="26929" y="88496"/>
                  </a:lnTo>
                  <a:lnTo>
                    <a:pt x="30667" y="86693"/>
                  </a:lnTo>
                  <a:lnTo>
                    <a:pt x="38817" y="79787"/>
                  </a:lnTo>
                  <a:lnTo>
                    <a:pt x="46770" y="77649"/>
                  </a:lnTo>
                  <a:lnTo>
                    <a:pt x="57360" y="77404"/>
                  </a:lnTo>
                  <a:lnTo>
                    <a:pt x="73811" y="81232"/>
                  </a:lnTo>
                  <a:lnTo>
                    <a:pt x="80903" y="84876"/>
                  </a:lnTo>
                  <a:lnTo>
                    <a:pt x="88861" y="94265"/>
                  </a:lnTo>
                  <a:lnTo>
                    <a:pt x="97166" y="114444"/>
                  </a:lnTo>
                  <a:lnTo>
                    <a:pt x="98808" y="123860"/>
                  </a:lnTo>
                  <a:lnTo>
                    <a:pt x="97656" y="132750"/>
                  </a:lnTo>
                  <a:lnTo>
                    <a:pt x="91168" y="149954"/>
                  </a:lnTo>
                  <a:lnTo>
                    <a:pt x="85324" y="156576"/>
                  </a:lnTo>
                  <a:lnTo>
                    <a:pt x="76611" y="161872"/>
                  </a:lnTo>
                  <a:lnTo>
                    <a:pt x="49905" y="169139"/>
                  </a:lnTo>
                  <a:lnTo>
                    <a:pt x="23922" y="171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671"/>
            <p:cNvSpPr/>
            <p:nvPr>
              <p:custDataLst>
                <p:tags r:id="rId30"/>
              </p:custDataLst>
            </p:nvPr>
          </p:nvSpPr>
          <p:spPr>
            <a:xfrm>
              <a:off x="3441700" y="65532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9388" y="5644"/>
                  </a:lnTo>
                  <a:lnTo>
                    <a:pt x="82177" y="1323"/>
                  </a:lnTo>
                  <a:lnTo>
                    <a:pt x="125295" y="11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672"/>
            <p:cNvSpPr/>
            <p:nvPr>
              <p:custDataLst>
                <p:tags r:id="rId31"/>
              </p:custDataLst>
            </p:nvPr>
          </p:nvSpPr>
          <p:spPr>
            <a:xfrm>
              <a:off x="3705130" y="6438900"/>
              <a:ext cx="60421" cy="228601"/>
            </a:xfrm>
            <a:custGeom>
              <a:avLst/>
              <a:gdLst/>
              <a:ahLst/>
              <a:cxnLst/>
              <a:rect l="0" t="0" r="0" b="0"/>
              <a:pathLst>
                <a:path w="60421" h="228601">
                  <a:moveTo>
                    <a:pt x="60420" y="0"/>
                  </a:moveTo>
                  <a:lnTo>
                    <a:pt x="60420" y="0"/>
                  </a:lnTo>
                  <a:lnTo>
                    <a:pt x="46605" y="8789"/>
                  </a:lnTo>
                  <a:lnTo>
                    <a:pt x="30566" y="27136"/>
                  </a:lnTo>
                  <a:lnTo>
                    <a:pt x="13809" y="66352"/>
                  </a:lnTo>
                  <a:lnTo>
                    <a:pt x="2551" y="103150"/>
                  </a:lnTo>
                  <a:lnTo>
                    <a:pt x="0" y="143609"/>
                  </a:lnTo>
                  <a:lnTo>
                    <a:pt x="11064" y="187718"/>
                  </a:lnTo>
                  <a:lnTo>
                    <a:pt x="14816" y="197111"/>
                  </a:lnTo>
                  <a:lnTo>
                    <a:pt x="26511" y="211313"/>
                  </a:lnTo>
                  <a:lnTo>
                    <a:pt x="4772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673"/>
            <p:cNvSpPr/>
            <p:nvPr>
              <p:custDataLst>
                <p:tags r:id="rId32"/>
              </p:custDataLst>
            </p:nvPr>
          </p:nvSpPr>
          <p:spPr>
            <a:xfrm>
              <a:off x="3841750" y="6454880"/>
              <a:ext cx="95251" cy="142771"/>
            </a:xfrm>
            <a:custGeom>
              <a:avLst/>
              <a:gdLst/>
              <a:ahLst/>
              <a:cxnLst/>
              <a:rect l="0" t="0" r="0" b="0"/>
              <a:pathLst>
                <a:path w="95251" h="142771">
                  <a:moveTo>
                    <a:pt x="0" y="9420"/>
                  </a:moveTo>
                  <a:lnTo>
                    <a:pt x="0" y="9420"/>
                  </a:lnTo>
                  <a:lnTo>
                    <a:pt x="5775" y="4350"/>
                  </a:lnTo>
                  <a:lnTo>
                    <a:pt x="12209" y="581"/>
                  </a:lnTo>
                  <a:lnTo>
                    <a:pt x="15901" y="0"/>
                  </a:lnTo>
                  <a:lnTo>
                    <a:pt x="23765" y="1235"/>
                  </a:lnTo>
                  <a:lnTo>
                    <a:pt x="36126" y="9268"/>
                  </a:lnTo>
                  <a:lnTo>
                    <a:pt x="48725" y="20586"/>
                  </a:lnTo>
                  <a:lnTo>
                    <a:pt x="53406" y="32491"/>
                  </a:lnTo>
                  <a:lnTo>
                    <a:pt x="54654" y="39618"/>
                  </a:lnTo>
                  <a:lnTo>
                    <a:pt x="52277" y="55061"/>
                  </a:lnTo>
                  <a:lnTo>
                    <a:pt x="45812" y="70627"/>
                  </a:lnTo>
                  <a:lnTo>
                    <a:pt x="12012" y="116607"/>
                  </a:lnTo>
                  <a:lnTo>
                    <a:pt x="8866" y="121264"/>
                  </a:lnTo>
                  <a:lnTo>
                    <a:pt x="6681" y="128771"/>
                  </a:lnTo>
                  <a:lnTo>
                    <a:pt x="13190" y="133056"/>
                  </a:lnTo>
                  <a:lnTo>
                    <a:pt x="56485" y="141315"/>
                  </a:lnTo>
                  <a:lnTo>
                    <a:pt x="95250" y="1427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674"/>
            <p:cNvSpPr/>
            <p:nvPr>
              <p:custDataLst>
                <p:tags r:id="rId33"/>
              </p:custDataLst>
            </p:nvPr>
          </p:nvSpPr>
          <p:spPr>
            <a:xfrm>
              <a:off x="4006850" y="6546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675"/>
            <p:cNvSpPr/>
            <p:nvPr>
              <p:custDataLst>
                <p:tags r:id="rId34"/>
              </p:custDataLst>
            </p:nvPr>
          </p:nvSpPr>
          <p:spPr>
            <a:xfrm>
              <a:off x="4076700" y="6435868"/>
              <a:ext cx="127001" cy="122760"/>
            </a:xfrm>
            <a:custGeom>
              <a:avLst/>
              <a:gdLst/>
              <a:ahLst/>
              <a:cxnLst/>
              <a:rect l="0" t="0" r="0" b="0"/>
              <a:pathLst>
                <a:path w="127001" h="122760">
                  <a:moveTo>
                    <a:pt x="0" y="15732"/>
                  </a:moveTo>
                  <a:lnTo>
                    <a:pt x="0" y="15732"/>
                  </a:lnTo>
                  <a:lnTo>
                    <a:pt x="8838" y="6893"/>
                  </a:lnTo>
                  <a:lnTo>
                    <a:pt x="14747" y="4748"/>
                  </a:lnTo>
                  <a:lnTo>
                    <a:pt x="26007" y="1659"/>
                  </a:lnTo>
                  <a:lnTo>
                    <a:pt x="30038" y="0"/>
                  </a:lnTo>
                  <a:lnTo>
                    <a:pt x="38280" y="38"/>
                  </a:lnTo>
                  <a:lnTo>
                    <a:pt x="42453" y="1037"/>
                  </a:lnTo>
                  <a:lnTo>
                    <a:pt x="55069" y="9183"/>
                  </a:lnTo>
                  <a:lnTo>
                    <a:pt x="59753" y="18466"/>
                  </a:lnTo>
                  <a:lnTo>
                    <a:pt x="61129" y="29647"/>
                  </a:lnTo>
                  <a:lnTo>
                    <a:pt x="56181" y="66638"/>
                  </a:lnTo>
                  <a:lnTo>
                    <a:pt x="50605" y="79279"/>
                  </a:lnTo>
                  <a:lnTo>
                    <a:pt x="43422" y="88190"/>
                  </a:lnTo>
                  <a:lnTo>
                    <a:pt x="33327" y="99055"/>
                  </a:lnTo>
                  <a:lnTo>
                    <a:pt x="27748" y="109329"/>
                  </a:lnTo>
                  <a:lnTo>
                    <a:pt x="25864" y="115751"/>
                  </a:lnTo>
                  <a:lnTo>
                    <a:pt x="26415" y="116278"/>
                  </a:lnTo>
                  <a:lnTo>
                    <a:pt x="30561" y="117725"/>
                  </a:lnTo>
                  <a:lnTo>
                    <a:pt x="34279" y="120564"/>
                  </a:lnTo>
                  <a:lnTo>
                    <a:pt x="47080" y="122759"/>
                  </a:lnTo>
                  <a:lnTo>
                    <a:pt x="78428" y="121678"/>
                  </a:lnTo>
                  <a:lnTo>
                    <a:pt x="127000" y="117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676"/>
            <p:cNvSpPr/>
            <p:nvPr>
              <p:custDataLst>
                <p:tags r:id="rId35"/>
              </p:custDataLst>
            </p:nvPr>
          </p:nvSpPr>
          <p:spPr>
            <a:xfrm>
              <a:off x="4236841" y="6419850"/>
              <a:ext cx="85025" cy="143792"/>
            </a:xfrm>
            <a:custGeom>
              <a:avLst/>
              <a:gdLst/>
              <a:ahLst/>
              <a:cxnLst/>
              <a:rect l="0" t="0" r="0" b="0"/>
              <a:pathLst>
                <a:path w="85025" h="143792">
                  <a:moveTo>
                    <a:pt x="81159" y="0"/>
                  </a:moveTo>
                  <a:lnTo>
                    <a:pt x="81159" y="0"/>
                  </a:lnTo>
                  <a:lnTo>
                    <a:pt x="74678" y="705"/>
                  </a:lnTo>
                  <a:lnTo>
                    <a:pt x="28910" y="12643"/>
                  </a:lnTo>
                  <a:lnTo>
                    <a:pt x="16446" y="17543"/>
                  </a:lnTo>
                  <a:lnTo>
                    <a:pt x="10535" y="21438"/>
                  </a:lnTo>
                  <a:lnTo>
                    <a:pt x="7437" y="25521"/>
                  </a:lnTo>
                  <a:lnTo>
                    <a:pt x="150" y="45019"/>
                  </a:lnTo>
                  <a:lnTo>
                    <a:pt x="0" y="53170"/>
                  </a:lnTo>
                  <a:lnTo>
                    <a:pt x="4724" y="74583"/>
                  </a:lnTo>
                  <a:lnTo>
                    <a:pt x="5508" y="75123"/>
                  </a:lnTo>
                  <a:lnTo>
                    <a:pt x="10406" y="76058"/>
                  </a:lnTo>
                  <a:lnTo>
                    <a:pt x="23439" y="67349"/>
                  </a:lnTo>
                  <a:lnTo>
                    <a:pt x="38426" y="64260"/>
                  </a:lnTo>
                  <a:lnTo>
                    <a:pt x="54564" y="63600"/>
                  </a:lnTo>
                  <a:lnTo>
                    <a:pt x="62519" y="67307"/>
                  </a:lnTo>
                  <a:lnTo>
                    <a:pt x="70758" y="74364"/>
                  </a:lnTo>
                  <a:lnTo>
                    <a:pt x="81919" y="89532"/>
                  </a:lnTo>
                  <a:lnTo>
                    <a:pt x="85024" y="98823"/>
                  </a:lnTo>
                  <a:lnTo>
                    <a:pt x="83401" y="115358"/>
                  </a:lnTo>
                  <a:lnTo>
                    <a:pt x="78393" y="123706"/>
                  </a:lnTo>
                  <a:lnTo>
                    <a:pt x="60308" y="138187"/>
                  </a:lnTo>
                  <a:lnTo>
                    <a:pt x="46727" y="142555"/>
                  </a:lnTo>
                  <a:lnTo>
                    <a:pt x="32695" y="143791"/>
                  </a:lnTo>
                  <a:lnTo>
                    <a:pt x="11309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677"/>
            <p:cNvSpPr/>
            <p:nvPr>
              <p:custDataLst>
                <p:tags r:id="rId36"/>
              </p:custDataLst>
            </p:nvPr>
          </p:nvSpPr>
          <p:spPr>
            <a:xfrm>
              <a:off x="4425950" y="6432550"/>
              <a:ext cx="146051" cy="101601"/>
            </a:xfrm>
            <a:custGeom>
              <a:avLst/>
              <a:gdLst/>
              <a:ahLst/>
              <a:cxnLst/>
              <a:rect l="0" t="0" r="0" b="0"/>
              <a:pathLst>
                <a:path w="146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43309" y="32914"/>
                  </a:lnTo>
                  <a:lnTo>
                    <a:pt x="83187" y="60751"/>
                  </a:lnTo>
                  <a:lnTo>
                    <a:pt x="128594" y="94617"/>
                  </a:lnTo>
                  <a:lnTo>
                    <a:pt x="1460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164"/>
          <p:cNvGrpSpPr/>
          <p:nvPr/>
        </p:nvGrpSpPr>
        <p:grpSpPr>
          <a:xfrm>
            <a:off x="9173241" y="767105"/>
            <a:ext cx="364460" cy="656834"/>
            <a:chOff x="9173241" y="767105"/>
            <a:chExt cx="364460" cy="656834"/>
          </a:xfrm>
        </p:grpSpPr>
        <p:sp>
          <p:nvSpPr>
            <p:cNvPr id="330" name="SMARTInkShape-6678"/>
            <p:cNvSpPr/>
            <p:nvPr>
              <p:custDataLst>
                <p:tags r:id="rId22"/>
              </p:custDataLst>
            </p:nvPr>
          </p:nvSpPr>
          <p:spPr>
            <a:xfrm>
              <a:off x="9486900" y="115570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3893" y="1881"/>
                  </a:lnTo>
                  <a:lnTo>
                    <a:pt x="29131" y="15580"/>
                  </a:lnTo>
                  <a:lnTo>
                    <a:pt x="5630" y="5314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679"/>
            <p:cNvSpPr/>
            <p:nvPr>
              <p:custDataLst>
                <p:tags r:id="rId23"/>
              </p:custDataLst>
            </p:nvPr>
          </p:nvSpPr>
          <p:spPr>
            <a:xfrm>
              <a:off x="9351457" y="767105"/>
              <a:ext cx="141794" cy="83796"/>
            </a:xfrm>
            <a:custGeom>
              <a:avLst/>
              <a:gdLst/>
              <a:ahLst/>
              <a:cxnLst/>
              <a:rect l="0" t="0" r="0" b="0"/>
              <a:pathLst>
                <a:path w="141794" h="83796">
                  <a:moveTo>
                    <a:pt x="33843" y="13945"/>
                  </a:moveTo>
                  <a:lnTo>
                    <a:pt x="33843" y="13945"/>
                  </a:lnTo>
                  <a:lnTo>
                    <a:pt x="14071" y="57566"/>
                  </a:lnTo>
                  <a:lnTo>
                    <a:pt x="11" y="78486"/>
                  </a:lnTo>
                  <a:lnTo>
                    <a:pt x="0" y="78844"/>
                  </a:lnTo>
                  <a:lnTo>
                    <a:pt x="698" y="78378"/>
                  </a:lnTo>
                  <a:lnTo>
                    <a:pt x="17550" y="38803"/>
                  </a:lnTo>
                  <a:lnTo>
                    <a:pt x="31289" y="15666"/>
                  </a:lnTo>
                  <a:lnTo>
                    <a:pt x="41879" y="5773"/>
                  </a:lnTo>
                  <a:lnTo>
                    <a:pt x="47667" y="2147"/>
                  </a:lnTo>
                  <a:lnTo>
                    <a:pt x="59743" y="0"/>
                  </a:lnTo>
                  <a:lnTo>
                    <a:pt x="65926" y="415"/>
                  </a:lnTo>
                  <a:lnTo>
                    <a:pt x="78440" y="6520"/>
                  </a:lnTo>
                  <a:lnTo>
                    <a:pt x="107094" y="34429"/>
                  </a:lnTo>
                  <a:lnTo>
                    <a:pt x="141793" y="83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680"/>
            <p:cNvSpPr/>
            <p:nvPr>
              <p:custDataLst>
                <p:tags r:id="rId24"/>
              </p:custDataLst>
            </p:nvPr>
          </p:nvSpPr>
          <p:spPr>
            <a:xfrm>
              <a:off x="9173241" y="914681"/>
              <a:ext cx="228549" cy="509258"/>
            </a:xfrm>
            <a:custGeom>
              <a:avLst/>
              <a:gdLst/>
              <a:ahLst/>
              <a:cxnLst/>
              <a:rect l="0" t="0" r="0" b="0"/>
              <a:pathLst>
                <a:path w="228549" h="509258">
                  <a:moveTo>
                    <a:pt x="34259" y="152119"/>
                  </a:moveTo>
                  <a:lnTo>
                    <a:pt x="34259" y="152119"/>
                  </a:lnTo>
                  <a:lnTo>
                    <a:pt x="39726" y="152119"/>
                  </a:lnTo>
                  <a:lnTo>
                    <a:pt x="29726" y="191106"/>
                  </a:lnTo>
                  <a:lnTo>
                    <a:pt x="23588" y="235245"/>
                  </a:lnTo>
                  <a:lnTo>
                    <a:pt x="19403" y="272555"/>
                  </a:lnTo>
                  <a:lnTo>
                    <a:pt x="15191" y="316418"/>
                  </a:lnTo>
                  <a:lnTo>
                    <a:pt x="10968" y="363430"/>
                  </a:lnTo>
                  <a:lnTo>
                    <a:pt x="6738" y="410194"/>
                  </a:lnTo>
                  <a:lnTo>
                    <a:pt x="4389" y="449323"/>
                  </a:lnTo>
                  <a:lnTo>
                    <a:pt x="4948" y="489711"/>
                  </a:lnTo>
                  <a:lnTo>
                    <a:pt x="8086" y="509257"/>
                  </a:lnTo>
                  <a:lnTo>
                    <a:pt x="8630" y="499159"/>
                  </a:lnTo>
                  <a:lnTo>
                    <a:pt x="5420" y="461438"/>
                  </a:lnTo>
                  <a:lnTo>
                    <a:pt x="1921" y="418476"/>
                  </a:lnTo>
                  <a:lnTo>
                    <a:pt x="0" y="393190"/>
                  </a:lnTo>
                  <a:lnTo>
                    <a:pt x="836" y="364339"/>
                  </a:lnTo>
                  <a:lnTo>
                    <a:pt x="3510" y="333110"/>
                  </a:lnTo>
                  <a:lnTo>
                    <a:pt x="7410" y="300296"/>
                  </a:lnTo>
                  <a:lnTo>
                    <a:pt x="11420" y="268543"/>
                  </a:lnTo>
                  <a:lnTo>
                    <a:pt x="15505" y="237496"/>
                  </a:lnTo>
                  <a:lnTo>
                    <a:pt x="19640" y="206920"/>
                  </a:lnTo>
                  <a:lnTo>
                    <a:pt x="25925" y="178775"/>
                  </a:lnTo>
                  <a:lnTo>
                    <a:pt x="33641" y="152251"/>
                  </a:lnTo>
                  <a:lnTo>
                    <a:pt x="42314" y="126807"/>
                  </a:lnTo>
                  <a:lnTo>
                    <a:pt x="59476" y="83484"/>
                  </a:lnTo>
                  <a:lnTo>
                    <a:pt x="77217" y="47531"/>
                  </a:lnTo>
                  <a:lnTo>
                    <a:pt x="105627" y="10985"/>
                  </a:lnTo>
                  <a:lnTo>
                    <a:pt x="121011" y="1198"/>
                  </a:lnTo>
                  <a:lnTo>
                    <a:pt x="128077" y="0"/>
                  </a:lnTo>
                  <a:lnTo>
                    <a:pt x="141573" y="2431"/>
                  </a:lnTo>
                  <a:lnTo>
                    <a:pt x="152745" y="11978"/>
                  </a:lnTo>
                  <a:lnTo>
                    <a:pt x="157699" y="18475"/>
                  </a:lnTo>
                  <a:lnTo>
                    <a:pt x="168044" y="51216"/>
                  </a:lnTo>
                  <a:lnTo>
                    <a:pt x="165685" y="76229"/>
                  </a:lnTo>
                  <a:lnTo>
                    <a:pt x="150296" y="123409"/>
                  </a:lnTo>
                  <a:lnTo>
                    <a:pt x="142918" y="154741"/>
                  </a:lnTo>
                  <a:lnTo>
                    <a:pt x="144093" y="156689"/>
                  </a:lnTo>
                  <a:lnTo>
                    <a:pt x="149161" y="160735"/>
                  </a:lnTo>
                  <a:lnTo>
                    <a:pt x="195794" y="181186"/>
                  </a:lnTo>
                  <a:lnTo>
                    <a:pt x="216646" y="198361"/>
                  </a:lnTo>
                  <a:lnTo>
                    <a:pt x="227268" y="213123"/>
                  </a:lnTo>
                  <a:lnTo>
                    <a:pt x="228548" y="221011"/>
                  </a:lnTo>
                  <a:lnTo>
                    <a:pt x="224326" y="237300"/>
                  </a:lnTo>
                  <a:lnTo>
                    <a:pt x="210049" y="262338"/>
                  </a:lnTo>
                  <a:lnTo>
                    <a:pt x="194703" y="275424"/>
                  </a:lnTo>
                  <a:lnTo>
                    <a:pt x="176123" y="284532"/>
                  </a:lnTo>
                  <a:lnTo>
                    <a:pt x="147945" y="288954"/>
                  </a:lnTo>
                  <a:lnTo>
                    <a:pt x="135116" y="287488"/>
                  </a:lnTo>
                  <a:lnTo>
                    <a:pt x="131835" y="284699"/>
                  </a:lnTo>
                  <a:lnTo>
                    <a:pt x="130354" y="280722"/>
                  </a:lnTo>
                  <a:lnTo>
                    <a:pt x="129509" y="266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1165"/>
          <p:cNvGrpSpPr/>
          <p:nvPr/>
        </p:nvGrpSpPr>
        <p:grpSpPr>
          <a:xfrm>
            <a:off x="9814280" y="850900"/>
            <a:ext cx="282221" cy="381001"/>
            <a:chOff x="9814280" y="850900"/>
            <a:chExt cx="282221" cy="381001"/>
          </a:xfrm>
        </p:grpSpPr>
        <p:sp>
          <p:nvSpPr>
            <p:cNvPr id="334" name="SMARTInkShape-6681"/>
            <p:cNvSpPr/>
            <p:nvPr>
              <p:custDataLst>
                <p:tags r:id="rId19"/>
              </p:custDataLst>
            </p:nvPr>
          </p:nvSpPr>
          <p:spPr>
            <a:xfrm>
              <a:off x="9814280" y="850900"/>
              <a:ext cx="282221" cy="44451"/>
            </a:xfrm>
            <a:custGeom>
              <a:avLst/>
              <a:gdLst/>
              <a:ahLst/>
              <a:cxnLst/>
              <a:rect l="0" t="0" r="0" b="0"/>
              <a:pathLst>
                <a:path w="282221" h="44451">
                  <a:moveTo>
                    <a:pt x="21870" y="44450"/>
                  </a:moveTo>
                  <a:lnTo>
                    <a:pt x="21870" y="44450"/>
                  </a:lnTo>
                  <a:lnTo>
                    <a:pt x="0" y="44450"/>
                  </a:lnTo>
                  <a:lnTo>
                    <a:pt x="45484" y="37264"/>
                  </a:lnTo>
                  <a:lnTo>
                    <a:pt x="72891" y="31898"/>
                  </a:lnTo>
                  <a:lnTo>
                    <a:pt x="104567" y="25499"/>
                  </a:lnTo>
                  <a:lnTo>
                    <a:pt x="138385" y="19821"/>
                  </a:lnTo>
                  <a:lnTo>
                    <a:pt x="173630" y="14625"/>
                  </a:lnTo>
                  <a:lnTo>
                    <a:pt x="209827" y="9750"/>
                  </a:lnTo>
                  <a:lnTo>
                    <a:pt x="282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682"/>
            <p:cNvSpPr/>
            <p:nvPr>
              <p:custDataLst>
                <p:tags r:id="rId20"/>
              </p:custDataLst>
            </p:nvPr>
          </p:nvSpPr>
          <p:spPr>
            <a:xfrm>
              <a:off x="9842500" y="997833"/>
              <a:ext cx="203201" cy="221368"/>
            </a:xfrm>
            <a:custGeom>
              <a:avLst/>
              <a:gdLst/>
              <a:ahLst/>
              <a:cxnLst/>
              <a:rect l="0" t="0" r="0" b="0"/>
              <a:pathLst>
                <a:path w="203201" h="221368">
                  <a:moveTo>
                    <a:pt x="203200" y="5467"/>
                  </a:moveTo>
                  <a:lnTo>
                    <a:pt x="203200" y="5467"/>
                  </a:lnTo>
                  <a:lnTo>
                    <a:pt x="203199" y="2096"/>
                  </a:lnTo>
                  <a:lnTo>
                    <a:pt x="201083" y="1103"/>
                  </a:lnTo>
                  <a:lnTo>
                    <a:pt x="193087" y="0"/>
                  </a:lnTo>
                  <a:lnTo>
                    <a:pt x="180596" y="8917"/>
                  </a:lnTo>
                  <a:lnTo>
                    <a:pt x="139468" y="50128"/>
                  </a:lnTo>
                  <a:lnTo>
                    <a:pt x="108553" y="81055"/>
                  </a:lnTo>
                  <a:lnTo>
                    <a:pt x="75763" y="114556"/>
                  </a:lnTo>
                  <a:lnTo>
                    <a:pt x="35619" y="159772"/>
                  </a:lnTo>
                  <a:lnTo>
                    <a:pt x="7664" y="201726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683"/>
            <p:cNvSpPr/>
            <p:nvPr>
              <p:custDataLst>
                <p:tags r:id="rId21"/>
              </p:custDataLst>
            </p:nvPr>
          </p:nvSpPr>
          <p:spPr>
            <a:xfrm>
              <a:off x="9855200" y="996950"/>
              <a:ext cx="139701" cy="234951"/>
            </a:xfrm>
            <a:custGeom>
              <a:avLst/>
              <a:gdLst/>
              <a:ahLst/>
              <a:cxnLst/>
              <a:rect l="0" t="0" r="0" b="0"/>
              <a:pathLst>
                <a:path w="139701" h="2349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2552"/>
                  </a:lnTo>
                  <a:lnTo>
                    <a:pt x="26349" y="39232"/>
                  </a:lnTo>
                  <a:lnTo>
                    <a:pt x="54844" y="78417"/>
                  </a:lnTo>
                  <a:lnTo>
                    <a:pt x="86335" y="123188"/>
                  </a:lnTo>
                  <a:lnTo>
                    <a:pt x="109778" y="168439"/>
                  </a:lnTo>
                  <a:lnTo>
                    <a:pt x="130339" y="214913"/>
                  </a:lnTo>
                  <a:lnTo>
                    <a:pt x="1397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1166"/>
          <p:cNvGrpSpPr/>
          <p:nvPr/>
        </p:nvGrpSpPr>
        <p:grpSpPr>
          <a:xfrm>
            <a:off x="9861550" y="2790997"/>
            <a:ext cx="1568451" cy="3051004"/>
            <a:chOff x="9861550" y="2790997"/>
            <a:chExt cx="1568451" cy="3051004"/>
          </a:xfrm>
        </p:grpSpPr>
        <p:sp>
          <p:nvSpPr>
            <p:cNvPr id="338" name="SMARTInkShape-6684"/>
            <p:cNvSpPr/>
            <p:nvPr>
              <p:custDataLst>
                <p:tags r:id="rId10"/>
              </p:custDataLst>
            </p:nvPr>
          </p:nvSpPr>
          <p:spPr>
            <a:xfrm>
              <a:off x="10516484" y="3663288"/>
              <a:ext cx="151517" cy="155766"/>
            </a:xfrm>
            <a:custGeom>
              <a:avLst/>
              <a:gdLst/>
              <a:ahLst/>
              <a:cxnLst/>
              <a:rect l="0" t="0" r="0" b="0"/>
              <a:pathLst>
                <a:path w="151517" h="155766">
                  <a:moveTo>
                    <a:pt x="11816" y="127662"/>
                  </a:moveTo>
                  <a:lnTo>
                    <a:pt x="11816" y="127662"/>
                  </a:lnTo>
                  <a:lnTo>
                    <a:pt x="8446" y="124291"/>
                  </a:lnTo>
                  <a:lnTo>
                    <a:pt x="7453" y="124003"/>
                  </a:lnTo>
                  <a:lnTo>
                    <a:pt x="6790" y="124518"/>
                  </a:lnTo>
                  <a:lnTo>
                    <a:pt x="6054" y="126970"/>
                  </a:lnTo>
                  <a:lnTo>
                    <a:pt x="4775" y="143235"/>
                  </a:lnTo>
                  <a:lnTo>
                    <a:pt x="442" y="152793"/>
                  </a:lnTo>
                  <a:lnTo>
                    <a:pt x="0" y="154999"/>
                  </a:lnTo>
                  <a:lnTo>
                    <a:pt x="411" y="155765"/>
                  </a:lnTo>
                  <a:lnTo>
                    <a:pt x="1390" y="155569"/>
                  </a:lnTo>
                  <a:lnTo>
                    <a:pt x="2749" y="154734"/>
                  </a:lnTo>
                  <a:lnTo>
                    <a:pt x="11402" y="143444"/>
                  </a:lnTo>
                  <a:lnTo>
                    <a:pt x="26263" y="105458"/>
                  </a:lnTo>
                  <a:lnTo>
                    <a:pt x="35068" y="69578"/>
                  </a:lnTo>
                  <a:lnTo>
                    <a:pt x="48446" y="25172"/>
                  </a:lnTo>
                  <a:lnTo>
                    <a:pt x="58091" y="2132"/>
                  </a:lnTo>
                  <a:lnTo>
                    <a:pt x="61717" y="231"/>
                  </a:lnTo>
                  <a:lnTo>
                    <a:pt x="71388" y="0"/>
                  </a:lnTo>
                  <a:lnTo>
                    <a:pt x="76225" y="3043"/>
                  </a:lnTo>
                  <a:lnTo>
                    <a:pt x="85363" y="13950"/>
                  </a:lnTo>
                  <a:lnTo>
                    <a:pt x="106994" y="60886"/>
                  </a:lnTo>
                  <a:lnTo>
                    <a:pt x="123985" y="102477"/>
                  </a:lnTo>
                  <a:lnTo>
                    <a:pt x="151516" y="140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685"/>
            <p:cNvSpPr/>
            <p:nvPr>
              <p:custDataLst>
                <p:tags r:id="rId11"/>
              </p:custDataLst>
            </p:nvPr>
          </p:nvSpPr>
          <p:spPr>
            <a:xfrm>
              <a:off x="10741993" y="4089400"/>
              <a:ext cx="66035" cy="71041"/>
            </a:xfrm>
            <a:custGeom>
              <a:avLst/>
              <a:gdLst/>
              <a:ahLst/>
              <a:cxnLst/>
              <a:rect l="0" t="0" r="0" b="0"/>
              <a:pathLst>
                <a:path w="66035" h="71041">
                  <a:moveTo>
                    <a:pt x="33957" y="19050"/>
                  </a:moveTo>
                  <a:lnTo>
                    <a:pt x="33957" y="19050"/>
                  </a:lnTo>
                  <a:lnTo>
                    <a:pt x="30587" y="15679"/>
                  </a:lnTo>
                  <a:lnTo>
                    <a:pt x="28931" y="12143"/>
                  </a:lnTo>
                  <a:lnTo>
                    <a:pt x="28489" y="10212"/>
                  </a:lnTo>
                  <a:lnTo>
                    <a:pt x="27489" y="8924"/>
                  </a:lnTo>
                  <a:lnTo>
                    <a:pt x="24497" y="7494"/>
                  </a:lnTo>
                  <a:lnTo>
                    <a:pt x="18846" y="6689"/>
                  </a:lnTo>
                  <a:lnTo>
                    <a:pt x="12895" y="10264"/>
                  </a:lnTo>
                  <a:lnTo>
                    <a:pt x="9332" y="13193"/>
                  </a:lnTo>
                  <a:lnTo>
                    <a:pt x="947" y="30799"/>
                  </a:lnTo>
                  <a:lnTo>
                    <a:pt x="0" y="42145"/>
                  </a:lnTo>
                  <a:lnTo>
                    <a:pt x="736" y="47147"/>
                  </a:lnTo>
                  <a:lnTo>
                    <a:pt x="7197" y="56467"/>
                  </a:lnTo>
                  <a:lnTo>
                    <a:pt x="17830" y="64607"/>
                  </a:lnTo>
                  <a:lnTo>
                    <a:pt x="31963" y="70577"/>
                  </a:lnTo>
                  <a:lnTo>
                    <a:pt x="38978" y="71040"/>
                  </a:lnTo>
                  <a:lnTo>
                    <a:pt x="52416" y="67792"/>
                  </a:lnTo>
                  <a:lnTo>
                    <a:pt x="61681" y="59763"/>
                  </a:lnTo>
                  <a:lnTo>
                    <a:pt x="65140" y="54658"/>
                  </a:lnTo>
                  <a:lnTo>
                    <a:pt x="66034" y="49139"/>
                  </a:lnTo>
                  <a:lnTo>
                    <a:pt x="63265" y="37362"/>
                  </a:lnTo>
                  <a:lnTo>
                    <a:pt x="33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686"/>
            <p:cNvSpPr/>
            <p:nvPr>
              <p:custDataLst>
                <p:tags r:id="rId12"/>
              </p:custDataLst>
            </p:nvPr>
          </p:nvSpPr>
          <p:spPr>
            <a:xfrm>
              <a:off x="10490200" y="3890247"/>
              <a:ext cx="208557" cy="485099"/>
            </a:xfrm>
            <a:custGeom>
              <a:avLst/>
              <a:gdLst/>
              <a:ahLst/>
              <a:cxnLst/>
              <a:rect l="0" t="0" r="0" b="0"/>
              <a:pathLst>
                <a:path w="208557" h="485099">
                  <a:moveTo>
                    <a:pt x="0" y="186453"/>
                  </a:moveTo>
                  <a:lnTo>
                    <a:pt x="0" y="186453"/>
                  </a:lnTo>
                  <a:lnTo>
                    <a:pt x="3371" y="186453"/>
                  </a:lnTo>
                  <a:lnTo>
                    <a:pt x="6907" y="188334"/>
                  </a:lnTo>
                  <a:lnTo>
                    <a:pt x="8838" y="189824"/>
                  </a:lnTo>
                  <a:lnTo>
                    <a:pt x="17006" y="213198"/>
                  </a:lnTo>
                  <a:lnTo>
                    <a:pt x="25414" y="258580"/>
                  </a:lnTo>
                  <a:lnTo>
                    <a:pt x="28935" y="291887"/>
                  </a:lnTo>
                  <a:lnTo>
                    <a:pt x="30498" y="327857"/>
                  </a:lnTo>
                  <a:lnTo>
                    <a:pt x="34958" y="366892"/>
                  </a:lnTo>
                  <a:lnTo>
                    <a:pt x="41642" y="404937"/>
                  </a:lnTo>
                  <a:lnTo>
                    <a:pt x="51929" y="448744"/>
                  </a:lnTo>
                  <a:lnTo>
                    <a:pt x="56462" y="485098"/>
                  </a:lnTo>
                  <a:lnTo>
                    <a:pt x="56691" y="485032"/>
                  </a:lnTo>
                  <a:lnTo>
                    <a:pt x="56945" y="479316"/>
                  </a:lnTo>
                  <a:lnTo>
                    <a:pt x="50347" y="447343"/>
                  </a:lnTo>
                  <a:lnTo>
                    <a:pt x="43308" y="414117"/>
                  </a:lnTo>
                  <a:lnTo>
                    <a:pt x="36182" y="375126"/>
                  </a:lnTo>
                  <a:lnTo>
                    <a:pt x="30662" y="331926"/>
                  </a:lnTo>
                  <a:lnTo>
                    <a:pt x="25857" y="290619"/>
                  </a:lnTo>
                  <a:lnTo>
                    <a:pt x="20664" y="249682"/>
                  </a:lnTo>
                  <a:lnTo>
                    <a:pt x="13652" y="205618"/>
                  </a:lnTo>
                  <a:lnTo>
                    <a:pt x="9596" y="160163"/>
                  </a:lnTo>
                  <a:lnTo>
                    <a:pt x="9203" y="116207"/>
                  </a:lnTo>
                  <a:lnTo>
                    <a:pt x="13733" y="77857"/>
                  </a:lnTo>
                  <a:lnTo>
                    <a:pt x="24217" y="34646"/>
                  </a:lnTo>
                  <a:lnTo>
                    <a:pt x="35928" y="16442"/>
                  </a:lnTo>
                  <a:lnTo>
                    <a:pt x="49836" y="5059"/>
                  </a:lnTo>
                  <a:lnTo>
                    <a:pt x="63071" y="0"/>
                  </a:lnTo>
                  <a:lnTo>
                    <a:pt x="68859" y="768"/>
                  </a:lnTo>
                  <a:lnTo>
                    <a:pt x="79051" y="7265"/>
                  </a:lnTo>
                  <a:lnTo>
                    <a:pt x="92724" y="26194"/>
                  </a:lnTo>
                  <a:lnTo>
                    <a:pt x="98971" y="56419"/>
                  </a:lnTo>
                  <a:lnTo>
                    <a:pt x="97450" y="88814"/>
                  </a:lnTo>
                  <a:lnTo>
                    <a:pt x="89160" y="117385"/>
                  </a:lnTo>
                  <a:lnTo>
                    <a:pt x="83606" y="127533"/>
                  </a:lnTo>
                  <a:lnTo>
                    <a:pt x="77663" y="134049"/>
                  </a:lnTo>
                  <a:lnTo>
                    <a:pt x="77881" y="134584"/>
                  </a:lnTo>
                  <a:lnTo>
                    <a:pt x="80004" y="135177"/>
                  </a:lnTo>
                  <a:lnTo>
                    <a:pt x="97961" y="131901"/>
                  </a:lnTo>
                  <a:lnTo>
                    <a:pt x="112213" y="133515"/>
                  </a:lnTo>
                  <a:lnTo>
                    <a:pt x="139474" y="145132"/>
                  </a:lnTo>
                  <a:lnTo>
                    <a:pt x="183841" y="181072"/>
                  </a:lnTo>
                  <a:lnTo>
                    <a:pt x="198829" y="198172"/>
                  </a:lnTo>
                  <a:lnTo>
                    <a:pt x="207842" y="217532"/>
                  </a:lnTo>
                  <a:lnTo>
                    <a:pt x="208556" y="237895"/>
                  </a:lnTo>
                  <a:lnTo>
                    <a:pt x="201024" y="265431"/>
                  </a:lnTo>
                  <a:lnTo>
                    <a:pt x="185837" y="290326"/>
                  </a:lnTo>
                  <a:lnTo>
                    <a:pt x="179630" y="293096"/>
                  </a:lnTo>
                  <a:lnTo>
                    <a:pt x="163326" y="294293"/>
                  </a:lnTo>
                  <a:lnTo>
                    <a:pt x="148083" y="290591"/>
                  </a:lnTo>
                  <a:lnTo>
                    <a:pt x="136371" y="284948"/>
                  </a:lnTo>
                  <a:lnTo>
                    <a:pt x="127000" y="275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687"/>
            <p:cNvSpPr/>
            <p:nvPr>
              <p:custDataLst>
                <p:tags r:id="rId13"/>
              </p:custDataLst>
            </p:nvPr>
          </p:nvSpPr>
          <p:spPr>
            <a:xfrm>
              <a:off x="9861550" y="2790997"/>
              <a:ext cx="504967" cy="3051004"/>
            </a:xfrm>
            <a:custGeom>
              <a:avLst/>
              <a:gdLst/>
              <a:ahLst/>
              <a:cxnLst/>
              <a:rect l="0" t="0" r="0" b="0"/>
              <a:pathLst>
                <a:path w="504967" h="3051004">
                  <a:moveTo>
                    <a:pt x="0" y="41103"/>
                  </a:moveTo>
                  <a:lnTo>
                    <a:pt x="0" y="41103"/>
                  </a:lnTo>
                  <a:lnTo>
                    <a:pt x="39720" y="17166"/>
                  </a:lnTo>
                  <a:lnTo>
                    <a:pt x="82094" y="3653"/>
                  </a:lnTo>
                  <a:lnTo>
                    <a:pt x="109058" y="614"/>
                  </a:lnTo>
                  <a:lnTo>
                    <a:pt x="139026" y="0"/>
                  </a:lnTo>
                  <a:lnTo>
                    <a:pt x="171001" y="1001"/>
                  </a:lnTo>
                  <a:lnTo>
                    <a:pt x="202901" y="5901"/>
                  </a:lnTo>
                  <a:lnTo>
                    <a:pt x="234750" y="13402"/>
                  </a:lnTo>
                  <a:lnTo>
                    <a:pt x="266567" y="22636"/>
                  </a:lnTo>
                  <a:lnTo>
                    <a:pt x="296951" y="36553"/>
                  </a:lnTo>
                  <a:lnTo>
                    <a:pt x="326378" y="53592"/>
                  </a:lnTo>
                  <a:lnTo>
                    <a:pt x="355168" y="72712"/>
                  </a:lnTo>
                  <a:lnTo>
                    <a:pt x="379302" y="98159"/>
                  </a:lnTo>
                  <a:lnTo>
                    <a:pt x="400329" y="127824"/>
                  </a:lnTo>
                  <a:lnTo>
                    <a:pt x="419286" y="160300"/>
                  </a:lnTo>
                  <a:lnTo>
                    <a:pt x="433336" y="198885"/>
                  </a:lnTo>
                  <a:lnTo>
                    <a:pt x="444112" y="241541"/>
                  </a:lnTo>
                  <a:lnTo>
                    <a:pt x="452709" y="286912"/>
                  </a:lnTo>
                  <a:lnTo>
                    <a:pt x="457733" y="336208"/>
                  </a:lnTo>
                  <a:lnTo>
                    <a:pt x="460377" y="388124"/>
                  </a:lnTo>
                  <a:lnTo>
                    <a:pt x="461435" y="441783"/>
                  </a:lnTo>
                  <a:lnTo>
                    <a:pt x="457906" y="499429"/>
                  </a:lnTo>
                  <a:lnTo>
                    <a:pt x="451321" y="559731"/>
                  </a:lnTo>
                  <a:lnTo>
                    <a:pt x="442696" y="621805"/>
                  </a:lnTo>
                  <a:lnTo>
                    <a:pt x="429892" y="685060"/>
                  </a:lnTo>
                  <a:lnTo>
                    <a:pt x="414300" y="749102"/>
                  </a:lnTo>
                  <a:lnTo>
                    <a:pt x="396850" y="813669"/>
                  </a:lnTo>
                  <a:lnTo>
                    <a:pt x="378867" y="876469"/>
                  </a:lnTo>
                  <a:lnTo>
                    <a:pt x="360528" y="938092"/>
                  </a:lnTo>
                  <a:lnTo>
                    <a:pt x="341951" y="998929"/>
                  </a:lnTo>
                  <a:lnTo>
                    <a:pt x="327451" y="1056420"/>
                  </a:lnTo>
                  <a:lnTo>
                    <a:pt x="315667" y="1111681"/>
                  </a:lnTo>
                  <a:lnTo>
                    <a:pt x="305695" y="1165455"/>
                  </a:lnTo>
                  <a:lnTo>
                    <a:pt x="301163" y="1219649"/>
                  </a:lnTo>
                  <a:lnTo>
                    <a:pt x="300260" y="1274122"/>
                  </a:lnTo>
                  <a:lnTo>
                    <a:pt x="301772" y="1328783"/>
                  </a:lnTo>
                  <a:lnTo>
                    <a:pt x="306311" y="1382861"/>
                  </a:lnTo>
                  <a:lnTo>
                    <a:pt x="312862" y="1436553"/>
                  </a:lnTo>
                  <a:lnTo>
                    <a:pt x="320759" y="1489986"/>
                  </a:lnTo>
                  <a:lnTo>
                    <a:pt x="330254" y="1542542"/>
                  </a:lnTo>
                  <a:lnTo>
                    <a:pt x="340820" y="1594512"/>
                  </a:lnTo>
                  <a:lnTo>
                    <a:pt x="352097" y="1646092"/>
                  </a:lnTo>
                  <a:lnTo>
                    <a:pt x="365259" y="1698118"/>
                  </a:lnTo>
                  <a:lnTo>
                    <a:pt x="379678" y="1750441"/>
                  </a:lnTo>
                  <a:lnTo>
                    <a:pt x="394936" y="1802962"/>
                  </a:lnTo>
                  <a:lnTo>
                    <a:pt x="410045" y="1854203"/>
                  </a:lnTo>
                  <a:lnTo>
                    <a:pt x="425058" y="1904592"/>
                  </a:lnTo>
                  <a:lnTo>
                    <a:pt x="440006" y="1954412"/>
                  </a:lnTo>
                  <a:lnTo>
                    <a:pt x="454203" y="2006676"/>
                  </a:lnTo>
                  <a:lnTo>
                    <a:pt x="467902" y="2060568"/>
                  </a:lnTo>
                  <a:lnTo>
                    <a:pt x="481268" y="2115547"/>
                  </a:lnTo>
                  <a:lnTo>
                    <a:pt x="490884" y="2171954"/>
                  </a:lnTo>
                  <a:lnTo>
                    <a:pt x="498000" y="2229315"/>
                  </a:lnTo>
                  <a:lnTo>
                    <a:pt x="503450" y="2287311"/>
                  </a:lnTo>
                  <a:lnTo>
                    <a:pt x="504966" y="2342908"/>
                  </a:lnTo>
                  <a:lnTo>
                    <a:pt x="503860" y="2396906"/>
                  </a:lnTo>
                  <a:lnTo>
                    <a:pt x="501007" y="2449839"/>
                  </a:lnTo>
                  <a:lnTo>
                    <a:pt x="496283" y="2500649"/>
                  </a:lnTo>
                  <a:lnTo>
                    <a:pt x="490311" y="2550045"/>
                  </a:lnTo>
                  <a:lnTo>
                    <a:pt x="483507" y="2598498"/>
                  </a:lnTo>
                  <a:lnTo>
                    <a:pt x="473326" y="2644205"/>
                  </a:lnTo>
                  <a:lnTo>
                    <a:pt x="460895" y="2688082"/>
                  </a:lnTo>
                  <a:lnTo>
                    <a:pt x="446963" y="2730739"/>
                  </a:lnTo>
                  <a:lnTo>
                    <a:pt x="432031" y="2769054"/>
                  </a:lnTo>
                  <a:lnTo>
                    <a:pt x="416432" y="2804477"/>
                  </a:lnTo>
                  <a:lnTo>
                    <a:pt x="400389" y="2837969"/>
                  </a:lnTo>
                  <a:lnTo>
                    <a:pt x="382637" y="2867352"/>
                  </a:lnTo>
                  <a:lnTo>
                    <a:pt x="363747" y="2893997"/>
                  </a:lnTo>
                  <a:lnTo>
                    <a:pt x="344098" y="2918815"/>
                  </a:lnTo>
                  <a:lnTo>
                    <a:pt x="297807" y="2963325"/>
                  </a:lnTo>
                  <a:lnTo>
                    <a:pt x="272621" y="2984085"/>
                  </a:lnTo>
                  <a:lnTo>
                    <a:pt x="246659" y="3000747"/>
                  </a:lnTo>
                  <a:lnTo>
                    <a:pt x="220177" y="3014677"/>
                  </a:lnTo>
                  <a:lnTo>
                    <a:pt x="175468" y="3034858"/>
                  </a:lnTo>
                  <a:lnTo>
                    <a:pt x="139700" y="305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688"/>
            <p:cNvSpPr/>
            <p:nvPr>
              <p:custDataLst>
                <p:tags r:id="rId14"/>
              </p:custDataLst>
            </p:nvPr>
          </p:nvSpPr>
          <p:spPr>
            <a:xfrm>
              <a:off x="11297018" y="3518033"/>
              <a:ext cx="120283" cy="139568"/>
            </a:xfrm>
            <a:custGeom>
              <a:avLst/>
              <a:gdLst/>
              <a:ahLst/>
              <a:cxnLst/>
              <a:rect l="0" t="0" r="0" b="0"/>
              <a:pathLst>
                <a:path w="120283" h="139568">
                  <a:moveTo>
                    <a:pt x="18682" y="6217"/>
                  </a:moveTo>
                  <a:lnTo>
                    <a:pt x="18682" y="6217"/>
                  </a:lnTo>
                  <a:lnTo>
                    <a:pt x="22052" y="6217"/>
                  </a:lnTo>
                  <a:lnTo>
                    <a:pt x="23045" y="7628"/>
                  </a:lnTo>
                  <a:lnTo>
                    <a:pt x="24149" y="12959"/>
                  </a:lnTo>
                  <a:lnTo>
                    <a:pt x="14150" y="59789"/>
                  </a:lnTo>
                  <a:lnTo>
                    <a:pt x="5923" y="84297"/>
                  </a:lnTo>
                  <a:lnTo>
                    <a:pt x="875" y="92980"/>
                  </a:lnTo>
                  <a:lnTo>
                    <a:pt x="461" y="92986"/>
                  </a:lnTo>
                  <a:lnTo>
                    <a:pt x="0" y="91113"/>
                  </a:lnTo>
                  <a:lnTo>
                    <a:pt x="1116" y="67541"/>
                  </a:lnTo>
                  <a:lnTo>
                    <a:pt x="13461" y="29227"/>
                  </a:lnTo>
                  <a:lnTo>
                    <a:pt x="29488" y="4020"/>
                  </a:lnTo>
                  <a:lnTo>
                    <a:pt x="33647" y="1225"/>
                  </a:lnTo>
                  <a:lnTo>
                    <a:pt x="37830" y="67"/>
                  </a:lnTo>
                  <a:lnTo>
                    <a:pt x="42032" y="0"/>
                  </a:lnTo>
                  <a:lnTo>
                    <a:pt x="52343" y="7452"/>
                  </a:lnTo>
                  <a:lnTo>
                    <a:pt x="86092" y="48269"/>
                  </a:lnTo>
                  <a:lnTo>
                    <a:pt x="106681" y="89129"/>
                  </a:lnTo>
                  <a:lnTo>
                    <a:pt x="116253" y="116861"/>
                  </a:lnTo>
                  <a:lnTo>
                    <a:pt x="120282" y="13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689"/>
            <p:cNvSpPr/>
            <p:nvPr>
              <p:custDataLst>
                <p:tags r:id="rId15"/>
              </p:custDataLst>
            </p:nvPr>
          </p:nvSpPr>
          <p:spPr>
            <a:xfrm>
              <a:off x="11430000" y="39052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690"/>
            <p:cNvSpPr/>
            <p:nvPr>
              <p:custDataLst>
                <p:tags r:id="rId16"/>
              </p:custDataLst>
            </p:nvPr>
          </p:nvSpPr>
          <p:spPr>
            <a:xfrm>
              <a:off x="11261529" y="3727331"/>
              <a:ext cx="131623" cy="444431"/>
            </a:xfrm>
            <a:custGeom>
              <a:avLst/>
              <a:gdLst/>
              <a:ahLst/>
              <a:cxnLst/>
              <a:rect l="0" t="0" r="0" b="0"/>
              <a:pathLst>
                <a:path w="131623" h="444431">
                  <a:moveTo>
                    <a:pt x="3371" y="241419"/>
                  </a:moveTo>
                  <a:lnTo>
                    <a:pt x="3371" y="241419"/>
                  </a:lnTo>
                  <a:lnTo>
                    <a:pt x="0" y="244790"/>
                  </a:lnTo>
                  <a:lnTo>
                    <a:pt x="226" y="253971"/>
                  </a:lnTo>
                  <a:lnTo>
                    <a:pt x="4368" y="295989"/>
                  </a:lnTo>
                  <a:lnTo>
                    <a:pt x="15223" y="342640"/>
                  </a:lnTo>
                  <a:lnTo>
                    <a:pt x="22169" y="383594"/>
                  </a:lnTo>
                  <a:lnTo>
                    <a:pt x="32265" y="429030"/>
                  </a:lnTo>
                  <a:lnTo>
                    <a:pt x="34558" y="444336"/>
                  </a:lnTo>
                  <a:lnTo>
                    <a:pt x="34745" y="444430"/>
                  </a:lnTo>
                  <a:lnTo>
                    <a:pt x="28268" y="407482"/>
                  </a:lnTo>
                  <a:lnTo>
                    <a:pt x="21257" y="364849"/>
                  </a:lnTo>
                  <a:lnTo>
                    <a:pt x="17411" y="340639"/>
                  </a:lnTo>
                  <a:lnTo>
                    <a:pt x="14143" y="313915"/>
                  </a:lnTo>
                  <a:lnTo>
                    <a:pt x="11257" y="285517"/>
                  </a:lnTo>
                  <a:lnTo>
                    <a:pt x="8628" y="256000"/>
                  </a:lnTo>
                  <a:lnTo>
                    <a:pt x="7581" y="227151"/>
                  </a:lnTo>
                  <a:lnTo>
                    <a:pt x="7590" y="198746"/>
                  </a:lnTo>
                  <a:lnTo>
                    <a:pt x="8300" y="170637"/>
                  </a:lnTo>
                  <a:lnTo>
                    <a:pt x="9479" y="145548"/>
                  </a:lnTo>
                  <a:lnTo>
                    <a:pt x="12671" y="100737"/>
                  </a:lnTo>
                  <a:lnTo>
                    <a:pt x="18322" y="65299"/>
                  </a:lnTo>
                  <a:lnTo>
                    <a:pt x="26949" y="36849"/>
                  </a:lnTo>
                  <a:lnTo>
                    <a:pt x="46262" y="7788"/>
                  </a:lnTo>
                  <a:lnTo>
                    <a:pt x="56771" y="0"/>
                  </a:lnTo>
                  <a:lnTo>
                    <a:pt x="60843" y="39"/>
                  </a:lnTo>
                  <a:lnTo>
                    <a:pt x="64264" y="2182"/>
                  </a:lnTo>
                  <a:lnTo>
                    <a:pt x="67250" y="5728"/>
                  </a:lnTo>
                  <a:lnTo>
                    <a:pt x="74823" y="30944"/>
                  </a:lnTo>
                  <a:lnTo>
                    <a:pt x="77928" y="70910"/>
                  </a:lnTo>
                  <a:lnTo>
                    <a:pt x="75784" y="86615"/>
                  </a:lnTo>
                  <a:lnTo>
                    <a:pt x="70596" y="98769"/>
                  </a:lnTo>
                  <a:lnTo>
                    <a:pt x="67238" y="103986"/>
                  </a:lnTo>
                  <a:lnTo>
                    <a:pt x="57861" y="111664"/>
                  </a:lnTo>
                  <a:lnTo>
                    <a:pt x="44446" y="118071"/>
                  </a:lnTo>
                  <a:lnTo>
                    <a:pt x="39972" y="119570"/>
                  </a:lnTo>
                  <a:lnTo>
                    <a:pt x="39766" y="119970"/>
                  </a:lnTo>
                  <a:lnTo>
                    <a:pt x="40335" y="120236"/>
                  </a:lnTo>
                  <a:lnTo>
                    <a:pt x="83784" y="124511"/>
                  </a:lnTo>
                  <a:lnTo>
                    <a:pt x="101198" y="131604"/>
                  </a:lnTo>
                  <a:lnTo>
                    <a:pt x="115995" y="141812"/>
                  </a:lnTo>
                  <a:lnTo>
                    <a:pt x="125864" y="155287"/>
                  </a:lnTo>
                  <a:lnTo>
                    <a:pt x="129483" y="162831"/>
                  </a:lnTo>
                  <a:lnTo>
                    <a:pt x="131622" y="178739"/>
                  </a:lnTo>
                  <a:lnTo>
                    <a:pt x="129516" y="195217"/>
                  </a:lnTo>
                  <a:lnTo>
                    <a:pt x="119691" y="219655"/>
                  </a:lnTo>
                  <a:lnTo>
                    <a:pt x="103689" y="239204"/>
                  </a:lnTo>
                  <a:lnTo>
                    <a:pt x="91701" y="247019"/>
                  </a:lnTo>
                  <a:lnTo>
                    <a:pt x="79318" y="249082"/>
                  </a:lnTo>
                  <a:lnTo>
                    <a:pt x="73052" y="248644"/>
                  </a:lnTo>
                  <a:lnTo>
                    <a:pt x="62327" y="244395"/>
                  </a:lnTo>
                  <a:lnTo>
                    <a:pt x="47821" y="235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691"/>
            <p:cNvSpPr/>
            <p:nvPr>
              <p:custDataLst>
                <p:tags r:id="rId17"/>
              </p:custDataLst>
            </p:nvPr>
          </p:nvSpPr>
          <p:spPr>
            <a:xfrm>
              <a:off x="11010900" y="390525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10112" y="6742"/>
                  </a:lnTo>
                  <a:lnTo>
                    <a:pt x="23144" y="27789"/>
                  </a:lnTo>
                  <a:lnTo>
                    <a:pt x="34414" y="72282"/>
                  </a:lnTo>
                  <a:lnTo>
                    <a:pt x="37008" y="113531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692"/>
            <p:cNvSpPr/>
            <p:nvPr>
              <p:custDataLst>
                <p:tags r:id="rId18"/>
              </p:custDataLst>
            </p:nvPr>
          </p:nvSpPr>
          <p:spPr>
            <a:xfrm>
              <a:off x="10985500" y="3968750"/>
              <a:ext cx="107951" cy="50801"/>
            </a:xfrm>
            <a:custGeom>
              <a:avLst/>
              <a:gdLst/>
              <a:ahLst/>
              <a:cxnLst/>
              <a:rect l="0" t="0" r="0" b="0"/>
              <a:pathLst>
                <a:path w="107951" h="50801">
                  <a:moveTo>
                    <a:pt x="0" y="50800"/>
                  </a:moveTo>
                  <a:lnTo>
                    <a:pt x="0" y="50800"/>
                  </a:lnTo>
                  <a:lnTo>
                    <a:pt x="15580" y="38590"/>
                  </a:lnTo>
                  <a:lnTo>
                    <a:pt x="55500" y="1883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1167"/>
          <p:cNvGrpSpPr/>
          <p:nvPr/>
        </p:nvGrpSpPr>
        <p:grpSpPr>
          <a:xfrm>
            <a:off x="11696700" y="3677533"/>
            <a:ext cx="158751" cy="335668"/>
            <a:chOff x="11696700" y="3677533"/>
            <a:chExt cx="158751" cy="335668"/>
          </a:xfrm>
        </p:grpSpPr>
        <p:sp>
          <p:nvSpPr>
            <p:cNvPr id="348" name="SMARTInkShape-6693"/>
            <p:cNvSpPr/>
            <p:nvPr>
              <p:custDataLst>
                <p:tags r:id="rId8"/>
              </p:custDataLst>
            </p:nvPr>
          </p:nvSpPr>
          <p:spPr>
            <a:xfrm>
              <a:off x="11696700" y="3708400"/>
              <a:ext cx="152401" cy="247651"/>
            </a:xfrm>
            <a:custGeom>
              <a:avLst/>
              <a:gdLst/>
              <a:ahLst/>
              <a:cxnLst/>
              <a:rect l="0" t="0" r="0" b="0"/>
              <a:pathLst>
                <a:path w="152401" h="2476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37609" y="62407"/>
                  </a:lnTo>
                  <a:lnTo>
                    <a:pt x="65235" y="105039"/>
                  </a:lnTo>
                  <a:lnTo>
                    <a:pt x="93883" y="149656"/>
                  </a:lnTo>
                  <a:lnTo>
                    <a:pt x="118363" y="187805"/>
                  </a:lnTo>
                  <a:lnTo>
                    <a:pt x="145617" y="235170"/>
                  </a:lnTo>
                  <a:lnTo>
                    <a:pt x="152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694"/>
            <p:cNvSpPr/>
            <p:nvPr>
              <p:custDataLst>
                <p:tags r:id="rId9"/>
              </p:custDataLst>
            </p:nvPr>
          </p:nvSpPr>
          <p:spPr>
            <a:xfrm>
              <a:off x="11734800" y="3677533"/>
              <a:ext cx="120651" cy="335668"/>
            </a:xfrm>
            <a:custGeom>
              <a:avLst/>
              <a:gdLst/>
              <a:ahLst/>
              <a:cxnLst/>
              <a:rect l="0" t="0" r="0" b="0"/>
              <a:pathLst>
                <a:path w="120651" h="335668">
                  <a:moveTo>
                    <a:pt x="120650" y="5467"/>
                  </a:moveTo>
                  <a:lnTo>
                    <a:pt x="120650" y="5467"/>
                  </a:lnTo>
                  <a:lnTo>
                    <a:pt x="120648" y="2096"/>
                  </a:lnTo>
                  <a:lnTo>
                    <a:pt x="119945" y="1103"/>
                  </a:lnTo>
                  <a:lnTo>
                    <a:pt x="118769" y="441"/>
                  </a:lnTo>
                  <a:lnTo>
                    <a:pt x="117280" y="0"/>
                  </a:lnTo>
                  <a:lnTo>
                    <a:pt x="115581" y="1822"/>
                  </a:lnTo>
                  <a:lnTo>
                    <a:pt x="109113" y="18027"/>
                  </a:lnTo>
                  <a:lnTo>
                    <a:pt x="97868" y="58421"/>
                  </a:lnTo>
                  <a:lnTo>
                    <a:pt x="87241" y="94854"/>
                  </a:lnTo>
                  <a:lnTo>
                    <a:pt x="71701" y="136446"/>
                  </a:lnTo>
                  <a:lnTo>
                    <a:pt x="53738" y="180097"/>
                  </a:lnTo>
                  <a:lnTo>
                    <a:pt x="36350" y="223015"/>
                  </a:lnTo>
                  <a:lnTo>
                    <a:pt x="21093" y="259964"/>
                  </a:lnTo>
                  <a:lnTo>
                    <a:pt x="6249" y="302888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1168"/>
          <p:cNvGrpSpPr/>
          <p:nvPr/>
        </p:nvGrpSpPr>
        <p:grpSpPr>
          <a:xfrm>
            <a:off x="10547350" y="3171055"/>
            <a:ext cx="584201" cy="334146"/>
            <a:chOff x="10547350" y="3171055"/>
            <a:chExt cx="584201" cy="334146"/>
          </a:xfrm>
        </p:grpSpPr>
        <p:sp>
          <p:nvSpPr>
            <p:cNvPr id="351" name="SMARTInkShape-6695"/>
            <p:cNvSpPr/>
            <p:nvPr>
              <p:custDataLst>
                <p:tags r:id="rId4"/>
              </p:custDataLst>
            </p:nvPr>
          </p:nvSpPr>
          <p:spPr>
            <a:xfrm>
              <a:off x="10547350" y="3216538"/>
              <a:ext cx="184151" cy="123563"/>
            </a:xfrm>
            <a:custGeom>
              <a:avLst/>
              <a:gdLst/>
              <a:ahLst/>
              <a:cxnLst/>
              <a:rect l="0" t="0" r="0" b="0"/>
              <a:pathLst>
                <a:path w="184151" h="123563">
                  <a:moveTo>
                    <a:pt x="0" y="15612"/>
                  </a:moveTo>
                  <a:lnTo>
                    <a:pt x="0" y="15612"/>
                  </a:lnTo>
                  <a:lnTo>
                    <a:pt x="0" y="4677"/>
                  </a:lnTo>
                  <a:lnTo>
                    <a:pt x="6741" y="64"/>
                  </a:lnTo>
                  <a:lnTo>
                    <a:pt x="15696" y="0"/>
                  </a:lnTo>
                  <a:lnTo>
                    <a:pt x="21048" y="970"/>
                  </a:lnTo>
                  <a:lnTo>
                    <a:pt x="66760" y="37194"/>
                  </a:lnTo>
                  <a:lnTo>
                    <a:pt x="111572" y="74124"/>
                  </a:lnTo>
                  <a:lnTo>
                    <a:pt x="152984" y="102821"/>
                  </a:lnTo>
                  <a:lnTo>
                    <a:pt x="184150" y="123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696"/>
            <p:cNvSpPr/>
            <p:nvPr>
              <p:custDataLst>
                <p:tags r:id="rId5"/>
              </p:custDataLst>
            </p:nvPr>
          </p:nvSpPr>
          <p:spPr>
            <a:xfrm>
              <a:off x="10753249" y="3171055"/>
              <a:ext cx="79852" cy="334146"/>
            </a:xfrm>
            <a:custGeom>
              <a:avLst/>
              <a:gdLst/>
              <a:ahLst/>
              <a:cxnLst/>
              <a:rect l="0" t="0" r="0" b="0"/>
              <a:pathLst>
                <a:path w="79852" h="334146">
                  <a:moveTo>
                    <a:pt x="79851" y="29345"/>
                  </a:moveTo>
                  <a:lnTo>
                    <a:pt x="79851" y="29345"/>
                  </a:lnTo>
                  <a:lnTo>
                    <a:pt x="79851" y="6201"/>
                  </a:lnTo>
                  <a:lnTo>
                    <a:pt x="79146" y="3332"/>
                  </a:lnTo>
                  <a:lnTo>
                    <a:pt x="77970" y="1420"/>
                  </a:lnTo>
                  <a:lnTo>
                    <a:pt x="76481" y="145"/>
                  </a:lnTo>
                  <a:lnTo>
                    <a:pt x="74076" y="0"/>
                  </a:lnTo>
                  <a:lnTo>
                    <a:pt x="67642" y="1721"/>
                  </a:lnTo>
                  <a:lnTo>
                    <a:pt x="52715" y="16770"/>
                  </a:lnTo>
                  <a:lnTo>
                    <a:pt x="25049" y="57984"/>
                  </a:lnTo>
                  <a:lnTo>
                    <a:pt x="9913" y="97254"/>
                  </a:lnTo>
                  <a:lnTo>
                    <a:pt x="0" y="142843"/>
                  </a:lnTo>
                  <a:lnTo>
                    <a:pt x="1205" y="185820"/>
                  </a:lnTo>
                  <a:lnTo>
                    <a:pt x="8943" y="228986"/>
                  </a:lnTo>
                  <a:lnTo>
                    <a:pt x="19408" y="265122"/>
                  </a:lnTo>
                  <a:lnTo>
                    <a:pt x="33707" y="309614"/>
                  </a:lnTo>
                  <a:lnTo>
                    <a:pt x="41751" y="334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6697"/>
            <p:cNvSpPr/>
            <p:nvPr>
              <p:custDataLst>
                <p:tags r:id="rId6"/>
              </p:custDataLst>
            </p:nvPr>
          </p:nvSpPr>
          <p:spPr>
            <a:xfrm>
              <a:off x="10972800" y="33020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8561" y="1253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698"/>
            <p:cNvSpPr/>
            <p:nvPr>
              <p:custDataLst>
                <p:tags r:id="rId7"/>
              </p:custDataLst>
            </p:nvPr>
          </p:nvSpPr>
          <p:spPr>
            <a:xfrm>
              <a:off x="10968215" y="3365500"/>
              <a:ext cx="163336" cy="52577"/>
            </a:xfrm>
            <a:custGeom>
              <a:avLst/>
              <a:gdLst/>
              <a:ahLst/>
              <a:cxnLst/>
              <a:rect l="0" t="0" r="0" b="0"/>
              <a:pathLst>
                <a:path w="163336" h="52577">
                  <a:moveTo>
                    <a:pt x="10935" y="38100"/>
                  </a:moveTo>
                  <a:lnTo>
                    <a:pt x="10935" y="38100"/>
                  </a:lnTo>
                  <a:lnTo>
                    <a:pt x="2207" y="47534"/>
                  </a:lnTo>
                  <a:lnTo>
                    <a:pt x="0" y="52405"/>
                  </a:lnTo>
                  <a:lnTo>
                    <a:pt x="2939" y="52576"/>
                  </a:lnTo>
                  <a:lnTo>
                    <a:pt x="40530" y="40829"/>
                  </a:lnTo>
                  <a:lnTo>
                    <a:pt x="74888" y="29435"/>
                  </a:lnTo>
                  <a:lnTo>
                    <a:pt x="118381" y="14963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077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MARTInkShape-Group1169"/>
          <p:cNvGrpSpPr/>
          <p:nvPr/>
        </p:nvGrpSpPr>
        <p:grpSpPr>
          <a:xfrm>
            <a:off x="5798433" y="552450"/>
            <a:ext cx="4998730" cy="3352801"/>
            <a:chOff x="5798433" y="552450"/>
            <a:chExt cx="4998730" cy="3352801"/>
          </a:xfrm>
        </p:grpSpPr>
        <p:sp>
          <p:nvSpPr>
            <p:cNvPr id="2" name="SMARTInkShape-6699"/>
            <p:cNvSpPr/>
            <p:nvPr>
              <p:custDataLst>
                <p:tags r:id="rId99"/>
              </p:custDataLst>
            </p:nvPr>
          </p:nvSpPr>
          <p:spPr>
            <a:xfrm>
              <a:off x="7029450" y="1149350"/>
              <a:ext cx="82551" cy="165101"/>
            </a:xfrm>
            <a:custGeom>
              <a:avLst/>
              <a:gdLst/>
              <a:ahLst/>
              <a:cxnLst/>
              <a:rect l="0" t="0" r="0" b="0"/>
              <a:pathLst>
                <a:path w="82551" h="1651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0340" y="3371"/>
                  </a:lnTo>
                  <a:lnTo>
                    <a:pt x="48704" y="35469"/>
                  </a:lnTo>
                  <a:lnTo>
                    <a:pt x="28356" y="81560"/>
                  </a:lnTo>
                  <a:lnTo>
                    <a:pt x="15066" y="12035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700"/>
            <p:cNvSpPr/>
            <p:nvPr>
              <p:custDataLst>
                <p:tags r:id="rId100"/>
              </p:custDataLst>
            </p:nvPr>
          </p:nvSpPr>
          <p:spPr>
            <a:xfrm>
              <a:off x="7155236" y="844550"/>
              <a:ext cx="109165" cy="237529"/>
            </a:xfrm>
            <a:custGeom>
              <a:avLst/>
              <a:gdLst/>
              <a:ahLst/>
              <a:cxnLst/>
              <a:rect l="0" t="0" r="0" b="0"/>
              <a:pathLst>
                <a:path w="109165" h="237529">
                  <a:moveTo>
                    <a:pt x="83764" y="0"/>
                  </a:moveTo>
                  <a:lnTo>
                    <a:pt x="83764" y="0"/>
                  </a:lnTo>
                  <a:lnTo>
                    <a:pt x="66088" y="0"/>
                  </a:lnTo>
                  <a:lnTo>
                    <a:pt x="56152" y="7526"/>
                  </a:lnTo>
                  <a:lnTo>
                    <a:pt x="45386" y="20984"/>
                  </a:lnTo>
                  <a:lnTo>
                    <a:pt x="23214" y="65894"/>
                  </a:lnTo>
                  <a:lnTo>
                    <a:pt x="5850" y="113128"/>
                  </a:lnTo>
                  <a:lnTo>
                    <a:pt x="0" y="156521"/>
                  </a:lnTo>
                  <a:lnTo>
                    <a:pt x="4618" y="194308"/>
                  </a:lnTo>
                  <a:lnTo>
                    <a:pt x="11899" y="214770"/>
                  </a:lnTo>
                  <a:lnTo>
                    <a:pt x="22190" y="228568"/>
                  </a:lnTo>
                  <a:lnTo>
                    <a:pt x="39464" y="235641"/>
                  </a:lnTo>
                  <a:lnTo>
                    <a:pt x="49998" y="237528"/>
                  </a:lnTo>
                  <a:lnTo>
                    <a:pt x="72990" y="233979"/>
                  </a:lnTo>
                  <a:lnTo>
                    <a:pt x="109164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701"/>
            <p:cNvSpPr/>
            <p:nvPr>
              <p:custDataLst>
                <p:tags r:id="rId101"/>
              </p:custDataLst>
            </p:nvPr>
          </p:nvSpPr>
          <p:spPr>
            <a:xfrm>
              <a:off x="7303382" y="866292"/>
              <a:ext cx="107069" cy="73509"/>
            </a:xfrm>
            <a:custGeom>
              <a:avLst/>
              <a:gdLst/>
              <a:ahLst/>
              <a:cxnLst/>
              <a:rect l="0" t="0" r="0" b="0"/>
              <a:pathLst>
                <a:path w="107069" h="7350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4"/>
                  </a:lnTo>
                  <a:lnTo>
                    <a:pt x="0" y="1562"/>
                  </a:lnTo>
                  <a:lnTo>
                    <a:pt x="5154" y="4608"/>
                  </a:lnTo>
                  <a:lnTo>
                    <a:pt x="49389" y="32836"/>
                  </a:lnTo>
                  <a:lnTo>
                    <a:pt x="93439" y="64119"/>
                  </a:lnTo>
                  <a:lnTo>
                    <a:pt x="107068" y="73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702"/>
            <p:cNvSpPr/>
            <p:nvPr>
              <p:custDataLst>
                <p:tags r:id="rId102"/>
              </p:custDataLst>
            </p:nvPr>
          </p:nvSpPr>
          <p:spPr>
            <a:xfrm>
              <a:off x="7398490" y="832373"/>
              <a:ext cx="62761" cy="221728"/>
            </a:xfrm>
            <a:custGeom>
              <a:avLst/>
              <a:gdLst/>
              <a:ahLst/>
              <a:cxnLst/>
              <a:rect l="0" t="0" r="0" b="0"/>
              <a:pathLst>
                <a:path w="62761" h="221728">
                  <a:moveTo>
                    <a:pt x="62760" y="12177"/>
                  </a:moveTo>
                  <a:lnTo>
                    <a:pt x="62760" y="12177"/>
                  </a:lnTo>
                  <a:lnTo>
                    <a:pt x="59389" y="5435"/>
                  </a:lnTo>
                  <a:lnTo>
                    <a:pt x="57691" y="3449"/>
                  </a:lnTo>
                  <a:lnTo>
                    <a:pt x="53921" y="1242"/>
                  </a:lnTo>
                  <a:lnTo>
                    <a:pt x="44463" y="0"/>
                  </a:lnTo>
                  <a:lnTo>
                    <a:pt x="32722" y="3003"/>
                  </a:lnTo>
                  <a:lnTo>
                    <a:pt x="20306" y="8361"/>
                  </a:lnTo>
                  <a:lnTo>
                    <a:pt x="7690" y="21159"/>
                  </a:lnTo>
                  <a:lnTo>
                    <a:pt x="3007" y="32397"/>
                  </a:lnTo>
                  <a:lnTo>
                    <a:pt x="0" y="56858"/>
                  </a:lnTo>
                  <a:lnTo>
                    <a:pt x="6265" y="83381"/>
                  </a:lnTo>
                  <a:lnTo>
                    <a:pt x="11545" y="96034"/>
                  </a:lnTo>
                  <a:lnTo>
                    <a:pt x="24301" y="119025"/>
                  </a:lnTo>
                  <a:lnTo>
                    <a:pt x="30126" y="160477"/>
                  </a:lnTo>
                  <a:lnTo>
                    <a:pt x="39063" y="195787"/>
                  </a:lnTo>
                  <a:lnTo>
                    <a:pt x="37360" y="221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703"/>
            <p:cNvSpPr/>
            <p:nvPr>
              <p:custDataLst>
                <p:tags r:id="rId103"/>
              </p:custDataLst>
            </p:nvPr>
          </p:nvSpPr>
          <p:spPr>
            <a:xfrm>
              <a:off x="7505700" y="1009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3658" y="9434"/>
                  </a:lnTo>
                  <a:lnTo>
                    <a:pt x="2102" y="18004"/>
                  </a:lnTo>
                  <a:lnTo>
                    <a:pt x="7183" y="37266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704"/>
            <p:cNvSpPr/>
            <p:nvPr>
              <p:custDataLst>
                <p:tags r:id="rId104"/>
              </p:custDataLst>
            </p:nvPr>
          </p:nvSpPr>
          <p:spPr>
            <a:xfrm>
              <a:off x="7715250" y="233045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6434" y="45779"/>
                  </a:lnTo>
                  <a:lnTo>
                    <a:pt x="83490" y="89722"/>
                  </a:lnTo>
                  <a:lnTo>
                    <a:pt x="95668" y="96321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705"/>
            <p:cNvSpPr/>
            <p:nvPr>
              <p:custDataLst>
                <p:tags r:id="rId105"/>
              </p:custDataLst>
            </p:nvPr>
          </p:nvSpPr>
          <p:spPr>
            <a:xfrm>
              <a:off x="7759700" y="2326792"/>
              <a:ext cx="107951" cy="143359"/>
            </a:xfrm>
            <a:custGeom>
              <a:avLst/>
              <a:gdLst/>
              <a:ahLst/>
              <a:cxnLst/>
              <a:rect l="0" t="0" r="0" b="0"/>
              <a:pathLst>
                <a:path w="107951" h="143359">
                  <a:moveTo>
                    <a:pt x="107950" y="3658"/>
                  </a:moveTo>
                  <a:lnTo>
                    <a:pt x="107950" y="3658"/>
                  </a:lnTo>
                  <a:lnTo>
                    <a:pt x="101208" y="287"/>
                  </a:lnTo>
                  <a:lnTo>
                    <a:pt x="98516" y="0"/>
                  </a:lnTo>
                  <a:lnTo>
                    <a:pt x="93644" y="1562"/>
                  </a:lnTo>
                  <a:lnTo>
                    <a:pt x="70264" y="19158"/>
                  </a:lnTo>
                  <a:lnTo>
                    <a:pt x="31412" y="63964"/>
                  </a:lnTo>
                  <a:lnTo>
                    <a:pt x="11502" y="96472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706"/>
            <p:cNvSpPr/>
            <p:nvPr>
              <p:custDataLst>
                <p:tags r:id="rId106"/>
              </p:custDataLst>
            </p:nvPr>
          </p:nvSpPr>
          <p:spPr>
            <a:xfrm>
              <a:off x="7866822" y="2594669"/>
              <a:ext cx="64329" cy="205682"/>
            </a:xfrm>
            <a:custGeom>
              <a:avLst/>
              <a:gdLst/>
              <a:ahLst/>
              <a:cxnLst/>
              <a:rect l="0" t="0" r="0" b="0"/>
              <a:pathLst>
                <a:path w="64329" h="205682">
                  <a:moveTo>
                    <a:pt x="38928" y="15181"/>
                  </a:moveTo>
                  <a:lnTo>
                    <a:pt x="38928" y="15181"/>
                  </a:lnTo>
                  <a:lnTo>
                    <a:pt x="24622" y="875"/>
                  </a:lnTo>
                  <a:lnTo>
                    <a:pt x="22335" y="0"/>
                  </a:lnTo>
                  <a:lnTo>
                    <a:pt x="20105" y="121"/>
                  </a:lnTo>
                  <a:lnTo>
                    <a:pt x="17913" y="908"/>
                  </a:lnTo>
                  <a:lnTo>
                    <a:pt x="13595" y="5545"/>
                  </a:lnTo>
                  <a:lnTo>
                    <a:pt x="5316" y="23614"/>
                  </a:lnTo>
                  <a:lnTo>
                    <a:pt x="0" y="45035"/>
                  </a:lnTo>
                  <a:lnTo>
                    <a:pt x="975" y="84861"/>
                  </a:lnTo>
                  <a:lnTo>
                    <a:pt x="5732" y="127236"/>
                  </a:lnTo>
                  <a:lnTo>
                    <a:pt x="13726" y="164799"/>
                  </a:lnTo>
                  <a:lnTo>
                    <a:pt x="25846" y="182573"/>
                  </a:lnTo>
                  <a:lnTo>
                    <a:pt x="40640" y="193764"/>
                  </a:lnTo>
                  <a:lnTo>
                    <a:pt x="64328" y="2056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707"/>
            <p:cNvSpPr/>
            <p:nvPr>
              <p:custDataLst>
                <p:tags r:id="rId107"/>
              </p:custDataLst>
            </p:nvPr>
          </p:nvSpPr>
          <p:spPr>
            <a:xfrm>
              <a:off x="10401300" y="1557156"/>
              <a:ext cx="149709" cy="195445"/>
            </a:xfrm>
            <a:custGeom>
              <a:avLst/>
              <a:gdLst/>
              <a:ahLst/>
              <a:cxnLst/>
              <a:rect l="0" t="0" r="0" b="0"/>
              <a:pathLst>
                <a:path w="149709" h="195445">
                  <a:moveTo>
                    <a:pt x="146050" y="17644"/>
                  </a:moveTo>
                  <a:lnTo>
                    <a:pt x="146050" y="17644"/>
                  </a:lnTo>
                  <a:lnTo>
                    <a:pt x="149421" y="10902"/>
                  </a:lnTo>
                  <a:lnTo>
                    <a:pt x="149708" y="8210"/>
                  </a:lnTo>
                  <a:lnTo>
                    <a:pt x="148145" y="3338"/>
                  </a:lnTo>
                  <a:lnTo>
                    <a:pt x="146742" y="1757"/>
                  </a:lnTo>
                  <a:lnTo>
                    <a:pt x="143299" y="0"/>
                  </a:lnTo>
                  <a:lnTo>
                    <a:pt x="135655" y="4863"/>
                  </a:lnTo>
                  <a:lnTo>
                    <a:pt x="117570" y="25146"/>
                  </a:lnTo>
                  <a:lnTo>
                    <a:pt x="86175" y="69926"/>
                  </a:lnTo>
                  <a:lnTo>
                    <a:pt x="54460" y="110354"/>
                  </a:lnTo>
                  <a:lnTo>
                    <a:pt x="21732" y="157417"/>
                  </a:lnTo>
                  <a:lnTo>
                    <a:pt x="0" y="195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708"/>
            <p:cNvSpPr/>
            <p:nvPr>
              <p:custDataLst>
                <p:tags r:id="rId108"/>
              </p:custDataLst>
            </p:nvPr>
          </p:nvSpPr>
          <p:spPr>
            <a:xfrm>
              <a:off x="10382250" y="1539348"/>
              <a:ext cx="95251" cy="187853"/>
            </a:xfrm>
            <a:custGeom>
              <a:avLst/>
              <a:gdLst/>
              <a:ahLst/>
              <a:cxnLst/>
              <a:rect l="0" t="0" r="0" b="0"/>
              <a:pathLst>
                <a:path w="95251" h="18785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7" y="0"/>
                  </a:lnTo>
                  <a:lnTo>
                    <a:pt x="10832" y="1234"/>
                  </a:lnTo>
                  <a:lnTo>
                    <a:pt x="14927" y="8249"/>
                  </a:lnTo>
                  <a:lnTo>
                    <a:pt x="29080" y="50279"/>
                  </a:lnTo>
                  <a:lnTo>
                    <a:pt x="44834" y="91037"/>
                  </a:lnTo>
                  <a:lnTo>
                    <a:pt x="58755" y="130238"/>
                  </a:lnTo>
                  <a:lnTo>
                    <a:pt x="72520" y="165137"/>
                  </a:lnTo>
                  <a:lnTo>
                    <a:pt x="95250" y="1878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709"/>
            <p:cNvSpPr/>
            <p:nvPr>
              <p:custDataLst>
                <p:tags r:id="rId109"/>
              </p:custDataLst>
            </p:nvPr>
          </p:nvSpPr>
          <p:spPr>
            <a:xfrm>
              <a:off x="10274300" y="1771650"/>
              <a:ext cx="29059" cy="44451"/>
            </a:xfrm>
            <a:custGeom>
              <a:avLst/>
              <a:gdLst/>
              <a:ahLst/>
              <a:cxnLst/>
              <a:rect l="0" t="0" r="0" b="0"/>
              <a:pathLst>
                <a:path w="29059" h="444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058" y="1411"/>
                  </a:lnTo>
                  <a:lnTo>
                    <a:pt x="27495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710"/>
            <p:cNvSpPr/>
            <p:nvPr>
              <p:custDataLst>
                <p:tags r:id="rId110"/>
              </p:custDataLst>
            </p:nvPr>
          </p:nvSpPr>
          <p:spPr>
            <a:xfrm>
              <a:off x="6063526" y="1185261"/>
              <a:ext cx="267425" cy="178265"/>
            </a:xfrm>
            <a:custGeom>
              <a:avLst/>
              <a:gdLst/>
              <a:ahLst/>
              <a:cxnLst/>
              <a:rect l="0" t="0" r="0" b="0"/>
              <a:pathLst>
                <a:path w="267425" h="178265">
                  <a:moveTo>
                    <a:pt x="19774" y="167289"/>
                  </a:moveTo>
                  <a:lnTo>
                    <a:pt x="19774" y="167289"/>
                  </a:lnTo>
                  <a:lnTo>
                    <a:pt x="9661" y="177402"/>
                  </a:lnTo>
                  <a:lnTo>
                    <a:pt x="5976" y="178264"/>
                  </a:lnTo>
                  <a:lnTo>
                    <a:pt x="2815" y="176723"/>
                  </a:lnTo>
                  <a:lnTo>
                    <a:pt x="0" y="173578"/>
                  </a:lnTo>
                  <a:lnTo>
                    <a:pt x="242" y="167954"/>
                  </a:lnTo>
                  <a:lnTo>
                    <a:pt x="17719" y="127935"/>
                  </a:lnTo>
                  <a:lnTo>
                    <a:pt x="45740" y="80605"/>
                  </a:lnTo>
                  <a:lnTo>
                    <a:pt x="83442" y="35771"/>
                  </a:lnTo>
                  <a:lnTo>
                    <a:pt x="130736" y="2080"/>
                  </a:lnTo>
                  <a:lnTo>
                    <a:pt x="141021" y="0"/>
                  </a:lnTo>
                  <a:lnTo>
                    <a:pt x="159974" y="3333"/>
                  </a:lnTo>
                  <a:lnTo>
                    <a:pt x="189883" y="27222"/>
                  </a:lnTo>
                  <a:lnTo>
                    <a:pt x="217716" y="67854"/>
                  </a:lnTo>
                  <a:lnTo>
                    <a:pt x="247207" y="112270"/>
                  </a:lnTo>
                  <a:lnTo>
                    <a:pt x="267424" y="141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711"/>
            <p:cNvSpPr/>
            <p:nvPr>
              <p:custDataLst>
                <p:tags r:id="rId111"/>
              </p:custDataLst>
            </p:nvPr>
          </p:nvSpPr>
          <p:spPr>
            <a:xfrm>
              <a:off x="7045129" y="3488700"/>
              <a:ext cx="257372" cy="340351"/>
            </a:xfrm>
            <a:custGeom>
              <a:avLst/>
              <a:gdLst/>
              <a:ahLst/>
              <a:cxnLst/>
              <a:rect l="0" t="0" r="0" b="0"/>
              <a:pathLst>
                <a:path w="257372" h="340351">
                  <a:moveTo>
                    <a:pt x="3371" y="29200"/>
                  </a:moveTo>
                  <a:lnTo>
                    <a:pt x="3371" y="29200"/>
                  </a:lnTo>
                  <a:lnTo>
                    <a:pt x="0" y="19087"/>
                  </a:lnTo>
                  <a:lnTo>
                    <a:pt x="226" y="10359"/>
                  </a:lnTo>
                  <a:lnTo>
                    <a:pt x="2749" y="0"/>
                  </a:lnTo>
                  <a:lnTo>
                    <a:pt x="8739" y="4227"/>
                  </a:lnTo>
                  <a:lnTo>
                    <a:pt x="50057" y="41043"/>
                  </a:lnTo>
                  <a:lnTo>
                    <a:pt x="83387" y="76327"/>
                  </a:lnTo>
                  <a:lnTo>
                    <a:pt x="119366" y="118584"/>
                  </a:lnTo>
                  <a:lnTo>
                    <a:pt x="156524" y="165587"/>
                  </a:lnTo>
                  <a:lnTo>
                    <a:pt x="190443" y="209055"/>
                  </a:lnTo>
                  <a:lnTo>
                    <a:pt x="219159" y="248836"/>
                  </a:lnTo>
                  <a:lnTo>
                    <a:pt x="238977" y="285330"/>
                  </a:lnTo>
                  <a:lnTo>
                    <a:pt x="257371" y="34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712"/>
            <p:cNvSpPr/>
            <p:nvPr>
              <p:custDataLst>
                <p:tags r:id="rId112"/>
              </p:custDataLst>
            </p:nvPr>
          </p:nvSpPr>
          <p:spPr>
            <a:xfrm>
              <a:off x="7118350" y="3479800"/>
              <a:ext cx="247651" cy="419101"/>
            </a:xfrm>
            <a:custGeom>
              <a:avLst/>
              <a:gdLst/>
              <a:ahLst/>
              <a:cxnLst/>
              <a:rect l="0" t="0" r="0" b="0"/>
              <a:pathLst>
                <a:path w="247651" h="419101">
                  <a:moveTo>
                    <a:pt x="247650" y="0"/>
                  </a:moveTo>
                  <a:lnTo>
                    <a:pt x="247650" y="0"/>
                  </a:lnTo>
                  <a:lnTo>
                    <a:pt x="244279" y="0"/>
                  </a:lnTo>
                  <a:lnTo>
                    <a:pt x="225268" y="23100"/>
                  </a:lnTo>
                  <a:lnTo>
                    <a:pt x="196724" y="65014"/>
                  </a:lnTo>
                  <a:lnTo>
                    <a:pt x="168807" y="101802"/>
                  </a:lnTo>
                  <a:lnTo>
                    <a:pt x="137584" y="145435"/>
                  </a:lnTo>
                  <a:lnTo>
                    <a:pt x="121356" y="168923"/>
                  </a:lnTo>
                  <a:lnTo>
                    <a:pt x="105598" y="193754"/>
                  </a:lnTo>
                  <a:lnTo>
                    <a:pt x="90154" y="219480"/>
                  </a:lnTo>
                  <a:lnTo>
                    <a:pt x="74919" y="245803"/>
                  </a:lnTo>
                  <a:lnTo>
                    <a:pt x="61235" y="270408"/>
                  </a:lnTo>
                  <a:lnTo>
                    <a:pt x="36623" y="316561"/>
                  </a:lnTo>
                  <a:lnTo>
                    <a:pt x="19569" y="353066"/>
                  </a:lnTo>
                  <a:lnTo>
                    <a:pt x="5798" y="39177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713"/>
            <p:cNvSpPr/>
            <p:nvPr>
              <p:custDataLst>
                <p:tags r:id="rId113"/>
              </p:custDataLst>
            </p:nvPr>
          </p:nvSpPr>
          <p:spPr>
            <a:xfrm>
              <a:off x="9952216" y="1556633"/>
              <a:ext cx="80785" cy="88018"/>
            </a:xfrm>
            <a:custGeom>
              <a:avLst/>
              <a:gdLst/>
              <a:ahLst/>
              <a:cxnLst/>
              <a:rect l="0" t="0" r="0" b="0"/>
              <a:pathLst>
                <a:path w="80785" h="88018">
                  <a:moveTo>
                    <a:pt x="10934" y="5467"/>
                  </a:moveTo>
                  <a:lnTo>
                    <a:pt x="10934" y="5467"/>
                  </a:lnTo>
                  <a:lnTo>
                    <a:pt x="0" y="0"/>
                  </a:lnTo>
                  <a:lnTo>
                    <a:pt x="116" y="1116"/>
                  </a:lnTo>
                  <a:lnTo>
                    <a:pt x="5063" y="10841"/>
                  </a:lnTo>
                  <a:lnTo>
                    <a:pt x="42707" y="58466"/>
                  </a:lnTo>
                  <a:lnTo>
                    <a:pt x="80784" y="88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14"/>
            <p:cNvSpPr/>
            <p:nvPr>
              <p:custDataLst>
                <p:tags r:id="rId114"/>
              </p:custDataLst>
            </p:nvPr>
          </p:nvSpPr>
          <p:spPr>
            <a:xfrm>
              <a:off x="9764284" y="1537223"/>
              <a:ext cx="97267" cy="234428"/>
            </a:xfrm>
            <a:custGeom>
              <a:avLst/>
              <a:gdLst/>
              <a:ahLst/>
              <a:cxnLst/>
              <a:rect l="0" t="0" r="0" b="0"/>
              <a:pathLst>
                <a:path w="97267" h="234428">
                  <a:moveTo>
                    <a:pt x="59166" y="12177"/>
                  </a:moveTo>
                  <a:lnTo>
                    <a:pt x="59166" y="12177"/>
                  </a:lnTo>
                  <a:lnTo>
                    <a:pt x="64633" y="1242"/>
                  </a:lnTo>
                  <a:lnTo>
                    <a:pt x="64223" y="654"/>
                  </a:lnTo>
                  <a:lnTo>
                    <a:pt x="61884" y="0"/>
                  </a:lnTo>
                  <a:lnTo>
                    <a:pt x="35039" y="41609"/>
                  </a:lnTo>
                  <a:lnTo>
                    <a:pt x="18810" y="74647"/>
                  </a:lnTo>
                  <a:lnTo>
                    <a:pt x="6892" y="112849"/>
                  </a:lnTo>
                  <a:lnTo>
                    <a:pt x="656" y="147701"/>
                  </a:lnTo>
                  <a:lnTo>
                    <a:pt x="0" y="178243"/>
                  </a:lnTo>
                  <a:lnTo>
                    <a:pt x="6765" y="203577"/>
                  </a:lnTo>
                  <a:lnTo>
                    <a:pt x="22471" y="220951"/>
                  </a:lnTo>
                  <a:lnTo>
                    <a:pt x="32585" y="227559"/>
                  </a:lnTo>
                  <a:lnTo>
                    <a:pt x="56996" y="233021"/>
                  </a:lnTo>
                  <a:lnTo>
                    <a:pt x="97266" y="234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715"/>
            <p:cNvSpPr/>
            <p:nvPr>
              <p:custDataLst>
                <p:tags r:id="rId115"/>
              </p:custDataLst>
            </p:nvPr>
          </p:nvSpPr>
          <p:spPr>
            <a:xfrm>
              <a:off x="10147300" y="1711864"/>
              <a:ext cx="64018" cy="123287"/>
            </a:xfrm>
            <a:custGeom>
              <a:avLst/>
              <a:gdLst/>
              <a:ahLst/>
              <a:cxnLst/>
              <a:rect l="0" t="0" r="0" b="0"/>
              <a:pathLst>
                <a:path w="64018" h="123287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763" y="8428"/>
                  </a:lnTo>
                  <a:lnTo>
                    <a:pt x="11550" y="4505"/>
                  </a:lnTo>
                  <a:lnTo>
                    <a:pt x="24419" y="409"/>
                  </a:lnTo>
                  <a:lnTo>
                    <a:pt x="37664" y="0"/>
                  </a:lnTo>
                  <a:lnTo>
                    <a:pt x="48489" y="2170"/>
                  </a:lnTo>
                  <a:lnTo>
                    <a:pt x="51376" y="3737"/>
                  </a:lnTo>
                  <a:lnTo>
                    <a:pt x="53301" y="5486"/>
                  </a:lnTo>
                  <a:lnTo>
                    <a:pt x="53173" y="8769"/>
                  </a:lnTo>
                  <a:lnTo>
                    <a:pt x="42506" y="31823"/>
                  </a:lnTo>
                  <a:lnTo>
                    <a:pt x="36295" y="38656"/>
                  </a:lnTo>
                  <a:lnTo>
                    <a:pt x="27552" y="45421"/>
                  </a:lnTo>
                  <a:lnTo>
                    <a:pt x="27540" y="46681"/>
                  </a:lnTo>
                  <a:lnTo>
                    <a:pt x="29409" y="49963"/>
                  </a:lnTo>
                  <a:lnTo>
                    <a:pt x="34472" y="51892"/>
                  </a:lnTo>
                  <a:lnTo>
                    <a:pt x="37798" y="52407"/>
                  </a:lnTo>
                  <a:lnTo>
                    <a:pt x="61542" y="67651"/>
                  </a:lnTo>
                  <a:lnTo>
                    <a:pt x="63607" y="71379"/>
                  </a:lnTo>
                  <a:lnTo>
                    <a:pt x="64017" y="81166"/>
                  </a:lnTo>
                  <a:lnTo>
                    <a:pt x="56912" y="98576"/>
                  </a:lnTo>
                  <a:lnTo>
                    <a:pt x="38100" y="123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716"/>
            <p:cNvSpPr/>
            <p:nvPr>
              <p:custDataLst>
                <p:tags r:id="rId116"/>
              </p:custDataLst>
            </p:nvPr>
          </p:nvSpPr>
          <p:spPr>
            <a:xfrm>
              <a:off x="10047608" y="1550184"/>
              <a:ext cx="67943" cy="215117"/>
            </a:xfrm>
            <a:custGeom>
              <a:avLst/>
              <a:gdLst/>
              <a:ahLst/>
              <a:cxnLst/>
              <a:rect l="0" t="0" r="0" b="0"/>
              <a:pathLst>
                <a:path w="67943" h="215117">
                  <a:moveTo>
                    <a:pt x="67942" y="18266"/>
                  </a:moveTo>
                  <a:lnTo>
                    <a:pt x="67942" y="18266"/>
                  </a:lnTo>
                  <a:lnTo>
                    <a:pt x="62475" y="1864"/>
                  </a:lnTo>
                  <a:lnTo>
                    <a:pt x="61475" y="981"/>
                  </a:lnTo>
                  <a:lnTo>
                    <a:pt x="58482" y="0"/>
                  </a:lnTo>
                  <a:lnTo>
                    <a:pt x="46088" y="9561"/>
                  </a:lnTo>
                  <a:lnTo>
                    <a:pt x="23680" y="51657"/>
                  </a:lnTo>
                  <a:lnTo>
                    <a:pt x="6597" y="96045"/>
                  </a:lnTo>
                  <a:lnTo>
                    <a:pt x="611" y="133034"/>
                  </a:lnTo>
                  <a:lnTo>
                    <a:pt x="0" y="173319"/>
                  </a:lnTo>
                  <a:lnTo>
                    <a:pt x="5055" y="191130"/>
                  </a:lnTo>
                  <a:lnTo>
                    <a:pt x="13886" y="202810"/>
                  </a:lnTo>
                  <a:lnTo>
                    <a:pt x="29842" y="2151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717"/>
            <p:cNvSpPr/>
            <p:nvPr>
              <p:custDataLst>
                <p:tags r:id="rId117"/>
              </p:custDataLst>
            </p:nvPr>
          </p:nvSpPr>
          <p:spPr>
            <a:xfrm>
              <a:off x="9499600" y="1862315"/>
              <a:ext cx="146051" cy="144286"/>
            </a:xfrm>
            <a:custGeom>
              <a:avLst/>
              <a:gdLst/>
              <a:ahLst/>
              <a:cxnLst/>
              <a:rect l="0" t="0" r="0" b="0"/>
              <a:pathLst>
                <a:path w="146051" h="144286">
                  <a:moveTo>
                    <a:pt x="146050" y="10935"/>
                  </a:moveTo>
                  <a:lnTo>
                    <a:pt x="146050" y="10935"/>
                  </a:lnTo>
                  <a:lnTo>
                    <a:pt x="142679" y="4193"/>
                  </a:lnTo>
                  <a:lnTo>
                    <a:pt x="140274" y="2207"/>
                  </a:lnTo>
                  <a:lnTo>
                    <a:pt x="133840" y="0"/>
                  </a:lnTo>
                  <a:lnTo>
                    <a:pt x="124396" y="4664"/>
                  </a:lnTo>
                  <a:lnTo>
                    <a:pt x="80404" y="46040"/>
                  </a:lnTo>
                  <a:lnTo>
                    <a:pt x="49380" y="81779"/>
                  </a:lnTo>
                  <a:lnTo>
                    <a:pt x="17019" y="124255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718"/>
            <p:cNvSpPr/>
            <p:nvPr>
              <p:custDataLst>
                <p:tags r:id="rId118"/>
              </p:custDataLst>
            </p:nvPr>
          </p:nvSpPr>
          <p:spPr>
            <a:xfrm>
              <a:off x="9512300" y="1842383"/>
              <a:ext cx="101601" cy="157868"/>
            </a:xfrm>
            <a:custGeom>
              <a:avLst/>
              <a:gdLst/>
              <a:ahLst/>
              <a:cxnLst/>
              <a:rect l="0" t="0" r="0" b="0"/>
              <a:pathLst>
                <a:path w="10160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2"/>
                  </a:lnTo>
                  <a:lnTo>
                    <a:pt x="37271" y="31675"/>
                  </a:lnTo>
                  <a:lnTo>
                    <a:pt x="65218" y="71844"/>
                  </a:lnTo>
                  <a:lnTo>
                    <a:pt x="90964" y="113593"/>
                  </a:lnTo>
                  <a:lnTo>
                    <a:pt x="101600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719"/>
            <p:cNvSpPr/>
            <p:nvPr>
              <p:custDataLst>
                <p:tags r:id="rId119"/>
              </p:custDataLst>
            </p:nvPr>
          </p:nvSpPr>
          <p:spPr>
            <a:xfrm>
              <a:off x="8718550" y="2597150"/>
              <a:ext cx="70203" cy="241301"/>
            </a:xfrm>
            <a:custGeom>
              <a:avLst/>
              <a:gdLst/>
              <a:ahLst/>
              <a:cxnLst/>
              <a:rect l="0" t="0" r="0" b="0"/>
              <a:pathLst>
                <a:path w="70203" h="2413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2447" y="706"/>
                  </a:lnTo>
                  <a:lnTo>
                    <a:pt x="29777" y="6481"/>
                  </a:lnTo>
                  <a:lnTo>
                    <a:pt x="52352" y="42716"/>
                  </a:lnTo>
                  <a:lnTo>
                    <a:pt x="66939" y="84310"/>
                  </a:lnTo>
                  <a:lnTo>
                    <a:pt x="70202" y="116023"/>
                  </a:lnTo>
                  <a:lnTo>
                    <a:pt x="67183" y="147521"/>
                  </a:lnTo>
                  <a:lnTo>
                    <a:pt x="56435" y="175632"/>
                  </a:lnTo>
                  <a:lnTo>
                    <a:pt x="24404" y="21525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720"/>
            <p:cNvSpPr/>
            <p:nvPr>
              <p:custDataLst>
                <p:tags r:id="rId120"/>
              </p:custDataLst>
            </p:nvPr>
          </p:nvSpPr>
          <p:spPr>
            <a:xfrm>
              <a:off x="8566149" y="2736927"/>
              <a:ext cx="101602" cy="68388"/>
            </a:xfrm>
            <a:custGeom>
              <a:avLst/>
              <a:gdLst/>
              <a:ahLst/>
              <a:cxnLst/>
              <a:rect l="0" t="0" r="0" b="0"/>
              <a:pathLst>
                <a:path w="101602" h="68388">
                  <a:moveTo>
                    <a:pt x="1" y="6273"/>
                  </a:moveTo>
                  <a:lnTo>
                    <a:pt x="1" y="6273"/>
                  </a:lnTo>
                  <a:lnTo>
                    <a:pt x="0" y="2902"/>
                  </a:lnTo>
                  <a:lnTo>
                    <a:pt x="706" y="1909"/>
                  </a:lnTo>
                  <a:lnTo>
                    <a:pt x="1882" y="1247"/>
                  </a:lnTo>
                  <a:lnTo>
                    <a:pt x="8839" y="184"/>
                  </a:lnTo>
                  <a:lnTo>
                    <a:pt x="18298" y="0"/>
                  </a:lnTo>
                  <a:lnTo>
                    <a:pt x="21371" y="1386"/>
                  </a:lnTo>
                  <a:lnTo>
                    <a:pt x="26667" y="6688"/>
                  </a:lnTo>
                  <a:lnTo>
                    <a:pt x="29491" y="13748"/>
                  </a:lnTo>
                  <a:lnTo>
                    <a:pt x="30245" y="17606"/>
                  </a:lnTo>
                  <a:lnTo>
                    <a:pt x="27319" y="27538"/>
                  </a:lnTo>
                  <a:lnTo>
                    <a:pt x="17738" y="43148"/>
                  </a:lnTo>
                  <a:lnTo>
                    <a:pt x="5229" y="57693"/>
                  </a:lnTo>
                  <a:lnTo>
                    <a:pt x="4191" y="60309"/>
                  </a:lnTo>
                  <a:lnTo>
                    <a:pt x="4205" y="62758"/>
                  </a:lnTo>
                  <a:lnTo>
                    <a:pt x="4921" y="65096"/>
                  </a:lnTo>
                  <a:lnTo>
                    <a:pt x="8219" y="66655"/>
                  </a:lnTo>
                  <a:lnTo>
                    <a:pt x="19411" y="68387"/>
                  </a:lnTo>
                  <a:lnTo>
                    <a:pt x="66545" y="60802"/>
                  </a:lnTo>
                  <a:lnTo>
                    <a:pt x="101601" y="507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721"/>
            <p:cNvSpPr/>
            <p:nvPr>
              <p:custDataLst>
                <p:tags r:id="rId121"/>
              </p:custDataLst>
            </p:nvPr>
          </p:nvSpPr>
          <p:spPr>
            <a:xfrm>
              <a:off x="8439150" y="2606479"/>
              <a:ext cx="82551" cy="143072"/>
            </a:xfrm>
            <a:custGeom>
              <a:avLst/>
              <a:gdLst/>
              <a:ahLst/>
              <a:cxnLst/>
              <a:rect l="0" t="0" r="0" b="0"/>
              <a:pathLst>
                <a:path w="82551" h="143072">
                  <a:moveTo>
                    <a:pt x="82550" y="3371"/>
                  </a:moveTo>
                  <a:lnTo>
                    <a:pt x="82550" y="3371"/>
                  </a:lnTo>
                  <a:lnTo>
                    <a:pt x="79179" y="0"/>
                  </a:lnTo>
                  <a:lnTo>
                    <a:pt x="76070" y="418"/>
                  </a:lnTo>
                  <a:lnTo>
                    <a:pt x="66970" y="4646"/>
                  </a:lnTo>
                  <a:lnTo>
                    <a:pt x="49947" y="21701"/>
                  </a:lnTo>
                  <a:lnTo>
                    <a:pt x="25936" y="58523"/>
                  </a:lnTo>
                  <a:lnTo>
                    <a:pt x="8755" y="105831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722"/>
            <p:cNvSpPr/>
            <p:nvPr>
              <p:custDataLst>
                <p:tags r:id="rId122"/>
              </p:custDataLst>
            </p:nvPr>
          </p:nvSpPr>
          <p:spPr>
            <a:xfrm>
              <a:off x="8340241" y="2636133"/>
              <a:ext cx="149710" cy="113418"/>
            </a:xfrm>
            <a:custGeom>
              <a:avLst/>
              <a:gdLst/>
              <a:ahLst/>
              <a:cxnLst/>
              <a:rect l="0" t="0" r="0" b="0"/>
              <a:pathLst>
                <a:path w="149710" h="1134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36731" y="11404"/>
                  </a:lnTo>
                  <a:lnTo>
                    <a:pt x="81636" y="44906"/>
                  </a:lnTo>
                  <a:lnTo>
                    <a:pt x="126528" y="89030"/>
                  </a:lnTo>
                  <a:lnTo>
                    <a:pt x="149709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723"/>
            <p:cNvSpPr/>
            <p:nvPr>
              <p:custDataLst>
                <p:tags r:id="rId123"/>
              </p:custDataLst>
            </p:nvPr>
          </p:nvSpPr>
          <p:spPr>
            <a:xfrm>
              <a:off x="8280400" y="28003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7708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724"/>
            <p:cNvSpPr/>
            <p:nvPr>
              <p:custDataLst>
                <p:tags r:id="rId124"/>
              </p:custDataLst>
            </p:nvPr>
          </p:nvSpPr>
          <p:spPr>
            <a:xfrm>
              <a:off x="8153400" y="2747401"/>
              <a:ext cx="50801" cy="61115"/>
            </a:xfrm>
            <a:custGeom>
              <a:avLst/>
              <a:gdLst/>
              <a:ahLst/>
              <a:cxnLst/>
              <a:rect l="0" t="0" r="0" b="0"/>
              <a:pathLst>
                <a:path w="50801" h="61115">
                  <a:moveTo>
                    <a:pt x="0" y="21199"/>
                  </a:moveTo>
                  <a:lnTo>
                    <a:pt x="0" y="21199"/>
                  </a:lnTo>
                  <a:lnTo>
                    <a:pt x="0" y="12361"/>
                  </a:lnTo>
                  <a:lnTo>
                    <a:pt x="1411" y="10368"/>
                  </a:lnTo>
                  <a:lnTo>
                    <a:pt x="6741" y="6272"/>
                  </a:lnTo>
                  <a:lnTo>
                    <a:pt x="21048" y="0"/>
                  </a:lnTo>
                  <a:lnTo>
                    <a:pt x="25321" y="716"/>
                  </a:lnTo>
                  <a:lnTo>
                    <a:pt x="28875" y="3310"/>
                  </a:lnTo>
                  <a:lnTo>
                    <a:pt x="33999" y="11132"/>
                  </a:lnTo>
                  <a:lnTo>
                    <a:pt x="36278" y="19312"/>
                  </a:lnTo>
                  <a:lnTo>
                    <a:pt x="34768" y="24174"/>
                  </a:lnTo>
                  <a:lnTo>
                    <a:pt x="18167" y="49970"/>
                  </a:lnTo>
                  <a:lnTo>
                    <a:pt x="17050" y="53785"/>
                  </a:lnTo>
                  <a:lnTo>
                    <a:pt x="17011" y="57034"/>
                  </a:lnTo>
                  <a:lnTo>
                    <a:pt x="17691" y="59906"/>
                  </a:lnTo>
                  <a:lnTo>
                    <a:pt x="20261" y="61114"/>
                  </a:lnTo>
                  <a:lnTo>
                    <a:pt x="28760" y="60576"/>
                  </a:lnTo>
                  <a:lnTo>
                    <a:pt x="50800" y="529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725"/>
            <p:cNvSpPr/>
            <p:nvPr>
              <p:custDataLst>
                <p:tags r:id="rId125"/>
              </p:custDataLst>
            </p:nvPr>
          </p:nvSpPr>
          <p:spPr>
            <a:xfrm>
              <a:off x="8084551" y="2588319"/>
              <a:ext cx="62500" cy="186632"/>
            </a:xfrm>
            <a:custGeom>
              <a:avLst/>
              <a:gdLst/>
              <a:ahLst/>
              <a:cxnLst/>
              <a:rect l="0" t="0" r="0" b="0"/>
              <a:pathLst>
                <a:path w="62500" h="186632">
                  <a:moveTo>
                    <a:pt x="62499" y="15181"/>
                  </a:moveTo>
                  <a:lnTo>
                    <a:pt x="62499" y="15181"/>
                  </a:lnTo>
                  <a:lnTo>
                    <a:pt x="59128" y="8439"/>
                  </a:lnTo>
                  <a:lnTo>
                    <a:pt x="51829" y="3247"/>
                  </a:lnTo>
                  <a:lnTo>
                    <a:pt x="46919" y="875"/>
                  </a:lnTo>
                  <a:lnTo>
                    <a:pt x="42940" y="0"/>
                  </a:lnTo>
                  <a:lnTo>
                    <a:pt x="39582" y="121"/>
                  </a:lnTo>
                  <a:lnTo>
                    <a:pt x="36637" y="908"/>
                  </a:lnTo>
                  <a:lnTo>
                    <a:pt x="29603" y="9308"/>
                  </a:lnTo>
                  <a:lnTo>
                    <a:pt x="19591" y="29904"/>
                  </a:lnTo>
                  <a:lnTo>
                    <a:pt x="8374" y="75550"/>
                  </a:lnTo>
                  <a:lnTo>
                    <a:pt x="4065" y="115117"/>
                  </a:lnTo>
                  <a:lnTo>
                    <a:pt x="0" y="150319"/>
                  </a:lnTo>
                  <a:lnTo>
                    <a:pt x="3206" y="165554"/>
                  </a:lnTo>
                  <a:lnTo>
                    <a:pt x="11699" y="186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726"/>
            <p:cNvSpPr/>
            <p:nvPr>
              <p:custDataLst>
                <p:tags r:id="rId126"/>
              </p:custDataLst>
            </p:nvPr>
          </p:nvSpPr>
          <p:spPr>
            <a:xfrm>
              <a:off x="8003979" y="2578100"/>
              <a:ext cx="98622" cy="101601"/>
            </a:xfrm>
            <a:custGeom>
              <a:avLst/>
              <a:gdLst/>
              <a:ahLst/>
              <a:cxnLst/>
              <a:rect l="0" t="0" r="0" b="0"/>
              <a:pathLst>
                <a:path w="9862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44628" y="47530"/>
                  </a:lnTo>
                  <a:lnTo>
                    <a:pt x="89967" y="94339"/>
                  </a:lnTo>
                  <a:lnTo>
                    <a:pt x="9862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727"/>
            <p:cNvSpPr/>
            <p:nvPr>
              <p:custDataLst>
                <p:tags r:id="rId127"/>
              </p:custDataLst>
            </p:nvPr>
          </p:nvSpPr>
          <p:spPr>
            <a:xfrm>
              <a:off x="7953179" y="920750"/>
              <a:ext cx="16072" cy="69851"/>
            </a:xfrm>
            <a:custGeom>
              <a:avLst/>
              <a:gdLst/>
              <a:ahLst/>
              <a:cxnLst/>
              <a:rect l="0" t="0" r="0" b="0"/>
              <a:pathLst>
                <a:path w="1607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8316" y="57428"/>
                  </a:lnTo>
                  <a:lnTo>
                    <a:pt x="16071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728"/>
            <p:cNvSpPr/>
            <p:nvPr>
              <p:custDataLst>
                <p:tags r:id="rId128"/>
              </p:custDataLst>
            </p:nvPr>
          </p:nvSpPr>
          <p:spPr>
            <a:xfrm>
              <a:off x="7785563" y="793750"/>
              <a:ext cx="101138" cy="196851"/>
            </a:xfrm>
            <a:custGeom>
              <a:avLst/>
              <a:gdLst/>
              <a:ahLst/>
              <a:cxnLst/>
              <a:rect l="0" t="0" r="0" b="0"/>
              <a:pathLst>
                <a:path w="101138" h="196851">
                  <a:moveTo>
                    <a:pt x="101137" y="0"/>
                  </a:moveTo>
                  <a:lnTo>
                    <a:pt x="101137" y="0"/>
                  </a:lnTo>
                  <a:lnTo>
                    <a:pt x="80089" y="0"/>
                  </a:lnTo>
                  <a:lnTo>
                    <a:pt x="66617" y="7526"/>
                  </a:lnTo>
                  <a:lnTo>
                    <a:pt x="51222" y="22395"/>
                  </a:lnTo>
                  <a:lnTo>
                    <a:pt x="28100" y="57827"/>
                  </a:lnTo>
                  <a:lnTo>
                    <a:pt x="11684" y="95451"/>
                  </a:lnTo>
                  <a:lnTo>
                    <a:pt x="0" y="132704"/>
                  </a:lnTo>
                  <a:lnTo>
                    <a:pt x="1300" y="173491"/>
                  </a:lnTo>
                  <a:lnTo>
                    <a:pt x="5887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729"/>
            <p:cNvSpPr/>
            <p:nvPr>
              <p:custDataLst>
                <p:tags r:id="rId129"/>
              </p:custDataLst>
            </p:nvPr>
          </p:nvSpPr>
          <p:spPr>
            <a:xfrm>
              <a:off x="7588250" y="10477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4695" y="6481"/>
                  </a:lnTo>
                  <a:lnTo>
                    <a:pt x="22029" y="1558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730"/>
            <p:cNvSpPr/>
            <p:nvPr>
              <p:custDataLst>
                <p:tags r:id="rId130"/>
              </p:custDataLst>
            </p:nvPr>
          </p:nvSpPr>
          <p:spPr>
            <a:xfrm>
              <a:off x="7696200" y="819150"/>
              <a:ext cx="171451" cy="114301"/>
            </a:xfrm>
            <a:custGeom>
              <a:avLst/>
              <a:gdLst/>
              <a:ahLst/>
              <a:cxnLst/>
              <a:rect l="0" t="0" r="0" b="0"/>
              <a:pathLst>
                <a:path w="17145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046" y="17312"/>
                  </a:lnTo>
                  <a:lnTo>
                    <a:pt x="84990" y="45779"/>
                  </a:lnTo>
                  <a:lnTo>
                    <a:pt x="121372" y="70244"/>
                  </a:lnTo>
                  <a:lnTo>
                    <a:pt x="1714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731"/>
            <p:cNvSpPr/>
            <p:nvPr>
              <p:custDataLst>
                <p:tags r:id="rId131"/>
              </p:custDataLst>
            </p:nvPr>
          </p:nvSpPr>
          <p:spPr>
            <a:xfrm>
              <a:off x="8001000" y="769233"/>
              <a:ext cx="81084" cy="265818"/>
            </a:xfrm>
            <a:custGeom>
              <a:avLst/>
              <a:gdLst/>
              <a:ahLst/>
              <a:cxnLst/>
              <a:rect l="0" t="0" r="0" b="0"/>
              <a:pathLst>
                <a:path w="81084" h="26581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19607" y="441"/>
                  </a:lnTo>
                  <a:lnTo>
                    <a:pt x="21538" y="0"/>
                  </a:lnTo>
                  <a:lnTo>
                    <a:pt x="34368" y="9491"/>
                  </a:lnTo>
                  <a:lnTo>
                    <a:pt x="62031" y="43918"/>
                  </a:lnTo>
                  <a:lnTo>
                    <a:pt x="75547" y="71710"/>
                  </a:lnTo>
                  <a:lnTo>
                    <a:pt x="81083" y="104758"/>
                  </a:lnTo>
                  <a:lnTo>
                    <a:pt x="80487" y="138496"/>
                  </a:lnTo>
                  <a:lnTo>
                    <a:pt x="70101" y="181996"/>
                  </a:lnTo>
                  <a:lnTo>
                    <a:pt x="44916" y="223734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732"/>
            <p:cNvSpPr/>
            <p:nvPr>
              <p:custDataLst>
                <p:tags r:id="rId132"/>
              </p:custDataLst>
            </p:nvPr>
          </p:nvSpPr>
          <p:spPr>
            <a:xfrm>
              <a:off x="10582969" y="1696464"/>
              <a:ext cx="83081" cy="117737"/>
            </a:xfrm>
            <a:custGeom>
              <a:avLst/>
              <a:gdLst/>
              <a:ahLst/>
              <a:cxnLst/>
              <a:rect l="0" t="0" r="0" b="0"/>
              <a:pathLst>
                <a:path w="83081" h="117737">
                  <a:moveTo>
                    <a:pt x="15181" y="30736"/>
                  </a:moveTo>
                  <a:lnTo>
                    <a:pt x="15181" y="30736"/>
                  </a:lnTo>
                  <a:lnTo>
                    <a:pt x="3248" y="16921"/>
                  </a:lnTo>
                  <a:lnTo>
                    <a:pt x="876" y="13059"/>
                  </a:lnTo>
                  <a:lnTo>
                    <a:pt x="0" y="9779"/>
                  </a:lnTo>
                  <a:lnTo>
                    <a:pt x="121" y="6887"/>
                  </a:lnTo>
                  <a:lnTo>
                    <a:pt x="908" y="4253"/>
                  </a:lnTo>
                  <a:lnTo>
                    <a:pt x="3548" y="2497"/>
                  </a:lnTo>
                  <a:lnTo>
                    <a:pt x="17378" y="26"/>
                  </a:lnTo>
                  <a:lnTo>
                    <a:pt x="34881" y="0"/>
                  </a:lnTo>
                  <a:lnTo>
                    <a:pt x="47220" y="2494"/>
                  </a:lnTo>
                  <a:lnTo>
                    <a:pt x="51357" y="4852"/>
                  </a:lnTo>
                  <a:lnTo>
                    <a:pt x="54115" y="7836"/>
                  </a:lnTo>
                  <a:lnTo>
                    <a:pt x="55954" y="11236"/>
                  </a:lnTo>
                  <a:lnTo>
                    <a:pt x="56475" y="14914"/>
                  </a:lnTo>
                  <a:lnTo>
                    <a:pt x="55171" y="22763"/>
                  </a:lnTo>
                  <a:lnTo>
                    <a:pt x="48477" y="30955"/>
                  </a:lnTo>
                  <a:lnTo>
                    <a:pt x="24130" y="48173"/>
                  </a:lnTo>
                  <a:lnTo>
                    <a:pt x="23970" y="48711"/>
                  </a:lnTo>
                  <a:lnTo>
                    <a:pt x="24567" y="49069"/>
                  </a:lnTo>
                  <a:lnTo>
                    <a:pt x="66514" y="58612"/>
                  </a:lnTo>
                  <a:lnTo>
                    <a:pt x="71276" y="62020"/>
                  </a:lnTo>
                  <a:lnTo>
                    <a:pt x="78448" y="71451"/>
                  </a:lnTo>
                  <a:lnTo>
                    <a:pt x="83080" y="85290"/>
                  </a:lnTo>
                  <a:lnTo>
                    <a:pt x="81081" y="101698"/>
                  </a:lnTo>
                  <a:lnTo>
                    <a:pt x="78165" y="106266"/>
                  </a:lnTo>
                  <a:lnTo>
                    <a:pt x="69279" y="113224"/>
                  </a:lnTo>
                  <a:lnTo>
                    <a:pt x="55748" y="117736"/>
                  </a:lnTo>
                  <a:lnTo>
                    <a:pt x="52103" y="116958"/>
                  </a:lnTo>
                  <a:lnTo>
                    <a:pt x="40581" y="1069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733"/>
            <p:cNvSpPr/>
            <p:nvPr>
              <p:custDataLst>
                <p:tags r:id="rId133"/>
              </p:custDataLst>
            </p:nvPr>
          </p:nvSpPr>
          <p:spPr>
            <a:xfrm>
              <a:off x="10680700" y="1524000"/>
              <a:ext cx="116463" cy="317501"/>
            </a:xfrm>
            <a:custGeom>
              <a:avLst/>
              <a:gdLst/>
              <a:ahLst/>
              <a:cxnLst/>
              <a:rect l="0" t="0" r="0" b="0"/>
              <a:pathLst>
                <a:path w="116463" h="317501">
                  <a:moveTo>
                    <a:pt x="50800" y="0"/>
                  </a:moveTo>
                  <a:lnTo>
                    <a:pt x="50800" y="0"/>
                  </a:lnTo>
                  <a:lnTo>
                    <a:pt x="60913" y="0"/>
                  </a:lnTo>
                  <a:lnTo>
                    <a:pt x="84057" y="13484"/>
                  </a:lnTo>
                  <a:lnTo>
                    <a:pt x="106516" y="42095"/>
                  </a:lnTo>
                  <a:lnTo>
                    <a:pt x="116462" y="87497"/>
                  </a:lnTo>
                  <a:lnTo>
                    <a:pt x="113143" y="122849"/>
                  </a:lnTo>
                  <a:lnTo>
                    <a:pt x="103202" y="160433"/>
                  </a:lnTo>
                  <a:lnTo>
                    <a:pt x="87025" y="200655"/>
                  </a:lnTo>
                  <a:lnTo>
                    <a:pt x="68076" y="236406"/>
                  </a:lnTo>
                  <a:lnTo>
                    <a:pt x="35692" y="28053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734"/>
            <p:cNvSpPr/>
            <p:nvPr>
              <p:custDataLst>
                <p:tags r:id="rId134"/>
              </p:custDataLst>
            </p:nvPr>
          </p:nvSpPr>
          <p:spPr>
            <a:xfrm>
              <a:off x="7552075" y="3737254"/>
              <a:ext cx="874376" cy="15597"/>
            </a:xfrm>
            <a:custGeom>
              <a:avLst/>
              <a:gdLst/>
              <a:ahLst/>
              <a:cxnLst/>
              <a:rect l="0" t="0" r="0" b="0"/>
              <a:pathLst>
                <a:path w="874376" h="15597">
                  <a:moveTo>
                    <a:pt x="36175" y="15596"/>
                  </a:moveTo>
                  <a:lnTo>
                    <a:pt x="36175" y="15596"/>
                  </a:lnTo>
                  <a:lnTo>
                    <a:pt x="0" y="15596"/>
                  </a:lnTo>
                  <a:lnTo>
                    <a:pt x="30127" y="14890"/>
                  </a:lnTo>
                  <a:lnTo>
                    <a:pt x="75820" y="12225"/>
                  </a:lnTo>
                  <a:lnTo>
                    <a:pt x="108466" y="10527"/>
                  </a:lnTo>
                  <a:lnTo>
                    <a:pt x="146457" y="8688"/>
                  </a:lnTo>
                  <a:lnTo>
                    <a:pt x="188013" y="6758"/>
                  </a:lnTo>
                  <a:lnTo>
                    <a:pt x="234766" y="4765"/>
                  </a:lnTo>
                  <a:lnTo>
                    <a:pt x="284986" y="2731"/>
                  </a:lnTo>
                  <a:lnTo>
                    <a:pt x="337516" y="669"/>
                  </a:lnTo>
                  <a:lnTo>
                    <a:pt x="392291" y="0"/>
                  </a:lnTo>
                  <a:lnTo>
                    <a:pt x="448564" y="260"/>
                  </a:lnTo>
                  <a:lnTo>
                    <a:pt x="505833" y="1139"/>
                  </a:lnTo>
                  <a:lnTo>
                    <a:pt x="559536" y="2430"/>
                  </a:lnTo>
                  <a:lnTo>
                    <a:pt x="610860" y="3997"/>
                  </a:lnTo>
                  <a:lnTo>
                    <a:pt x="660598" y="5747"/>
                  </a:lnTo>
                  <a:lnTo>
                    <a:pt x="706457" y="6913"/>
                  </a:lnTo>
                  <a:lnTo>
                    <a:pt x="749730" y="7691"/>
                  </a:lnTo>
                  <a:lnTo>
                    <a:pt x="791278" y="8209"/>
                  </a:lnTo>
                  <a:lnTo>
                    <a:pt x="874375" y="92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735"/>
            <p:cNvSpPr/>
            <p:nvPr>
              <p:custDataLst>
                <p:tags r:id="rId135"/>
              </p:custDataLst>
            </p:nvPr>
          </p:nvSpPr>
          <p:spPr>
            <a:xfrm>
              <a:off x="8356600" y="3584091"/>
              <a:ext cx="126686" cy="321160"/>
            </a:xfrm>
            <a:custGeom>
              <a:avLst/>
              <a:gdLst/>
              <a:ahLst/>
              <a:cxnLst/>
              <a:rect l="0" t="0" r="0" b="0"/>
              <a:pathLst>
                <a:path w="126686" h="321160">
                  <a:moveTo>
                    <a:pt x="31750" y="3659"/>
                  </a:moveTo>
                  <a:lnTo>
                    <a:pt x="31750" y="3659"/>
                  </a:lnTo>
                  <a:lnTo>
                    <a:pt x="28379" y="288"/>
                  </a:lnTo>
                  <a:lnTo>
                    <a:pt x="27386" y="0"/>
                  </a:lnTo>
                  <a:lnTo>
                    <a:pt x="26723" y="515"/>
                  </a:lnTo>
                  <a:lnTo>
                    <a:pt x="26282" y="1563"/>
                  </a:lnTo>
                  <a:lnTo>
                    <a:pt x="32403" y="13151"/>
                  </a:lnTo>
                  <a:lnTo>
                    <a:pt x="67391" y="51944"/>
                  </a:lnTo>
                  <a:lnTo>
                    <a:pt x="99930" y="92911"/>
                  </a:lnTo>
                  <a:lnTo>
                    <a:pt x="114028" y="124230"/>
                  </a:lnTo>
                  <a:lnTo>
                    <a:pt x="123117" y="158846"/>
                  </a:lnTo>
                  <a:lnTo>
                    <a:pt x="126685" y="193987"/>
                  </a:lnTo>
                  <a:lnTo>
                    <a:pt x="121215" y="226067"/>
                  </a:lnTo>
                  <a:lnTo>
                    <a:pt x="92752" y="271895"/>
                  </a:lnTo>
                  <a:lnTo>
                    <a:pt x="59332" y="294325"/>
                  </a:lnTo>
                  <a:lnTo>
                    <a:pt x="0" y="3211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736"/>
            <p:cNvSpPr/>
            <p:nvPr>
              <p:custDataLst>
                <p:tags r:id="rId136"/>
              </p:custDataLst>
            </p:nvPr>
          </p:nvSpPr>
          <p:spPr>
            <a:xfrm>
              <a:off x="6991350" y="117475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50036" y="48102"/>
                  </a:lnTo>
                  <a:lnTo>
                    <a:pt x="93827" y="94363"/>
                  </a:lnTo>
                  <a:lnTo>
                    <a:pt x="113600" y="116712"/>
                  </a:lnTo>
                  <a:lnTo>
                    <a:pt x="1270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737"/>
            <p:cNvSpPr/>
            <p:nvPr>
              <p:custDataLst>
                <p:tags r:id="rId137"/>
              </p:custDataLst>
            </p:nvPr>
          </p:nvSpPr>
          <p:spPr>
            <a:xfrm>
              <a:off x="6143490" y="1308100"/>
              <a:ext cx="47761" cy="612420"/>
            </a:xfrm>
            <a:custGeom>
              <a:avLst/>
              <a:gdLst/>
              <a:ahLst/>
              <a:cxnLst/>
              <a:rect l="0" t="0" r="0" b="0"/>
              <a:pathLst>
                <a:path w="47761" h="612420">
                  <a:moveTo>
                    <a:pt x="16010" y="590550"/>
                  </a:moveTo>
                  <a:lnTo>
                    <a:pt x="16010" y="590550"/>
                  </a:lnTo>
                  <a:lnTo>
                    <a:pt x="5075" y="612419"/>
                  </a:lnTo>
                  <a:lnTo>
                    <a:pt x="2213" y="604973"/>
                  </a:lnTo>
                  <a:lnTo>
                    <a:pt x="0" y="584966"/>
                  </a:lnTo>
                  <a:lnTo>
                    <a:pt x="1367" y="547851"/>
                  </a:lnTo>
                  <a:lnTo>
                    <a:pt x="2721" y="520456"/>
                  </a:lnTo>
                  <a:lnTo>
                    <a:pt x="4329" y="488082"/>
                  </a:lnTo>
                  <a:lnTo>
                    <a:pt x="6106" y="452388"/>
                  </a:lnTo>
                  <a:lnTo>
                    <a:pt x="8702" y="412364"/>
                  </a:lnTo>
                  <a:lnTo>
                    <a:pt x="11844" y="369454"/>
                  </a:lnTo>
                  <a:lnTo>
                    <a:pt x="15348" y="324619"/>
                  </a:lnTo>
                  <a:lnTo>
                    <a:pt x="19097" y="277796"/>
                  </a:lnTo>
                  <a:lnTo>
                    <a:pt x="23007" y="229648"/>
                  </a:lnTo>
                  <a:lnTo>
                    <a:pt x="27025" y="180615"/>
                  </a:lnTo>
                  <a:lnTo>
                    <a:pt x="31115" y="138755"/>
                  </a:lnTo>
                  <a:lnTo>
                    <a:pt x="35251" y="101675"/>
                  </a:lnTo>
                  <a:lnTo>
                    <a:pt x="39421" y="67783"/>
                  </a:lnTo>
                  <a:lnTo>
                    <a:pt x="477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738"/>
            <p:cNvSpPr/>
            <p:nvPr>
              <p:custDataLst>
                <p:tags r:id="rId138"/>
              </p:custDataLst>
            </p:nvPr>
          </p:nvSpPr>
          <p:spPr>
            <a:xfrm>
              <a:off x="5811656" y="2002942"/>
              <a:ext cx="424045" cy="116729"/>
            </a:xfrm>
            <a:custGeom>
              <a:avLst/>
              <a:gdLst/>
              <a:ahLst/>
              <a:cxnLst/>
              <a:rect l="0" t="0" r="0" b="0"/>
              <a:pathLst>
                <a:path w="424045" h="116729">
                  <a:moveTo>
                    <a:pt x="17644" y="3658"/>
                  </a:moveTo>
                  <a:lnTo>
                    <a:pt x="17644" y="3658"/>
                  </a:lnTo>
                  <a:lnTo>
                    <a:pt x="10902" y="287"/>
                  </a:lnTo>
                  <a:lnTo>
                    <a:pt x="8210" y="0"/>
                  </a:lnTo>
                  <a:lnTo>
                    <a:pt x="0" y="3037"/>
                  </a:lnTo>
                  <a:lnTo>
                    <a:pt x="5753" y="13587"/>
                  </a:lnTo>
                  <a:lnTo>
                    <a:pt x="31183" y="40479"/>
                  </a:lnTo>
                  <a:lnTo>
                    <a:pt x="71327" y="65024"/>
                  </a:lnTo>
                  <a:lnTo>
                    <a:pt x="116443" y="83670"/>
                  </a:lnTo>
                  <a:lnTo>
                    <a:pt x="155416" y="89924"/>
                  </a:lnTo>
                  <a:lnTo>
                    <a:pt x="198244" y="95149"/>
                  </a:lnTo>
                  <a:lnTo>
                    <a:pt x="245584" y="97794"/>
                  </a:lnTo>
                  <a:lnTo>
                    <a:pt x="291988" y="101949"/>
                  </a:lnTo>
                  <a:lnTo>
                    <a:pt x="333646" y="107648"/>
                  </a:lnTo>
                  <a:lnTo>
                    <a:pt x="379873" y="115190"/>
                  </a:lnTo>
                  <a:lnTo>
                    <a:pt x="399004" y="116728"/>
                  </a:lnTo>
                  <a:lnTo>
                    <a:pt x="405939" y="115727"/>
                  </a:lnTo>
                  <a:lnTo>
                    <a:pt x="424044" y="105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739"/>
            <p:cNvSpPr/>
            <p:nvPr>
              <p:custDataLst>
                <p:tags r:id="rId139"/>
              </p:custDataLst>
            </p:nvPr>
          </p:nvSpPr>
          <p:spPr>
            <a:xfrm>
              <a:off x="5798433" y="2133600"/>
              <a:ext cx="234068" cy="203201"/>
            </a:xfrm>
            <a:custGeom>
              <a:avLst/>
              <a:gdLst/>
              <a:ahLst/>
              <a:cxnLst/>
              <a:rect l="0" t="0" r="0" b="0"/>
              <a:pathLst>
                <a:path w="234068" h="203201">
                  <a:moveTo>
                    <a:pt x="5467" y="203200"/>
                  </a:moveTo>
                  <a:lnTo>
                    <a:pt x="5467" y="203200"/>
                  </a:lnTo>
                  <a:lnTo>
                    <a:pt x="0" y="203200"/>
                  </a:lnTo>
                  <a:lnTo>
                    <a:pt x="16616" y="182216"/>
                  </a:lnTo>
                  <a:lnTo>
                    <a:pt x="62233" y="142950"/>
                  </a:lnTo>
                  <a:lnTo>
                    <a:pt x="106953" y="107032"/>
                  </a:lnTo>
                  <a:lnTo>
                    <a:pt x="151483" y="71459"/>
                  </a:lnTo>
                  <a:lnTo>
                    <a:pt x="190312" y="42340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740"/>
            <p:cNvSpPr/>
            <p:nvPr>
              <p:custDataLst>
                <p:tags r:id="rId140"/>
              </p:custDataLst>
            </p:nvPr>
          </p:nvSpPr>
          <p:spPr>
            <a:xfrm>
              <a:off x="6016257" y="2957817"/>
              <a:ext cx="4004044" cy="134634"/>
            </a:xfrm>
            <a:custGeom>
              <a:avLst/>
              <a:gdLst/>
              <a:ahLst/>
              <a:cxnLst/>
              <a:rect l="0" t="0" r="0" b="0"/>
              <a:pathLst>
                <a:path w="4004044" h="134634">
                  <a:moveTo>
                    <a:pt x="41643" y="13983"/>
                  </a:moveTo>
                  <a:lnTo>
                    <a:pt x="41643" y="13983"/>
                  </a:lnTo>
                  <a:lnTo>
                    <a:pt x="0" y="28288"/>
                  </a:lnTo>
                  <a:lnTo>
                    <a:pt x="2592" y="31281"/>
                  </a:lnTo>
                  <a:lnTo>
                    <a:pt x="20525" y="38369"/>
                  </a:lnTo>
                  <a:lnTo>
                    <a:pt x="43086" y="40824"/>
                  </a:lnTo>
                  <a:lnTo>
                    <a:pt x="73649" y="42460"/>
                  </a:lnTo>
                  <a:lnTo>
                    <a:pt x="109547" y="43551"/>
                  </a:lnTo>
                  <a:lnTo>
                    <a:pt x="158173" y="42162"/>
                  </a:lnTo>
                  <a:lnTo>
                    <a:pt x="215286" y="39119"/>
                  </a:lnTo>
                  <a:lnTo>
                    <a:pt x="278055" y="34973"/>
                  </a:lnTo>
                  <a:lnTo>
                    <a:pt x="353062" y="30799"/>
                  </a:lnTo>
                  <a:lnTo>
                    <a:pt x="436228" y="26605"/>
                  </a:lnTo>
                  <a:lnTo>
                    <a:pt x="524832" y="22397"/>
                  </a:lnTo>
                  <a:lnTo>
                    <a:pt x="626941" y="18181"/>
                  </a:lnTo>
                  <a:lnTo>
                    <a:pt x="738053" y="13960"/>
                  </a:lnTo>
                  <a:lnTo>
                    <a:pt x="855166" y="9734"/>
                  </a:lnTo>
                  <a:lnTo>
                    <a:pt x="980514" y="6212"/>
                  </a:lnTo>
                  <a:lnTo>
                    <a:pt x="1111351" y="3158"/>
                  </a:lnTo>
                  <a:lnTo>
                    <a:pt x="1245849" y="416"/>
                  </a:lnTo>
                  <a:lnTo>
                    <a:pt x="1385607" y="0"/>
                  </a:lnTo>
                  <a:lnTo>
                    <a:pt x="1528875" y="1133"/>
                  </a:lnTo>
                  <a:lnTo>
                    <a:pt x="1674481" y="3299"/>
                  </a:lnTo>
                  <a:lnTo>
                    <a:pt x="1826584" y="6861"/>
                  </a:lnTo>
                  <a:lnTo>
                    <a:pt x="1983020" y="11352"/>
                  </a:lnTo>
                  <a:lnTo>
                    <a:pt x="2142345" y="16462"/>
                  </a:lnTo>
                  <a:lnTo>
                    <a:pt x="2302889" y="22691"/>
                  </a:lnTo>
                  <a:lnTo>
                    <a:pt x="2464246" y="29667"/>
                  </a:lnTo>
                  <a:lnTo>
                    <a:pt x="2626145" y="37139"/>
                  </a:lnTo>
                  <a:lnTo>
                    <a:pt x="2781350" y="45648"/>
                  </a:lnTo>
                  <a:lnTo>
                    <a:pt x="2932092" y="54848"/>
                  </a:lnTo>
                  <a:lnTo>
                    <a:pt x="3079858" y="64510"/>
                  </a:lnTo>
                  <a:lnTo>
                    <a:pt x="3219998" y="74479"/>
                  </a:lnTo>
                  <a:lnTo>
                    <a:pt x="3355052" y="84653"/>
                  </a:lnTo>
                  <a:lnTo>
                    <a:pt x="3486716" y="94963"/>
                  </a:lnTo>
                  <a:lnTo>
                    <a:pt x="3602714" y="103953"/>
                  </a:lnTo>
                  <a:lnTo>
                    <a:pt x="3708268" y="112063"/>
                  </a:lnTo>
                  <a:lnTo>
                    <a:pt x="3806860" y="119586"/>
                  </a:lnTo>
                  <a:lnTo>
                    <a:pt x="3872587" y="124602"/>
                  </a:lnTo>
                  <a:lnTo>
                    <a:pt x="4004043" y="134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741"/>
            <p:cNvSpPr/>
            <p:nvPr>
              <p:custDataLst>
                <p:tags r:id="rId141"/>
              </p:custDataLst>
            </p:nvPr>
          </p:nvSpPr>
          <p:spPr>
            <a:xfrm>
              <a:off x="6379455" y="552450"/>
              <a:ext cx="101066" cy="2794001"/>
            </a:xfrm>
            <a:custGeom>
              <a:avLst/>
              <a:gdLst/>
              <a:ahLst/>
              <a:cxnLst/>
              <a:rect l="0" t="0" r="0" b="0"/>
              <a:pathLst>
                <a:path w="101066" h="2794001">
                  <a:moveTo>
                    <a:pt x="65795" y="0"/>
                  </a:moveTo>
                  <a:lnTo>
                    <a:pt x="65795" y="0"/>
                  </a:lnTo>
                  <a:lnTo>
                    <a:pt x="69166" y="3371"/>
                  </a:lnTo>
                  <a:lnTo>
                    <a:pt x="81696" y="40412"/>
                  </a:lnTo>
                  <a:lnTo>
                    <a:pt x="89561" y="79344"/>
                  </a:lnTo>
                  <a:lnTo>
                    <a:pt x="92222" y="105813"/>
                  </a:lnTo>
                  <a:lnTo>
                    <a:pt x="93996" y="136159"/>
                  </a:lnTo>
                  <a:lnTo>
                    <a:pt x="95179" y="169089"/>
                  </a:lnTo>
                  <a:lnTo>
                    <a:pt x="95968" y="207976"/>
                  </a:lnTo>
                  <a:lnTo>
                    <a:pt x="96493" y="250834"/>
                  </a:lnTo>
                  <a:lnTo>
                    <a:pt x="96843" y="296339"/>
                  </a:lnTo>
                  <a:lnTo>
                    <a:pt x="97783" y="347137"/>
                  </a:lnTo>
                  <a:lnTo>
                    <a:pt x="99115" y="401464"/>
                  </a:lnTo>
                  <a:lnTo>
                    <a:pt x="100708" y="458143"/>
                  </a:lnTo>
                  <a:lnTo>
                    <a:pt x="101065" y="519212"/>
                  </a:lnTo>
                  <a:lnTo>
                    <a:pt x="100598" y="583208"/>
                  </a:lnTo>
                  <a:lnTo>
                    <a:pt x="99581" y="649155"/>
                  </a:lnTo>
                  <a:lnTo>
                    <a:pt x="98196" y="719226"/>
                  </a:lnTo>
                  <a:lnTo>
                    <a:pt x="96568" y="792045"/>
                  </a:lnTo>
                  <a:lnTo>
                    <a:pt x="94777" y="866697"/>
                  </a:lnTo>
                  <a:lnTo>
                    <a:pt x="91466" y="945392"/>
                  </a:lnTo>
                  <a:lnTo>
                    <a:pt x="87144" y="1026783"/>
                  </a:lnTo>
                  <a:lnTo>
                    <a:pt x="82144" y="1109972"/>
                  </a:lnTo>
                  <a:lnTo>
                    <a:pt x="77399" y="1193654"/>
                  </a:lnTo>
                  <a:lnTo>
                    <a:pt x="72826" y="1277664"/>
                  </a:lnTo>
                  <a:lnTo>
                    <a:pt x="68366" y="1361892"/>
                  </a:lnTo>
                  <a:lnTo>
                    <a:pt x="64687" y="1444856"/>
                  </a:lnTo>
                  <a:lnTo>
                    <a:pt x="61529" y="1526976"/>
                  </a:lnTo>
                  <a:lnTo>
                    <a:pt x="58718" y="1608534"/>
                  </a:lnTo>
                  <a:lnTo>
                    <a:pt x="56138" y="1689012"/>
                  </a:lnTo>
                  <a:lnTo>
                    <a:pt x="53713" y="1768769"/>
                  </a:lnTo>
                  <a:lnTo>
                    <a:pt x="51390" y="1848046"/>
                  </a:lnTo>
                  <a:lnTo>
                    <a:pt x="49842" y="1924886"/>
                  </a:lnTo>
                  <a:lnTo>
                    <a:pt x="48809" y="2000102"/>
                  </a:lnTo>
                  <a:lnTo>
                    <a:pt x="48122" y="2074235"/>
                  </a:lnTo>
                  <a:lnTo>
                    <a:pt x="45546" y="2144118"/>
                  </a:lnTo>
                  <a:lnTo>
                    <a:pt x="41712" y="2211167"/>
                  </a:lnTo>
                  <a:lnTo>
                    <a:pt x="37039" y="2276328"/>
                  </a:lnTo>
                  <a:lnTo>
                    <a:pt x="31808" y="2338113"/>
                  </a:lnTo>
                  <a:lnTo>
                    <a:pt x="26203" y="2397648"/>
                  </a:lnTo>
                  <a:lnTo>
                    <a:pt x="20351" y="2455682"/>
                  </a:lnTo>
                  <a:lnTo>
                    <a:pt x="15743" y="2506366"/>
                  </a:lnTo>
                  <a:lnTo>
                    <a:pt x="11966" y="2552149"/>
                  </a:lnTo>
                  <a:lnTo>
                    <a:pt x="8742" y="2594666"/>
                  </a:lnTo>
                  <a:lnTo>
                    <a:pt x="5887" y="2632183"/>
                  </a:lnTo>
                  <a:lnTo>
                    <a:pt x="3279" y="2666367"/>
                  </a:lnTo>
                  <a:lnTo>
                    <a:pt x="833" y="2698328"/>
                  </a:lnTo>
                  <a:lnTo>
                    <a:pt x="0" y="2743248"/>
                  </a:lnTo>
                  <a:lnTo>
                    <a:pt x="2295" y="279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6742"/>
          <p:cNvSpPr/>
          <p:nvPr>
            <p:custDataLst>
              <p:tags r:id="rId1"/>
            </p:custDataLst>
          </p:nvPr>
        </p:nvSpPr>
        <p:spPr>
          <a:xfrm>
            <a:off x="6718300" y="1435100"/>
            <a:ext cx="3746501" cy="1390651"/>
          </a:xfrm>
          <a:custGeom>
            <a:avLst/>
            <a:gdLst/>
            <a:ahLst/>
            <a:cxnLst/>
            <a:rect l="0" t="0" r="0" b="0"/>
            <a:pathLst>
              <a:path w="3746501" h="1390651">
                <a:moveTo>
                  <a:pt x="0" y="0"/>
                </a:moveTo>
                <a:lnTo>
                  <a:pt x="0" y="0"/>
                </a:lnTo>
                <a:lnTo>
                  <a:pt x="10844" y="705"/>
                </a:lnTo>
                <a:lnTo>
                  <a:pt x="54826" y="14747"/>
                </a:lnTo>
                <a:lnTo>
                  <a:pt x="93928" y="30037"/>
                </a:lnTo>
                <a:lnTo>
                  <a:pt x="131861" y="42453"/>
                </a:lnTo>
                <a:lnTo>
                  <a:pt x="174379" y="58440"/>
                </a:lnTo>
                <a:lnTo>
                  <a:pt x="218258" y="76582"/>
                </a:lnTo>
                <a:lnTo>
                  <a:pt x="255283" y="90951"/>
                </a:lnTo>
                <a:lnTo>
                  <a:pt x="298314" y="106745"/>
                </a:lnTo>
                <a:lnTo>
                  <a:pt x="345662" y="123172"/>
                </a:lnTo>
                <a:lnTo>
                  <a:pt x="370846" y="131503"/>
                </a:lnTo>
                <a:lnTo>
                  <a:pt x="396808" y="139880"/>
                </a:lnTo>
                <a:lnTo>
                  <a:pt x="423289" y="148287"/>
                </a:lnTo>
                <a:lnTo>
                  <a:pt x="451526" y="157419"/>
                </a:lnTo>
                <a:lnTo>
                  <a:pt x="480933" y="167035"/>
                </a:lnTo>
                <a:lnTo>
                  <a:pt x="511122" y="176973"/>
                </a:lnTo>
                <a:lnTo>
                  <a:pt x="542537" y="187832"/>
                </a:lnTo>
                <a:lnTo>
                  <a:pt x="574769" y="199305"/>
                </a:lnTo>
                <a:lnTo>
                  <a:pt x="607546" y="211186"/>
                </a:lnTo>
                <a:lnTo>
                  <a:pt x="642097" y="222635"/>
                </a:lnTo>
                <a:lnTo>
                  <a:pt x="677832" y="233796"/>
                </a:lnTo>
                <a:lnTo>
                  <a:pt x="714354" y="244764"/>
                </a:lnTo>
                <a:lnTo>
                  <a:pt x="752108" y="257015"/>
                </a:lnTo>
                <a:lnTo>
                  <a:pt x="790684" y="270121"/>
                </a:lnTo>
                <a:lnTo>
                  <a:pt x="829805" y="283797"/>
                </a:lnTo>
                <a:lnTo>
                  <a:pt x="870703" y="297854"/>
                </a:lnTo>
                <a:lnTo>
                  <a:pt x="912785" y="312164"/>
                </a:lnTo>
                <a:lnTo>
                  <a:pt x="955657" y="326642"/>
                </a:lnTo>
                <a:lnTo>
                  <a:pt x="998349" y="341234"/>
                </a:lnTo>
                <a:lnTo>
                  <a:pt x="1040922" y="355900"/>
                </a:lnTo>
                <a:lnTo>
                  <a:pt x="1083414" y="370617"/>
                </a:lnTo>
                <a:lnTo>
                  <a:pt x="1127970" y="386072"/>
                </a:lnTo>
                <a:lnTo>
                  <a:pt x="1173902" y="402020"/>
                </a:lnTo>
                <a:lnTo>
                  <a:pt x="1220751" y="418297"/>
                </a:lnTo>
                <a:lnTo>
                  <a:pt x="1268213" y="434792"/>
                </a:lnTo>
                <a:lnTo>
                  <a:pt x="1316080" y="451434"/>
                </a:lnTo>
                <a:lnTo>
                  <a:pt x="1364221" y="468173"/>
                </a:lnTo>
                <a:lnTo>
                  <a:pt x="1413952" y="484976"/>
                </a:lnTo>
                <a:lnTo>
                  <a:pt x="1464746" y="501823"/>
                </a:lnTo>
                <a:lnTo>
                  <a:pt x="1516247" y="518699"/>
                </a:lnTo>
                <a:lnTo>
                  <a:pt x="1569631" y="536299"/>
                </a:lnTo>
                <a:lnTo>
                  <a:pt x="1624271" y="554383"/>
                </a:lnTo>
                <a:lnTo>
                  <a:pt x="1679747" y="572788"/>
                </a:lnTo>
                <a:lnTo>
                  <a:pt x="1735075" y="591409"/>
                </a:lnTo>
                <a:lnTo>
                  <a:pt x="1790306" y="610173"/>
                </a:lnTo>
                <a:lnTo>
                  <a:pt x="1845470" y="629032"/>
                </a:lnTo>
                <a:lnTo>
                  <a:pt x="1900592" y="648660"/>
                </a:lnTo>
                <a:lnTo>
                  <a:pt x="1955683" y="668801"/>
                </a:lnTo>
                <a:lnTo>
                  <a:pt x="2010756" y="689284"/>
                </a:lnTo>
                <a:lnTo>
                  <a:pt x="2067227" y="710700"/>
                </a:lnTo>
                <a:lnTo>
                  <a:pt x="2124628" y="732739"/>
                </a:lnTo>
                <a:lnTo>
                  <a:pt x="2182652" y="755193"/>
                </a:lnTo>
                <a:lnTo>
                  <a:pt x="2241090" y="777217"/>
                </a:lnTo>
                <a:lnTo>
                  <a:pt x="2299805" y="798956"/>
                </a:lnTo>
                <a:lnTo>
                  <a:pt x="2358703" y="820504"/>
                </a:lnTo>
                <a:lnTo>
                  <a:pt x="2417018" y="842630"/>
                </a:lnTo>
                <a:lnTo>
                  <a:pt x="2474946" y="865143"/>
                </a:lnTo>
                <a:lnTo>
                  <a:pt x="2532614" y="887912"/>
                </a:lnTo>
                <a:lnTo>
                  <a:pt x="2591520" y="911558"/>
                </a:lnTo>
                <a:lnTo>
                  <a:pt x="2651251" y="935788"/>
                </a:lnTo>
                <a:lnTo>
                  <a:pt x="2711534" y="960409"/>
                </a:lnTo>
                <a:lnTo>
                  <a:pt x="2770774" y="984584"/>
                </a:lnTo>
                <a:lnTo>
                  <a:pt x="2829315" y="1008461"/>
                </a:lnTo>
                <a:lnTo>
                  <a:pt x="2887394" y="1032141"/>
                </a:lnTo>
                <a:lnTo>
                  <a:pt x="2943045" y="1055688"/>
                </a:lnTo>
                <a:lnTo>
                  <a:pt x="2997080" y="1079148"/>
                </a:lnTo>
                <a:lnTo>
                  <a:pt x="3050036" y="1102549"/>
                </a:lnTo>
                <a:lnTo>
                  <a:pt x="3102980" y="1125910"/>
                </a:lnTo>
                <a:lnTo>
                  <a:pt x="3155914" y="1149246"/>
                </a:lnTo>
                <a:lnTo>
                  <a:pt x="3208843" y="1172564"/>
                </a:lnTo>
                <a:lnTo>
                  <a:pt x="3259651" y="1194459"/>
                </a:lnTo>
                <a:lnTo>
                  <a:pt x="3309046" y="1215406"/>
                </a:lnTo>
                <a:lnTo>
                  <a:pt x="3357497" y="1235721"/>
                </a:lnTo>
                <a:lnTo>
                  <a:pt x="3403203" y="1254908"/>
                </a:lnTo>
                <a:lnTo>
                  <a:pt x="3447080" y="1273344"/>
                </a:lnTo>
                <a:lnTo>
                  <a:pt x="3489736" y="1291280"/>
                </a:lnTo>
                <a:lnTo>
                  <a:pt x="3529463" y="1307470"/>
                </a:lnTo>
                <a:lnTo>
                  <a:pt x="3567236" y="1322496"/>
                </a:lnTo>
                <a:lnTo>
                  <a:pt x="3603707" y="1336748"/>
                </a:lnTo>
                <a:lnTo>
                  <a:pt x="3635783" y="1349071"/>
                </a:lnTo>
                <a:lnTo>
                  <a:pt x="3664927" y="1360108"/>
                </a:lnTo>
                <a:lnTo>
                  <a:pt x="3710246" y="1377076"/>
                </a:lnTo>
                <a:lnTo>
                  <a:pt x="3746500" y="13906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1171"/>
          <p:cNvGrpSpPr/>
          <p:nvPr/>
        </p:nvGrpSpPr>
        <p:grpSpPr>
          <a:xfrm>
            <a:off x="10744200" y="2374900"/>
            <a:ext cx="1263651" cy="831851"/>
            <a:chOff x="10744200" y="2374900"/>
            <a:chExt cx="1263651" cy="831851"/>
          </a:xfrm>
        </p:grpSpPr>
        <p:sp>
          <p:nvSpPr>
            <p:cNvPr id="47" name="SMARTInkShape-6743"/>
            <p:cNvSpPr/>
            <p:nvPr>
              <p:custDataLst>
                <p:tags r:id="rId85"/>
              </p:custDataLst>
            </p:nvPr>
          </p:nvSpPr>
          <p:spPr>
            <a:xfrm>
              <a:off x="11569700" y="3028950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0" y="76200"/>
                  </a:moveTo>
                  <a:lnTo>
                    <a:pt x="0" y="76200"/>
                  </a:lnTo>
                  <a:lnTo>
                    <a:pt x="37036" y="51714"/>
                  </a:lnTo>
                  <a:lnTo>
                    <a:pt x="70083" y="34273"/>
                  </a:lnTo>
                  <a:lnTo>
                    <a:pt x="110638" y="171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744"/>
            <p:cNvSpPr/>
            <p:nvPr>
              <p:custDataLst>
                <p:tags r:id="rId86"/>
              </p:custDataLst>
            </p:nvPr>
          </p:nvSpPr>
          <p:spPr>
            <a:xfrm>
              <a:off x="11550650" y="3007819"/>
              <a:ext cx="127001" cy="33832"/>
            </a:xfrm>
            <a:custGeom>
              <a:avLst/>
              <a:gdLst/>
              <a:ahLst/>
              <a:cxnLst/>
              <a:rect l="0" t="0" r="0" b="0"/>
              <a:pathLst>
                <a:path w="127001" h="33832">
                  <a:moveTo>
                    <a:pt x="0" y="33831"/>
                  </a:moveTo>
                  <a:lnTo>
                    <a:pt x="0" y="33831"/>
                  </a:lnTo>
                  <a:lnTo>
                    <a:pt x="7186" y="28056"/>
                  </a:lnTo>
                  <a:lnTo>
                    <a:pt x="44813" y="10066"/>
                  </a:lnTo>
                  <a:lnTo>
                    <a:pt x="88815" y="0"/>
                  </a:lnTo>
                  <a:lnTo>
                    <a:pt x="127000" y="2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745"/>
            <p:cNvSpPr/>
            <p:nvPr>
              <p:custDataLst>
                <p:tags r:id="rId87"/>
              </p:custDataLst>
            </p:nvPr>
          </p:nvSpPr>
          <p:spPr>
            <a:xfrm>
              <a:off x="10975510" y="3130550"/>
              <a:ext cx="136991" cy="57151"/>
            </a:xfrm>
            <a:custGeom>
              <a:avLst/>
              <a:gdLst/>
              <a:ahLst/>
              <a:cxnLst/>
              <a:rect l="0" t="0" r="0" b="0"/>
              <a:pathLst>
                <a:path w="136991" h="57151">
                  <a:moveTo>
                    <a:pt x="16340" y="57150"/>
                  </a:moveTo>
                  <a:lnTo>
                    <a:pt x="16340" y="57150"/>
                  </a:lnTo>
                  <a:lnTo>
                    <a:pt x="2856" y="57150"/>
                  </a:lnTo>
                  <a:lnTo>
                    <a:pt x="294" y="55739"/>
                  </a:lnTo>
                  <a:lnTo>
                    <a:pt x="0" y="53387"/>
                  </a:lnTo>
                  <a:lnTo>
                    <a:pt x="1213" y="50408"/>
                  </a:lnTo>
                  <a:lnTo>
                    <a:pt x="47245" y="33371"/>
                  </a:lnTo>
                  <a:lnTo>
                    <a:pt x="90987" y="17183"/>
                  </a:lnTo>
                  <a:lnTo>
                    <a:pt x="1369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746"/>
            <p:cNvSpPr/>
            <p:nvPr>
              <p:custDataLst>
                <p:tags r:id="rId88"/>
              </p:custDataLst>
            </p:nvPr>
          </p:nvSpPr>
          <p:spPr>
            <a:xfrm>
              <a:off x="10915650" y="3111500"/>
              <a:ext cx="260351" cy="95251"/>
            </a:xfrm>
            <a:custGeom>
              <a:avLst/>
              <a:gdLst/>
              <a:ahLst/>
              <a:cxnLst/>
              <a:rect l="0" t="0" r="0" b="0"/>
              <a:pathLst>
                <a:path w="260351" h="95251">
                  <a:moveTo>
                    <a:pt x="0" y="95250"/>
                  </a:moveTo>
                  <a:lnTo>
                    <a:pt x="0" y="95250"/>
                  </a:lnTo>
                  <a:lnTo>
                    <a:pt x="0" y="91879"/>
                  </a:lnTo>
                  <a:lnTo>
                    <a:pt x="6742" y="83041"/>
                  </a:lnTo>
                  <a:lnTo>
                    <a:pt x="49126" y="57273"/>
                  </a:lnTo>
                  <a:lnTo>
                    <a:pt x="84158" y="41447"/>
                  </a:lnTo>
                  <a:lnTo>
                    <a:pt x="128891" y="26888"/>
                  </a:lnTo>
                  <a:lnTo>
                    <a:pt x="153660" y="20041"/>
                  </a:lnTo>
                  <a:lnTo>
                    <a:pt x="198116" y="10554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747"/>
            <p:cNvSpPr/>
            <p:nvPr>
              <p:custDataLst>
                <p:tags r:id="rId89"/>
              </p:custDataLst>
            </p:nvPr>
          </p:nvSpPr>
          <p:spPr>
            <a:xfrm>
              <a:off x="11906250" y="2520950"/>
              <a:ext cx="101601" cy="196851"/>
            </a:xfrm>
            <a:custGeom>
              <a:avLst/>
              <a:gdLst/>
              <a:ahLst/>
              <a:cxnLst/>
              <a:rect l="0" t="0" r="0" b="0"/>
              <a:pathLst>
                <a:path w="101601" h="196851">
                  <a:moveTo>
                    <a:pt x="101600" y="0"/>
                  </a:moveTo>
                  <a:lnTo>
                    <a:pt x="101600" y="0"/>
                  </a:lnTo>
                  <a:lnTo>
                    <a:pt x="95824" y="7186"/>
                  </a:lnTo>
                  <a:lnTo>
                    <a:pt x="68693" y="50911"/>
                  </a:lnTo>
                  <a:lnTo>
                    <a:pt x="44221" y="96526"/>
                  </a:lnTo>
                  <a:lnTo>
                    <a:pt x="19004" y="14293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748"/>
            <p:cNvSpPr/>
            <p:nvPr>
              <p:custDataLst>
                <p:tags r:id="rId90"/>
              </p:custDataLst>
            </p:nvPr>
          </p:nvSpPr>
          <p:spPr>
            <a:xfrm>
              <a:off x="11849100" y="2568092"/>
              <a:ext cx="133351" cy="137009"/>
            </a:xfrm>
            <a:custGeom>
              <a:avLst/>
              <a:gdLst/>
              <a:ahLst/>
              <a:cxnLst/>
              <a:rect l="0" t="0" r="0" b="0"/>
              <a:pathLst>
                <a:path w="133351" h="137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42375" y="25986"/>
                  </a:lnTo>
                  <a:lnTo>
                    <a:pt x="83002" y="57222"/>
                  </a:lnTo>
                  <a:lnTo>
                    <a:pt x="117992" y="102138"/>
                  </a:lnTo>
                  <a:lnTo>
                    <a:pt x="128800" y="121502"/>
                  </a:lnTo>
                  <a:lnTo>
                    <a:pt x="133350" y="137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749"/>
            <p:cNvSpPr/>
            <p:nvPr>
              <p:custDataLst>
                <p:tags r:id="rId91"/>
              </p:custDataLst>
            </p:nvPr>
          </p:nvSpPr>
          <p:spPr>
            <a:xfrm>
              <a:off x="11531969" y="2374900"/>
              <a:ext cx="120282" cy="95251"/>
            </a:xfrm>
            <a:custGeom>
              <a:avLst/>
              <a:gdLst/>
              <a:ahLst/>
              <a:cxnLst/>
              <a:rect l="0" t="0" r="0" b="0"/>
              <a:pathLst>
                <a:path w="120282" h="95251">
                  <a:moveTo>
                    <a:pt x="25031" y="0"/>
                  </a:moveTo>
                  <a:lnTo>
                    <a:pt x="25031" y="0"/>
                  </a:lnTo>
                  <a:lnTo>
                    <a:pt x="21661" y="3371"/>
                  </a:lnTo>
                  <a:lnTo>
                    <a:pt x="12166" y="28561"/>
                  </a:lnTo>
                  <a:lnTo>
                    <a:pt x="876" y="74738"/>
                  </a:lnTo>
                  <a:lnTo>
                    <a:pt x="0" y="80236"/>
                  </a:lnTo>
                  <a:lnTo>
                    <a:pt x="21300" y="36957"/>
                  </a:lnTo>
                  <a:lnTo>
                    <a:pt x="36626" y="18006"/>
                  </a:lnTo>
                  <a:lnTo>
                    <a:pt x="41227" y="14120"/>
                  </a:lnTo>
                  <a:lnTo>
                    <a:pt x="51985" y="9804"/>
                  </a:lnTo>
                  <a:lnTo>
                    <a:pt x="57817" y="8652"/>
                  </a:lnTo>
                  <a:lnTo>
                    <a:pt x="63115" y="10707"/>
                  </a:lnTo>
                  <a:lnTo>
                    <a:pt x="72765" y="20516"/>
                  </a:lnTo>
                  <a:lnTo>
                    <a:pt x="101662" y="64808"/>
                  </a:lnTo>
                  <a:lnTo>
                    <a:pt x="120281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750"/>
            <p:cNvSpPr/>
            <p:nvPr>
              <p:custDataLst>
                <p:tags r:id="rId92"/>
              </p:custDataLst>
            </p:nvPr>
          </p:nvSpPr>
          <p:spPr>
            <a:xfrm>
              <a:off x="11475332" y="2534503"/>
              <a:ext cx="115568" cy="400192"/>
            </a:xfrm>
            <a:custGeom>
              <a:avLst/>
              <a:gdLst/>
              <a:ahLst/>
              <a:cxnLst/>
              <a:rect l="0" t="0" r="0" b="0"/>
              <a:pathLst>
                <a:path w="115568" h="400192">
                  <a:moveTo>
                    <a:pt x="5468" y="164247"/>
                  </a:moveTo>
                  <a:lnTo>
                    <a:pt x="5468" y="164247"/>
                  </a:lnTo>
                  <a:lnTo>
                    <a:pt x="0" y="211810"/>
                  </a:lnTo>
                  <a:lnTo>
                    <a:pt x="2750" y="257832"/>
                  </a:lnTo>
                  <a:lnTo>
                    <a:pt x="6142" y="291448"/>
                  </a:lnTo>
                  <a:lnTo>
                    <a:pt x="10000" y="324497"/>
                  </a:lnTo>
                  <a:lnTo>
                    <a:pt x="15434" y="368048"/>
                  </a:lnTo>
                  <a:lnTo>
                    <a:pt x="17807" y="400191"/>
                  </a:lnTo>
                  <a:lnTo>
                    <a:pt x="17927" y="399860"/>
                  </a:lnTo>
                  <a:lnTo>
                    <a:pt x="18136" y="365078"/>
                  </a:lnTo>
                  <a:lnTo>
                    <a:pt x="18153" y="333468"/>
                  </a:lnTo>
                  <a:lnTo>
                    <a:pt x="18162" y="292373"/>
                  </a:lnTo>
                  <a:lnTo>
                    <a:pt x="18163" y="266598"/>
                  </a:lnTo>
                  <a:lnTo>
                    <a:pt x="18164" y="238831"/>
                  </a:lnTo>
                  <a:lnTo>
                    <a:pt x="18872" y="208325"/>
                  </a:lnTo>
                  <a:lnTo>
                    <a:pt x="20048" y="175993"/>
                  </a:lnTo>
                  <a:lnTo>
                    <a:pt x="21538" y="142445"/>
                  </a:lnTo>
                  <a:lnTo>
                    <a:pt x="24648" y="113729"/>
                  </a:lnTo>
                  <a:lnTo>
                    <a:pt x="28838" y="88235"/>
                  </a:lnTo>
                  <a:lnTo>
                    <a:pt x="37726" y="46503"/>
                  </a:lnTo>
                  <a:lnTo>
                    <a:pt x="47403" y="9964"/>
                  </a:lnTo>
                  <a:lnTo>
                    <a:pt x="54915" y="427"/>
                  </a:lnTo>
                  <a:lnTo>
                    <a:pt x="58188" y="0"/>
                  </a:lnTo>
                  <a:lnTo>
                    <a:pt x="61075" y="1832"/>
                  </a:lnTo>
                  <a:lnTo>
                    <a:pt x="63706" y="5170"/>
                  </a:lnTo>
                  <a:lnTo>
                    <a:pt x="67929" y="45309"/>
                  </a:lnTo>
                  <a:lnTo>
                    <a:pt x="66880" y="92854"/>
                  </a:lnTo>
                  <a:lnTo>
                    <a:pt x="63460" y="122941"/>
                  </a:lnTo>
                  <a:lnTo>
                    <a:pt x="63885" y="126127"/>
                  </a:lnTo>
                  <a:lnTo>
                    <a:pt x="64874" y="128250"/>
                  </a:lnTo>
                  <a:lnTo>
                    <a:pt x="66239" y="129666"/>
                  </a:lnTo>
                  <a:lnTo>
                    <a:pt x="68559" y="129198"/>
                  </a:lnTo>
                  <a:lnTo>
                    <a:pt x="86404" y="117943"/>
                  </a:lnTo>
                  <a:lnTo>
                    <a:pt x="89765" y="117150"/>
                  </a:lnTo>
                  <a:lnTo>
                    <a:pt x="92710" y="117327"/>
                  </a:lnTo>
                  <a:lnTo>
                    <a:pt x="95380" y="118150"/>
                  </a:lnTo>
                  <a:lnTo>
                    <a:pt x="105877" y="126051"/>
                  </a:lnTo>
                  <a:lnTo>
                    <a:pt x="114555" y="137329"/>
                  </a:lnTo>
                  <a:lnTo>
                    <a:pt x="115567" y="151107"/>
                  </a:lnTo>
                  <a:lnTo>
                    <a:pt x="110291" y="176817"/>
                  </a:lnTo>
                  <a:lnTo>
                    <a:pt x="95498" y="213488"/>
                  </a:lnTo>
                  <a:lnTo>
                    <a:pt x="85697" y="223997"/>
                  </a:lnTo>
                  <a:lnTo>
                    <a:pt x="76168" y="229608"/>
                  </a:lnTo>
                  <a:lnTo>
                    <a:pt x="71652" y="231104"/>
                  </a:lnTo>
                  <a:lnTo>
                    <a:pt x="68641" y="230691"/>
                  </a:lnTo>
                  <a:lnTo>
                    <a:pt x="66633" y="229004"/>
                  </a:lnTo>
                  <a:lnTo>
                    <a:pt x="62618" y="2213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751"/>
            <p:cNvSpPr/>
            <p:nvPr>
              <p:custDataLst>
                <p:tags r:id="rId93"/>
              </p:custDataLst>
            </p:nvPr>
          </p:nvSpPr>
          <p:spPr>
            <a:xfrm>
              <a:off x="11296650" y="2679700"/>
              <a:ext cx="38101" cy="158751"/>
            </a:xfrm>
            <a:custGeom>
              <a:avLst/>
              <a:gdLst/>
              <a:ahLst/>
              <a:cxnLst/>
              <a:rect l="0" t="0" r="0" b="0"/>
              <a:pathLst>
                <a:path w="38101" h="158751">
                  <a:moveTo>
                    <a:pt x="0" y="0"/>
                  </a:moveTo>
                  <a:lnTo>
                    <a:pt x="0" y="0"/>
                  </a:lnTo>
                  <a:lnTo>
                    <a:pt x="1412" y="39388"/>
                  </a:lnTo>
                  <a:lnTo>
                    <a:pt x="13815" y="85940"/>
                  </a:lnTo>
                  <a:lnTo>
                    <a:pt x="25731" y="124242"/>
                  </a:lnTo>
                  <a:lnTo>
                    <a:pt x="3810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752"/>
            <p:cNvSpPr/>
            <p:nvPr>
              <p:custDataLst>
                <p:tags r:id="rId94"/>
              </p:custDataLst>
            </p:nvPr>
          </p:nvSpPr>
          <p:spPr>
            <a:xfrm>
              <a:off x="11677650" y="2692400"/>
              <a:ext cx="5469" cy="88901"/>
            </a:xfrm>
            <a:custGeom>
              <a:avLst/>
              <a:gdLst/>
              <a:ahLst/>
              <a:cxnLst/>
              <a:rect l="0" t="0" r="0" b="0"/>
              <a:pathLst>
                <a:path w="5469" h="889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8" y="32603"/>
                  </a:lnTo>
                  <a:lnTo>
                    <a:pt x="4352" y="6863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753"/>
            <p:cNvSpPr/>
            <p:nvPr>
              <p:custDataLst>
                <p:tags r:id="rId95"/>
              </p:custDataLst>
            </p:nvPr>
          </p:nvSpPr>
          <p:spPr>
            <a:xfrm>
              <a:off x="11214100" y="27432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4457" y="13981"/>
                  </a:lnTo>
                  <a:lnTo>
                    <a:pt x="81532" y="8925"/>
                  </a:lnTo>
                  <a:lnTo>
                    <a:pt x="126380" y="497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754"/>
            <p:cNvSpPr/>
            <p:nvPr>
              <p:custDataLst>
                <p:tags r:id="rId96"/>
              </p:custDataLst>
            </p:nvPr>
          </p:nvSpPr>
          <p:spPr>
            <a:xfrm>
              <a:off x="10782977" y="2455508"/>
              <a:ext cx="139024" cy="103543"/>
            </a:xfrm>
            <a:custGeom>
              <a:avLst/>
              <a:gdLst/>
              <a:ahLst/>
              <a:cxnLst/>
              <a:rect l="0" t="0" r="0" b="0"/>
              <a:pathLst>
                <a:path w="139024" h="103543">
                  <a:moveTo>
                    <a:pt x="24723" y="59092"/>
                  </a:moveTo>
                  <a:lnTo>
                    <a:pt x="24723" y="59092"/>
                  </a:lnTo>
                  <a:lnTo>
                    <a:pt x="0" y="95554"/>
                  </a:lnTo>
                  <a:lnTo>
                    <a:pt x="13227" y="72491"/>
                  </a:lnTo>
                  <a:lnTo>
                    <a:pt x="35935" y="34692"/>
                  </a:lnTo>
                  <a:lnTo>
                    <a:pt x="61118" y="5511"/>
                  </a:lnTo>
                  <a:lnTo>
                    <a:pt x="68650" y="0"/>
                  </a:lnTo>
                  <a:lnTo>
                    <a:pt x="73056" y="648"/>
                  </a:lnTo>
                  <a:lnTo>
                    <a:pt x="83599" y="7011"/>
                  </a:lnTo>
                  <a:lnTo>
                    <a:pt x="98062" y="29236"/>
                  </a:lnTo>
                  <a:lnTo>
                    <a:pt x="121757" y="76789"/>
                  </a:lnTo>
                  <a:lnTo>
                    <a:pt x="139023" y="103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755"/>
            <p:cNvSpPr/>
            <p:nvPr>
              <p:custDataLst>
                <p:tags r:id="rId97"/>
              </p:custDataLst>
            </p:nvPr>
          </p:nvSpPr>
          <p:spPr>
            <a:xfrm>
              <a:off x="10744200" y="2651358"/>
              <a:ext cx="189978" cy="445423"/>
            </a:xfrm>
            <a:custGeom>
              <a:avLst/>
              <a:gdLst/>
              <a:ahLst/>
              <a:cxnLst/>
              <a:rect l="0" t="0" r="0" b="0"/>
              <a:pathLst>
                <a:path w="189978" h="445423">
                  <a:moveTo>
                    <a:pt x="0" y="187092"/>
                  </a:moveTo>
                  <a:lnTo>
                    <a:pt x="0" y="187092"/>
                  </a:lnTo>
                  <a:lnTo>
                    <a:pt x="0" y="181625"/>
                  </a:lnTo>
                  <a:lnTo>
                    <a:pt x="3370" y="184374"/>
                  </a:lnTo>
                  <a:lnTo>
                    <a:pt x="18297" y="228949"/>
                  </a:lnTo>
                  <a:lnTo>
                    <a:pt x="30038" y="274518"/>
                  </a:lnTo>
                  <a:lnTo>
                    <a:pt x="36399" y="309909"/>
                  </a:lnTo>
                  <a:lnTo>
                    <a:pt x="41577" y="346100"/>
                  </a:lnTo>
                  <a:lnTo>
                    <a:pt x="46231" y="380999"/>
                  </a:lnTo>
                  <a:lnTo>
                    <a:pt x="52816" y="422268"/>
                  </a:lnTo>
                  <a:lnTo>
                    <a:pt x="56294" y="445422"/>
                  </a:lnTo>
                  <a:lnTo>
                    <a:pt x="56579" y="445390"/>
                  </a:lnTo>
                  <a:lnTo>
                    <a:pt x="56769" y="443957"/>
                  </a:lnTo>
                  <a:lnTo>
                    <a:pt x="52005" y="409124"/>
                  </a:lnTo>
                  <a:lnTo>
                    <a:pt x="48278" y="378200"/>
                  </a:lnTo>
                  <a:lnTo>
                    <a:pt x="42388" y="333883"/>
                  </a:lnTo>
                  <a:lnTo>
                    <a:pt x="38842" y="308236"/>
                  </a:lnTo>
                  <a:lnTo>
                    <a:pt x="35772" y="279849"/>
                  </a:lnTo>
                  <a:lnTo>
                    <a:pt x="33020" y="249636"/>
                  </a:lnTo>
                  <a:lnTo>
                    <a:pt x="30480" y="218204"/>
                  </a:lnTo>
                  <a:lnTo>
                    <a:pt x="29492" y="186667"/>
                  </a:lnTo>
                  <a:lnTo>
                    <a:pt x="29539" y="155059"/>
                  </a:lnTo>
                  <a:lnTo>
                    <a:pt x="30276" y="123403"/>
                  </a:lnTo>
                  <a:lnTo>
                    <a:pt x="32884" y="96655"/>
                  </a:lnTo>
                  <a:lnTo>
                    <a:pt x="41425" y="51883"/>
                  </a:lnTo>
                  <a:lnTo>
                    <a:pt x="54764" y="11799"/>
                  </a:lnTo>
                  <a:lnTo>
                    <a:pt x="59792" y="5319"/>
                  </a:lnTo>
                  <a:lnTo>
                    <a:pt x="65261" y="1704"/>
                  </a:lnTo>
                  <a:lnTo>
                    <a:pt x="71024" y="0"/>
                  </a:lnTo>
                  <a:lnTo>
                    <a:pt x="76982" y="2392"/>
                  </a:lnTo>
                  <a:lnTo>
                    <a:pt x="89248" y="14457"/>
                  </a:lnTo>
                  <a:lnTo>
                    <a:pt x="101310" y="44454"/>
                  </a:lnTo>
                  <a:lnTo>
                    <a:pt x="105933" y="91810"/>
                  </a:lnTo>
                  <a:lnTo>
                    <a:pt x="101785" y="122955"/>
                  </a:lnTo>
                  <a:lnTo>
                    <a:pt x="90218" y="150179"/>
                  </a:lnTo>
                  <a:lnTo>
                    <a:pt x="89778" y="150489"/>
                  </a:lnTo>
                  <a:lnTo>
                    <a:pt x="89485" y="149990"/>
                  </a:lnTo>
                  <a:lnTo>
                    <a:pt x="118837" y="149079"/>
                  </a:lnTo>
                  <a:lnTo>
                    <a:pt x="145905" y="155760"/>
                  </a:lnTo>
                  <a:lnTo>
                    <a:pt x="172896" y="170047"/>
                  </a:lnTo>
                  <a:lnTo>
                    <a:pt x="184559" y="181633"/>
                  </a:lnTo>
                  <a:lnTo>
                    <a:pt x="188656" y="187686"/>
                  </a:lnTo>
                  <a:lnTo>
                    <a:pt x="189977" y="195249"/>
                  </a:lnTo>
                  <a:lnTo>
                    <a:pt x="187680" y="213060"/>
                  </a:lnTo>
                  <a:lnTo>
                    <a:pt x="180075" y="228972"/>
                  </a:lnTo>
                  <a:lnTo>
                    <a:pt x="163892" y="247949"/>
                  </a:lnTo>
                  <a:lnTo>
                    <a:pt x="151864" y="256473"/>
                  </a:lnTo>
                  <a:lnTo>
                    <a:pt x="139461" y="260261"/>
                  </a:lnTo>
                  <a:lnTo>
                    <a:pt x="134602" y="259860"/>
                  </a:lnTo>
                  <a:lnTo>
                    <a:pt x="130657" y="258182"/>
                  </a:lnTo>
                  <a:lnTo>
                    <a:pt x="120650" y="250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756"/>
            <p:cNvSpPr/>
            <p:nvPr>
              <p:custDataLst>
                <p:tags r:id="rId98"/>
              </p:custDataLst>
            </p:nvPr>
          </p:nvSpPr>
          <p:spPr>
            <a:xfrm>
              <a:off x="10991753" y="2819400"/>
              <a:ext cx="64292" cy="58402"/>
            </a:xfrm>
            <a:custGeom>
              <a:avLst/>
              <a:gdLst/>
              <a:ahLst/>
              <a:cxnLst/>
              <a:rect l="0" t="0" r="0" b="0"/>
              <a:pathLst>
                <a:path w="64292" h="58402">
                  <a:moveTo>
                    <a:pt x="57247" y="0"/>
                  </a:moveTo>
                  <a:lnTo>
                    <a:pt x="57247" y="0"/>
                  </a:lnTo>
                  <a:lnTo>
                    <a:pt x="44694" y="1881"/>
                  </a:lnTo>
                  <a:lnTo>
                    <a:pt x="25542" y="8789"/>
                  </a:lnTo>
                  <a:lnTo>
                    <a:pt x="13523" y="16606"/>
                  </a:lnTo>
                  <a:lnTo>
                    <a:pt x="3477" y="27136"/>
                  </a:lnTo>
                  <a:lnTo>
                    <a:pt x="939" y="32907"/>
                  </a:lnTo>
                  <a:lnTo>
                    <a:pt x="0" y="44964"/>
                  </a:lnTo>
                  <a:lnTo>
                    <a:pt x="1443" y="49732"/>
                  </a:lnTo>
                  <a:lnTo>
                    <a:pt x="6811" y="56910"/>
                  </a:lnTo>
                  <a:lnTo>
                    <a:pt x="11629" y="58401"/>
                  </a:lnTo>
                  <a:lnTo>
                    <a:pt x="24507" y="58176"/>
                  </a:lnTo>
                  <a:lnTo>
                    <a:pt x="47624" y="50712"/>
                  </a:lnTo>
                  <a:lnTo>
                    <a:pt x="58379" y="43470"/>
                  </a:lnTo>
                  <a:lnTo>
                    <a:pt x="62235" y="39563"/>
                  </a:lnTo>
                  <a:lnTo>
                    <a:pt x="64100" y="34842"/>
                  </a:lnTo>
                  <a:lnTo>
                    <a:pt x="64291" y="23952"/>
                  </a:lnTo>
                  <a:lnTo>
                    <a:pt x="61943" y="19496"/>
                  </a:lnTo>
                  <a:lnTo>
                    <a:pt x="4454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72"/>
          <p:cNvGrpSpPr/>
          <p:nvPr/>
        </p:nvGrpSpPr>
        <p:grpSpPr>
          <a:xfrm>
            <a:off x="7061200" y="1250058"/>
            <a:ext cx="438151" cy="299343"/>
            <a:chOff x="7061200" y="1250058"/>
            <a:chExt cx="438151" cy="299343"/>
          </a:xfrm>
        </p:grpSpPr>
        <p:sp>
          <p:nvSpPr>
            <p:cNvPr id="62" name="SMARTInkShape-6757"/>
            <p:cNvSpPr/>
            <p:nvPr>
              <p:custDataLst>
                <p:tags r:id="rId82"/>
              </p:custDataLst>
            </p:nvPr>
          </p:nvSpPr>
          <p:spPr>
            <a:xfrm>
              <a:off x="7489341" y="1435100"/>
              <a:ext cx="10010" cy="101601"/>
            </a:xfrm>
            <a:custGeom>
              <a:avLst/>
              <a:gdLst/>
              <a:ahLst/>
              <a:cxnLst/>
              <a:rect l="0" t="0" r="0" b="0"/>
              <a:pathLst>
                <a:path w="10010" h="1016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1777" y="6907"/>
                  </a:lnTo>
                  <a:lnTo>
                    <a:pt x="288" y="8838"/>
                  </a:lnTo>
                  <a:lnTo>
                    <a:pt x="0" y="11537"/>
                  </a:lnTo>
                  <a:lnTo>
                    <a:pt x="3474" y="54662"/>
                  </a:lnTo>
                  <a:lnTo>
                    <a:pt x="5515" y="86691"/>
                  </a:lnTo>
                  <a:lnTo>
                    <a:pt x="1000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758"/>
            <p:cNvSpPr/>
            <p:nvPr>
              <p:custDataLst>
                <p:tags r:id="rId83"/>
              </p:custDataLst>
            </p:nvPr>
          </p:nvSpPr>
          <p:spPr>
            <a:xfrm>
              <a:off x="7061200" y="1250058"/>
              <a:ext cx="31751" cy="299343"/>
            </a:xfrm>
            <a:custGeom>
              <a:avLst/>
              <a:gdLst/>
              <a:ahLst/>
              <a:cxnLst/>
              <a:rect l="0" t="0" r="0" b="0"/>
              <a:pathLst>
                <a:path w="31751" h="299343">
                  <a:moveTo>
                    <a:pt x="0" y="7242"/>
                  </a:moveTo>
                  <a:lnTo>
                    <a:pt x="0" y="7242"/>
                  </a:lnTo>
                  <a:lnTo>
                    <a:pt x="5467" y="7242"/>
                  </a:lnTo>
                  <a:lnTo>
                    <a:pt x="5762" y="7948"/>
                  </a:lnTo>
                  <a:lnTo>
                    <a:pt x="6088" y="10613"/>
                  </a:lnTo>
                  <a:lnTo>
                    <a:pt x="8115" y="14149"/>
                  </a:lnTo>
                  <a:lnTo>
                    <a:pt x="9643" y="16080"/>
                  </a:lnTo>
                  <a:lnTo>
                    <a:pt x="9459" y="23870"/>
                  </a:lnTo>
                  <a:lnTo>
                    <a:pt x="8437" y="34388"/>
                  </a:lnTo>
                  <a:lnTo>
                    <a:pt x="11526" y="81740"/>
                  </a:lnTo>
                  <a:lnTo>
                    <a:pt x="8197" y="117275"/>
                  </a:lnTo>
                  <a:lnTo>
                    <a:pt x="6192" y="158064"/>
                  </a:lnTo>
                  <a:lnTo>
                    <a:pt x="2148" y="197274"/>
                  </a:lnTo>
                  <a:lnTo>
                    <a:pt x="424" y="242805"/>
                  </a:lnTo>
                  <a:lnTo>
                    <a:pt x="25" y="271608"/>
                  </a:lnTo>
                  <a:lnTo>
                    <a:pt x="722" y="270975"/>
                  </a:lnTo>
                  <a:lnTo>
                    <a:pt x="3378" y="266509"/>
                  </a:lnTo>
                  <a:lnTo>
                    <a:pt x="5959" y="241213"/>
                  </a:lnTo>
                  <a:lnTo>
                    <a:pt x="5593" y="200174"/>
                  </a:lnTo>
                  <a:lnTo>
                    <a:pt x="3194" y="153642"/>
                  </a:lnTo>
                  <a:lnTo>
                    <a:pt x="3534" y="107064"/>
                  </a:lnTo>
                  <a:lnTo>
                    <a:pt x="1047" y="61278"/>
                  </a:lnTo>
                  <a:lnTo>
                    <a:pt x="206" y="17994"/>
                  </a:lnTo>
                  <a:lnTo>
                    <a:pt x="1974" y="6611"/>
                  </a:lnTo>
                  <a:lnTo>
                    <a:pt x="4405" y="612"/>
                  </a:lnTo>
                  <a:lnTo>
                    <a:pt x="5053" y="0"/>
                  </a:lnTo>
                  <a:lnTo>
                    <a:pt x="5486" y="297"/>
                  </a:lnTo>
                  <a:lnTo>
                    <a:pt x="15112" y="30726"/>
                  </a:lnTo>
                  <a:lnTo>
                    <a:pt x="18531" y="74810"/>
                  </a:lnTo>
                  <a:lnTo>
                    <a:pt x="18896" y="111929"/>
                  </a:lnTo>
                  <a:lnTo>
                    <a:pt x="19004" y="154207"/>
                  </a:lnTo>
                  <a:lnTo>
                    <a:pt x="19036" y="194250"/>
                  </a:lnTo>
                  <a:lnTo>
                    <a:pt x="19047" y="236015"/>
                  </a:lnTo>
                  <a:lnTo>
                    <a:pt x="13582" y="279750"/>
                  </a:lnTo>
                  <a:lnTo>
                    <a:pt x="13994" y="284164"/>
                  </a:lnTo>
                  <a:lnTo>
                    <a:pt x="14973" y="287107"/>
                  </a:lnTo>
                  <a:lnTo>
                    <a:pt x="17238" y="291082"/>
                  </a:lnTo>
                  <a:lnTo>
                    <a:pt x="18245" y="295200"/>
                  </a:lnTo>
                  <a:lnTo>
                    <a:pt x="19219" y="296581"/>
                  </a:lnTo>
                  <a:lnTo>
                    <a:pt x="20574" y="297501"/>
                  </a:lnTo>
                  <a:lnTo>
                    <a:pt x="25851" y="298797"/>
                  </a:lnTo>
                  <a:lnTo>
                    <a:pt x="31750" y="299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759"/>
            <p:cNvSpPr/>
            <p:nvPr>
              <p:custDataLst>
                <p:tags r:id="rId84"/>
              </p:custDataLst>
            </p:nvPr>
          </p:nvSpPr>
          <p:spPr>
            <a:xfrm>
              <a:off x="7326240" y="1309322"/>
              <a:ext cx="109611" cy="180877"/>
            </a:xfrm>
            <a:custGeom>
              <a:avLst/>
              <a:gdLst/>
              <a:ahLst/>
              <a:cxnLst/>
              <a:rect l="0" t="0" r="0" b="0"/>
              <a:pathLst>
                <a:path w="109611" h="180877">
                  <a:moveTo>
                    <a:pt x="103260" y="17828"/>
                  </a:moveTo>
                  <a:lnTo>
                    <a:pt x="103260" y="17828"/>
                  </a:lnTo>
                  <a:lnTo>
                    <a:pt x="106630" y="14457"/>
                  </a:lnTo>
                  <a:lnTo>
                    <a:pt x="106918" y="12758"/>
                  </a:lnTo>
                  <a:lnTo>
                    <a:pt x="106404" y="10920"/>
                  </a:lnTo>
                  <a:lnTo>
                    <a:pt x="104658" y="6997"/>
                  </a:lnTo>
                  <a:lnTo>
                    <a:pt x="103881" y="2901"/>
                  </a:lnTo>
                  <a:lnTo>
                    <a:pt x="102969" y="1527"/>
                  </a:lnTo>
                  <a:lnTo>
                    <a:pt x="101655" y="610"/>
                  </a:lnTo>
                  <a:lnTo>
                    <a:pt x="100073" y="0"/>
                  </a:lnTo>
                  <a:lnTo>
                    <a:pt x="80992" y="5882"/>
                  </a:lnTo>
                  <a:lnTo>
                    <a:pt x="56367" y="19933"/>
                  </a:lnTo>
                  <a:lnTo>
                    <a:pt x="23105" y="54881"/>
                  </a:lnTo>
                  <a:lnTo>
                    <a:pt x="14719" y="68163"/>
                  </a:lnTo>
                  <a:lnTo>
                    <a:pt x="9336" y="92055"/>
                  </a:lnTo>
                  <a:lnTo>
                    <a:pt x="8893" y="96946"/>
                  </a:lnTo>
                  <a:lnTo>
                    <a:pt x="10715" y="100912"/>
                  </a:lnTo>
                  <a:lnTo>
                    <a:pt x="18384" y="107201"/>
                  </a:lnTo>
                  <a:lnTo>
                    <a:pt x="37973" y="111337"/>
                  </a:lnTo>
                  <a:lnTo>
                    <a:pt x="51538" y="112562"/>
                  </a:lnTo>
                  <a:lnTo>
                    <a:pt x="53962" y="113440"/>
                  </a:lnTo>
                  <a:lnTo>
                    <a:pt x="55578" y="114730"/>
                  </a:lnTo>
                  <a:lnTo>
                    <a:pt x="56656" y="116296"/>
                  </a:lnTo>
                  <a:lnTo>
                    <a:pt x="55963" y="118046"/>
                  </a:lnTo>
                  <a:lnTo>
                    <a:pt x="11485" y="157314"/>
                  </a:lnTo>
                  <a:lnTo>
                    <a:pt x="229" y="171048"/>
                  </a:lnTo>
                  <a:lnTo>
                    <a:pt x="0" y="173597"/>
                  </a:lnTo>
                  <a:lnTo>
                    <a:pt x="1259" y="176002"/>
                  </a:lnTo>
                  <a:lnTo>
                    <a:pt x="3509" y="178311"/>
                  </a:lnTo>
                  <a:lnTo>
                    <a:pt x="13535" y="180876"/>
                  </a:lnTo>
                  <a:lnTo>
                    <a:pt x="36928" y="180439"/>
                  </a:lnTo>
                  <a:lnTo>
                    <a:pt x="81015" y="172017"/>
                  </a:lnTo>
                  <a:lnTo>
                    <a:pt x="109610" y="163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173"/>
          <p:cNvGrpSpPr/>
          <p:nvPr/>
        </p:nvGrpSpPr>
        <p:grpSpPr>
          <a:xfrm>
            <a:off x="7810721" y="1791583"/>
            <a:ext cx="482380" cy="510599"/>
            <a:chOff x="7810721" y="1791583"/>
            <a:chExt cx="482380" cy="510599"/>
          </a:xfrm>
        </p:grpSpPr>
        <p:sp>
          <p:nvSpPr>
            <p:cNvPr id="66" name="SMARTInkShape-6760"/>
            <p:cNvSpPr/>
            <p:nvPr>
              <p:custDataLst>
                <p:tags r:id="rId79"/>
              </p:custDataLst>
            </p:nvPr>
          </p:nvSpPr>
          <p:spPr>
            <a:xfrm>
              <a:off x="8195893" y="2197983"/>
              <a:ext cx="97208" cy="80901"/>
            </a:xfrm>
            <a:custGeom>
              <a:avLst/>
              <a:gdLst/>
              <a:ahLst/>
              <a:cxnLst/>
              <a:rect l="0" t="0" r="0" b="0"/>
              <a:pathLst>
                <a:path w="97208" h="80901">
                  <a:moveTo>
                    <a:pt x="1957" y="5467"/>
                  </a:moveTo>
                  <a:lnTo>
                    <a:pt x="1957" y="5467"/>
                  </a:lnTo>
                  <a:lnTo>
                    <a:pt x="8699" y="5467"/>
                  </a:lnTo>
                  <a:lnTo>
                    <a:pt x="13890" y="3586"/>
                  </a:lnTo>
                  <a:lnTo>
                    <a:pt x="16262" y="2096"/>
                  </a:lnTo>
                  <a:lnTo>
                    <a:pt x="26342" y="0"/>
                  </a:lnTo>
                  <a:lnTo>
                    <a:pt x="32315" y="1391"/>
                  </a:lnTo>
                  <a:lnTo>
                    <a:pt x="34896" y="2750"/>
                  </a:lnTo>
                  <a:lnTo>
                    <a:pt x="39644" y="9904"/>
                  </a:lnTo>
                  <a:lnTo>
                    <a:pt x="41899" y="14775"/>
                  </a:lnTo>
                  <a:lnTo>
                    <a:pt x="41990" y="19433"/>
                  </a:lnTo>
                  <a:lnTo>
                    <a:pt x="38328" y="28372"/>
                  </a:lnTo>
                  <a:lnTo>
                    <a:pt x="1255" y="72929"/>
                  </a:lnTo>
                  <a:lnTo>
                    <a:pt x="79" y="75842"/>
                  </a:lnTo>
                  <a:lnTo>
                    <a:pt x="0" y="77783"/>
                  </a:lnTo>
                  <a:lnTo>
                    <a:pt x="652" y="79078"/>
                  </a:lnTo>
                  <a:lnTo>
                    <a:pt x="1793" y="79941"/>
                  </a:lnTo>
                  <a:lnTo>
                    <a:pt x="4941" y="80900"/>
                  </a:lnTo>
                  <a:lnTo>
                    <a:pt x="42402" y="72777"/>
                  </a:lnTo>
                  <a:lnTo>
                    <a:pt x="97207" y="56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761"/>
            <p:cNvSpPr/>
            <p:nvPr>
              <p:custDataLst>
                <p:tags r:id="rId80"/>
              </p:custDataLst>
            </p:nvPr>
          </p:nvSpPr>
          <p:spPr>
            <a:xfrm>
              <a:off x="8030664" y="2076718"/>
              <a:ext cx="110037" cy="164227"/>
            </a:xfrm>
            <a:custGeom>
              <a:avLst/>
              <a:gdLst/>
              <a:ahLst/>
              <a:cxnLst/>
              <a:rect l="0" t="0" r="0" b="0"/>
              <a:pathLst>
                <a:path w="110037" h="164227">
                  <a:moveTo>
                    <a:pt x="97336" y="12432"/>
                  </a:moveTo>
                  <a:lnTo>
                    <a:pt x="97336" y="12432"/>
                  </a:lnTo>
                  <a:lnTo>
                    <a:pt x="97335" y="6343"/>
                  </a:lnTo>
                  <a:lnTo>
                    <a:pt x="93965" y="2788"/>
                  </a:lnTo>
                  <a:lnTo>
                    <a:pt x="90429" y="1090"/>
                  </a:lnTo>
                  <a:lnTo>
                    <a:pt x="79039" y="0"/>
                  </a:lnTo>
                  <a:lnTo>
                    <a:pt x="63927" y="3183"/>
                  </a:lnTo>
                  <a:lnTo>
                    <a:pt x="46044" y="11965"/>
                  </a:lnTo>
                  <a:lnTo>
                    <a:pt x="27339" y="26875"/>
                  </a:lnTo>
                  <a:lnTo>
                    <a:pt x="15134" y="44698"/>
                  </a:lnTo>
                  <a:lnTo>
                    <a:pt x="13294" y="57112"/>
                  </a:lnTo>
                  <a:lnTo>
                    <a:pt x="13791" y="63385"/>
                  </a:lnTo>
                  <a:lnTo>
                    <a:pt x="19988" y="74119"/>
                  </a:lnTo>
                  <a:lnTo>
                    <a:pt x="24605" y="78956"/>
                  </a:lnTo>
                  <a:lnTo>
                    <a:pt x="37259" y="84332"/>
                  </a:lnTo>
                  <a:lnTo>
                    <a:pt x="74351" y="88380"/>
                  </a:lnTo>
                  <a:lnTo>
                    <a:pt x="74958" y="89875"/>
                  </a:lnTo>
                  <a:lnTo>
                    <a:pt x="73749" y="95299"/>
                  </a:lnTo>
                  <a:lnTo>
                    <a:pt x="65216" y="102414"/>
                  </a:lnTo>
                  <a:lnTo>
                    <a:pt x="25058" y="122641"/>
                  </a:lnTo>
                  <a:lnTo>
                    <a:pt x="5364" y="135241"/>
                  </a:lnTo>
                  <a:lnTo>
                    <a:pt x="16" y="143684"/>
                  </a:lnTo>
                  <a:lnTo>
                    <a:pt x="0" y="147206"/>
                  </a:lnTo>
                  <a:lnTo>
                    <a:pt x="1402" y="150259"/>
                  </a:lnTo>
                  <a:lnTo>
                    <a:pt x="3746" y="153000"/>
                  </a:lnTo>
                  <a:lnTo>
                    <a:pt x="17159" y="160229"/>
                  </a:lnTo>
                  <a:lnTo>
                    <a:pt x="55637" y="164226"/>
                  </a:lnTo>
                  <a:lnTo>
                    <a:pt x="110036" y="158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762"/>
            <p:cNvSpPr/>
            <p:nvPr>
              <p:custDataLst>
                <p:tags r:id="rId81"/>
              </p:custDataLst>
            </p:nvPr>
          </p:nvSpPr>
          <p:spPr>
            <a:xfrm>
              <a:off x="7810721" y="1791583"/>
              <a:ext cx="25180" cy="510599"/>
            </a:xfrm>
            <a:custGeom>
              <a:avLst/>
              <a:gdLst/>
              <a:ahLst/>
              <a:cxnLst/>
              <a:rect l="0" t="0" r="0" b="0"/>
              <a:pathLst>
                <a:path w="25180" h="510599">
                  <a:moveTo>
                    <a:pt x="12479" y="5467"/>
                  </a:moveTo>
                  <a:lnTo>
                    <a:pt x="12479" y="5467"/>
                  </a:lnTo>
                  <a:lnTo>
                    <a:pt x="12478" y="2096"/>
                  </a:lnTo>
                  <a:lnTo>
                    <a:pt x="11774" y="1103"/>
                  </a:lnTo>
                  <a:lnTo>
                    <a:pt x="10597" y="441"/>
                  </a:lnTo>
                  <a:lnTo>
                    <a:pt x="9108" y="0"/>
                  </a:lnTo>
                  <a:lnTo>
                    <a:pt x="8115" y="411"/>
                  </a:lnTo>
                  <a:lnTo>
                    <a:pt x="7453" y="1391"/>
                  </a:lnTo>
                  <a:lnTo>
                    <a:pt x="6520" y="6141"/>
                  </a:lnTo>
                  <a:lnTo>
                    <a:pt x="6151" y="48113"/>
                  </a:lnTo>
                  <a:lnTo>
                    <a:pt x="6136" y="86385"/>
                  </a:lnTo>
                  <a:lnTo>
                    <a:pt x="6131" y="129004"/>
                  </a:lnTo>
                  <a:lnTo>
                    <a:pt x="6130" y="176283"/>
                  </a:lnTo>
                  <a:lnTo>
                    <a:pt x="8010" y="211208"/>
                  </a:lnTo>
                  <a:lnTo>
                    <a:pt x="10492" y="247896"/>
                  </a:lnTo>
                  <a:lnTo>
                    <a:pt x="11596" y="285369"/>
                  </a:lnTo>
                  <a:lnTo>
                    <a:pt x="10205" y="321308"/>
                  </a:lnTo>
                  <a:lnTo>
                    <a:pt x="7234" y="356096"/>
                  </a:lnTo>
                  <a:lnTo>
                    <a:pt x="3562" y="390373"/>
                  </a:lnTo>
                  <a:lnTo>
                    <a:pt x="900" y="431290"/>
                  </a:lnTo>
                  <a:lnTo>
                    <a:pt x="0" y="474604"/>
                  </a:lnTo>
                  <a:lnTo>
                    <a:pt x="550" y="493799"/>
                  </a:lnTo>
                  <a:lnTo>
                    <a:pt x="5255" y="510598"/>
                  </a:lnTo>
                  <a:lnTo>
                    <a:pt x="6958" y="510143"/>
                  </a:lnTo>
                  <a:lnTo>
                    <a:pt x="17947" y="503037"/>
                  </a:lnTo>
                  <a:lnTo>
                    <a:pt x="20357" y="502280"/>
                  </a:lnTo>
                  <a:lnTo>
                    <a:pt x="21964" y="501070"/>
                  </a:lnTo>
                  <a:lnTo>
                    <a:pt x="25179" y="494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174"/>
          <p:cNvGrpSpPr/>
          <p:nvPr/>
        </p:nvGrpSpPr>
        <p:grpSpPr>
          <a:xfrm>
            <a:off x="9604822" y="1945792"/>
            <a:ext cx="425423" cy="499523"/>
            <a:chOff x="9604822" y="1945792"/>
            <a:chExt cx="425423" cy="499523"/>
          </a:xfrm>
        </p:grpSpPr>
        <p:sp>
          <p:nvSpPr>
            <p:cNvPr id="70" name="SMARTInkShape-6763"/>
            <p:cNvSpPr/>
            <p:nvPr>
              <p:custDataLst>
                <p:tags r:id="rId76"/>
              </p:custDataLst>
            </p:nvPr>
          </p:nvSpPr>
          <p:spPr>
            <a:xfrm>
              <a:off x="9937750" y="2318089"/>
              <a:ext cx="92495" cy="127226"/>
            </a:xfrm>
            <a:custGeom>
              <a:avLst/>
              <a:gdLst/>
              <a:ahLst/>
              <a:cxnLst/>
              <a:rect l="0" t="0" r="0" b="0"/>
              <a:pathLst>
                <a:path w="92495" h="127226">
                  <a:moveTo>
                    <a:pt x="19050" y="12361"/>
                  </a:moveTo>
                  <a:lnTo>
                    <a:pt x="19050" y="12361"/>
                  </a:lnTo>
                  <a:lnTo>
                    <a:pt x="24824" y="7291"/>
                  </a:lnTo>
                  <a:lnTo>
                    <a:pt x="31259" y="3523"/>
                  </a:lnTo>
                  <a:lnTo>
                    <a:pt x="51252" y="424"/>
                  </a:lnTo>
                  <a:lnTo>
                    <a:pt x="60643" y="0"/>
                  </a:lnTo>
                  <a:lnTo>
                    <a:pt x="64417" y="1298"/>
                  </a:lnTo>
                  <a:lnTo>
                    <a:pt x="70493" y="6503"/>
                  </a:lnTo>
                  <a:lnTo>
                    <a:pt x="71689" y="9867"/>
                  </a:lnTo>
                  <a:lnTo>
                    <a:pt x="71138" y="17367"/>
                  </a:lnTo>
                  <a:lnTo>
                    <a:pt x="63489" y="29523"/>
                  </a:lnTo>
                  <a:lnTo>
                    <a:pt x="48262" y="45567"/>
                  </a:lnTo>
                  <a:lnTo>
                    <a:pt x="34203" y="55191"/>
                  </a:lnTo>
                  <a:lnTo>
                    <a:pt x="34091" y="55731"/>
                  </a:lnTo>
                  <a:lnTo>
                    <a:pt x="34721" y="56091"/>
                  </a:lnTo>
                  <a:lnTo>
                    <a:pt x="76439" y="58214"/>
                  </a:lnTo>
                  <a:lnTo>
                    <a:pt x="85948" y="63549"/>
                  </a:lnTo>
                  <a:lnTo>
                    <a:pt x="89048" y="67653"/>
                  </a:lnTo>
                  <a:lnTo>
                    <a:pt x="92494" y="77858"/>
                  </a:lnTo>
                  <a:lnTo>
                    <a:pt x="91296" y="83542"/>
                  </a:lnTo>
                  <a:lnTo>
                    <a:pt x="84320" y="95503"/>
                  </a:lnTo>
                  <a:lnTo>
                    <a:pt x="68493" y="110765"/>
                  </a:lnTo>
                  <a:lnTo>
                    <a:pt x="43655" y="124225"/>
                  </a:lnTo>
                  <a:lnTo>
                    <a:pt x="25988" y="127225"/>
                  </a:lnTo>
                  <a:lnTo>
                    <a:pt x="0" y="126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764"/>
            <p:cNvSpPr/>
            <p:nvPr>
              <p:custDataLst>
                <p:tags r:id="rId77"/>
              </p:custDataLst>
            </p:nvPr>
          </p:nvSpPr>
          <p:spPr>
            <a:xfrm>
              <a:off x="9774744" y="2175530"/>
              <a:ext cx="124907" cy="173590"/>
            </a:xfrm>
            <a:custGeom>
              <a:avLst/>
              <a:gdLst/>
              <a:ahLst/>
              <a:cxnLst/>
              <a:rect l="0" t="0" r="0" b="0"/>
              <a:pathLst>
                <a:path w="124907" h="173590">
                  <a:moveTo>
                    <a:pt x="124906" y="21570"/>
                  </a:moveTo>
                  <a:lnTo>
                    <a:pt x="124906" y="21570"/>
                  </a:lnTo>
                  <a:lnTo>
                    <a:pt x="124906" y="7264"/>
                  </a:lnTo>
                  <a:lnTo>
                    <a:pt x="123494" y="4977"/>
                  </a:lnTo>
                  <a:lnTo>
                    <a:pt x="118164" y="555"/>
                  </a:lnTo>
                  <a:lnTo>
                    <a:pt x="107328" y="0"/>
                  </a:lnTo>
                  <a:lnTo>
                    <a:pt x="85360" y="5536"/>
                  </a:lnTo>
                  <a:lnTo>
                    <a:pt x="52654" y="23420"/>
                  </a:lnTo>
                  <a:lnTo>
                    <a:pt x="47104" y="30564"/>
                  </a:lnTo>
                  <a:lnTo>
                    <a:pt x="40938" y="47910"/>
                  </a:lnTo>
                  <a:lnTo>
                    <a:pt x="42823" y="56063"/>
                  </a:lnTo>
                  <a:lnTo>
                    <a:pt x="54322" y="70767"/>
                  </a:lnTo>
                  <a:lnTo>
                    <a:pt x="80882" y="92652"/>
                  </a:lnTo>
                  <a:lnTo>
                    <a:pt x="82152" y="95064"/>
                  </a:lnTo>
                  <a:lnTo>
                    <a:pt x="82292" y="97377"/>
                  </a:lnTo>
                  <a:lnTo>
                    <a:pt x="81680" y="99625"/>
                  </a:lnTo>
                  <a:lnTo>
                    <a:pt x="39743" y="121402"/>
                  </a:lnTo>
                  <a:lnTo>
                    <a:pt x="12756" y="138056"/>
                  </a:lnTo>
                  <a:lnTo>
                    <a:pt x="2618" y="150002"/>
                  </a:lnTo>
                  <a:lnTo>
                    <a:pt x="0" y="155791"/>
                  </a:lnTo>
                  <a:lnTo>
                    <a:pt x="1418" y="158323"/>
                  </a:lnTo>
                  <a:lnTo>
                    <a:pt x="8639" y="163018"/>
                  </a:lnTo>
                  <a:lnTo>
                    <a:pt x="37001" y="171075"/>
                  </a:lnTo>
                  <a:lnTo>
                    <a:pt x="84011" y="173589"/>
                  </a:lnTo>
                  <a:lnTo>
                    <a:pt x="124906" y="167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765"/>
            <p:cNvSpPr/>
            <p:nvPr>
              <p:custDataLst>
                <p:tags r:id="rId78"/>
              </p:custDataLst>
            </p:nvPr>
          </p:nvSpPr>
          <p:spPr>
            <a:xfrm>
              <a:off x="9604822" y="1945792"/>
              <a:ext cx="47179" cy="479119"/>
            </a:xfrm>
            <a:custGeom>
              <a:avLst/>
              <a:gdLst/>
              <a:ahLst/>
              <a:cxnLst/>
              <a:rect l="0" t="0" r="0" b="0"/>
              <a:pathLst>
                <a:path w="47179" h="479119">
                  <a:moveTo>
                    <a:pt x="9078" y="3658"/>
                  </a:moveTo>
                  <a:lnTo>
                    <a:pt x="9078" y="3658"/>
                  </a:lnTo>
                  <a:lnTo>
                    <a:pt x="12736" y="0"/>
                  </a:lnTo>
                  <a:lnTo>
                    <a:pt x="11174" y="1562"/>
                  </a:lnTo>
                  <a:lnTo>
                    <a:pt x="5891" y="43473"/>
                  </a:lnTo>
                  <a:lnTo>
                    <a:pt x="294" y="87108"/>
                  </a:lnTo>
                  <a:lnTo>
                    <a:pt x="0" y="121180"/>
                  </a:lnTo>
                  <a:lnTo>
                    <a:pt x="1515" y="158196"/>
                  </a:lnTo>
                  <a:lnTo>
                    <a:pt x="2189" y="198166"/>
                  </a:lnTo>
                  <a:lnTo>
                    <a:pt x="4371" y="239448"/>
                  </a:lnTo>
                  <a:lnTo>
                    <a:pt x="8396" y="280609"/>
                  </a:lnTo>
                  <a:lnTo>
                    <a:pt x="14889" y="320070"/>
                  </a:lnTo>
                  <a:lnTo>
                    <a:pt x="22480" y="356893"/>
                  </a:lnTo>
                  <a:lnTo>
                    <a:pt x="29851" y="390662"/>
                  </a:lnTo>
                  <a:lnTo>
                    <a:pt x="37262" y="432063"/>
                  </a:lnTo>
                  <a:lnTo>
                    <a:pt x="40787" y="479118"/>
                  </a:lnTo>
                  <a:lnTo>
                    <a:pt x="47178" y="473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175"/>
          <p:cNvGrpSpPr/>
          <p:nvPr/>
        </p:nvGrpSpPr>
        <p:grpSpPr>
          <a:xfrm>
            <a:off x="1460753" y="1007915"/>
            <a:ext cx="825248" cy="295265"/>
            <a:chOff x="1460753" y="1007915"/>
            <a:chExt cx="825248" cy="295265"/>
          </a:xfrm>
        </p:grpSpPr>
        <p:sp>
          <p:nvSpPr>
            <p:cNvPr id="74" name="SMARTInkShape-6766"/>
            <p:cNvSpPr/>
            <p:nvPr>
              <p:custDataLst>
                <p:tags r:id="rId70"/>
              </p:custDataLst>
            </p:nvPr>
          </p:nvSpPr>
          <p:spPr>
            <a:xfrm>
              <a:off x="1885453" y="1155700"/>
              <a:ext cx="165598" cy="38101"/>
            </a:xfrm>
            <a:custGeom>
              <a:avLst/>
              <a:gdLst/>
              <a:ahLst/>
              <a:cxnLst/>
              <a:rect l="0" t="0" r="0" b="0"/>
              <a:pathLst>
                <a:path w="165598" h="38101">
                  <a:moveTo>
                    <a:pt x="13197" y="38100"/>
                  </a:moveTo>
                  <a:lnTo>
                    <a:pt x="13197" y="38100"/>
                  </a:lnTo>
                  <a:lnTo>
                    <a:pt x="810" y="33736"/>
                  </a:lnTo>
                  <a:lnTo>
                    <a:pt x="0" y="33074"/>
                  </a:lnTo>
                  <a:lnTo>
                    <a:pt x="166" y="32633"/>
                  </a:lnTo>
                  <a:lnTo>
                    <a:pt x="43838" y="25085"/>
                  </a:lnTo>
                  <a:lnTo>
                    <a:pt x="89460" y="17467"/>
                  </a:lnTo>
                  <a:lnTo>
                    <a:pt x="135355" y="7370"/>
                  </a:lnTo>
                  <a:lnTo>
                    <a:pt x="1655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767"/>
            <p:cNvSpPr/>
            <p:nvPr>
              <p:custDataLst>
                <p:tags r:id="rId71"/>
              </p:custDataLst>
            </p:nvPr>
          </p:nvSpPr>
          <p:spPr>
            <a:xfrm>
              <a:off x="2100029" y="1143000"/>
              <a:ext cx="122472" cy="25401"/>
            </a:xfrm>
            <a:custGeom>
              <a:avLst/>
              <a:gdLst/>
              <a:ahLst/>
              <a:cxnLst/>
              <a:rect l="0" t="0" r="0" b="0"/>
              <a:pathLst>
                <a:path w="12247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607" y="25400"/>
                  </a:lnTo>
                  <a:lnTo>
                    <a:pt x="41843" y="13466"/>
                  </a:lnTo>
                  <a:lnTo>
                    <a:pt x="83059" y="6577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768"/>
            <p:cNvSpPr/>
            <p:nvPr>
              <p:custDataLst>
                <p:tags r:id="rId72"/>
              </p:custDataLst>
            </p:nvPr>
          </p:nvSpPr>
          <p:spPr>
            <a:xfrm>
              <a:off x="2113367" y="1212850"/>
              <a:ext cx="172634" cy="30345"/>
            </a:xfrm>
            <a:custGeom>
              <a:avLst/>
              <a:gdLst/>
              <a:ahLst/>
              <a:cxnLst/>
              <a:rect l="0" t="0" r="0" b="0"/>
              <a:pathLst>
                <a:path w="172634" h="30345">
                  <a:moveTo>
                    <a:pt x="32933" y="12700"/>
                  </a:moveTo>
                  <a:lnTo>
                    <a:pt x="32933" y="12700"/>
                  </a:lnTo>
                  <a:lnTo>
                    <a:pt x="2225" y="27006"/>
                  </a:lnTo>
                  <a:lnTo>
                    <a:pt x="467" y="28587"/>
                  </a:lnTo>
                  <a:lnTo>
                    <a:pt x="0" y="29641"/>
                  </a:lnTo>
                  <a:lnTo>
                    <a:pt x="394" y="30344"/>
                  </a:lnTo>
                  <a:lnTo>
                    <a:pt x="42289" y="21333"/>
                  </a:lnTo>
                  <a:lnTo>
                    <a:pt x="75191" y="13950"/>
                  </a:lnTo>
                  <a:lnTo>
                    <a:pt x="112862" y="7846"/>
                  </a:lnTo>
                  <a:lnTo>
                    <a:pt x="1726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769"/>
            <p:cNvSpPr/>
            <p:nvPr>
              <p:custDataLst>
                <p:tags r:id="rId73"/>
              </p:custDataLst>
            </p:nvPr>
          </p:nvSpPr>
          <p:spPr>
            <a:xfrm>
              <a:off x="1892404" y="1007915"/>
              <a:ext cx="133247" cy="295265"/>
            </a:xfrm>
            <a:custGeom>
              <a:avLst/>
              <a:gdLst/>
              <a:ahLst/>
              <a:cxnLst/>
              <a:rect l="0" t="0" r="0" b="0"/>
              <a:pathLst>
                <a:path w="133247" h="295265">
                  <a:moveTo>
                    <a:pt x="133246" y="33485"/>
                  </a:moveTo>
                  <a:lnTo>
                    <a:pt x="133246" y="33485"/>
                  </a:lnTo>
                  <a:lnTo>
                    <a:pt x="132540" y="22640"/>
                  </a:lnTo>
                  <a:lnTo>
                    <a:pt x="129875" y="12437"/>
                  </a:lnTo>
                  <a:lnTo>
                    <a:pt x="126765" y="8164"/>
                  </a:lnTo>
                  <a:lnTo>
                    <a:pt x="117666" y="1535"/>
                  </a:lnTo>
                  <a:lnTo>
                    <a:pt x="102803" y="0"/>
                  </a:lnTo>
                  <a:lnTo>
                    <a:pt x="85143" y="2375"/>
                  </a:lnTo>
                  <a:lnTo>
                    <a:pt x="45677" y="19310"/>
                  </a:lnTo>
                  <a:lnTo>
                    <a:pt x="29061" y="34929"/>
                  </a:lnTo>
                  <a:lnTo>
                    <a:pt x="18572" y="59705"/>
                  </a:lnTo>
                  <a:lnTo>
                    <a:pt x="13071" y="101093"/>
                  </a:lnTo>
                  <a:lnTo>
                    <a:pt x="7876" y="141868"/>
                  </a:lnTo>
                  <a:lnTo>
                    <a:pt x="2574" y="188679"/>
                  </a:lnTo>
                  <a:lnTo>
                    <a:pt x="689" y="232731"/>
                  </a:lnTo>
                  <a:lnTo>
                    <a:pt x="53" y="274291"/>
                  </a:lnTo>
                  <a:lnTo>
                    <a:pt x="0" y="280806"/>
                  </a:lnTo>
                  <a:lnTo>
                    <a:pt x="2082" y="285855"/>
                  </a:lnTo>
                  <a:lnTo>
                    <a:pt x="10040" y="293345"/>
                  </a:lnTo>
                  <a:lnTo>
                    <a:pt x="24395" y="295264"/>
                  </a:lnTo>
                  <a:lnTo>
                    <a:pt x="43946" y="292353"/>
                  </a:lnTo>
                  <a:lnTo>
                    <a:pt x="91095" y="275119"/>
                  </a:lnTo>
                  <a:lnTo>
                    <a:pt x="120546" y="262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770"/>
            <p:cNvSpPr/>
            <p:nvPr>
              <p:custDataLst>
                <p:tags r:id="rId74"/>
              </p:custDataLst>
            </p:nvPr>
          </p:nvSpPr>
          <p:spPr>
            <a:xfrm>
              <a:off x="1659521" y="1032133"/>
              <a:ext cx="163680" cy="265408"/>
            </a:xfrm>
            <a:custGeom>
              <a:avLst/>
              <a:gdLst/>
              <a:ahLst/>
              <a:cxnLst/>
              <a:rect l="0" t="0" r="0" b="0"/>
              <a:pathLst>
                <a:path w="163680" h="265408">
                  <a:moveTo>
                    <a:pt x="143879" y="34667"/>
                  </a:moveTo>
                  <a:lnTo>
                    <a:pt x="143879" y="34667"/>
                  </a:lnTo>
                  <a:lnTo>
                    <a:pt x="137137" y="24554"/>
                  </a:lnTo>
                  <a:lnTo>
                    <a:pt x="116089" y="8152"/>
                  </a:lnTo>
                  <a:lnTo>
                    <a:pt x="80769" y="0"/>
                  </a:lnTo>
                  <a:lnTo>
                    <a:pt x="53271" y="5618"/>
                  </a:lnTo>
                  <a:lnTo>
                    <a:pt x="27409" y="17523"/>
                  </a:lnTo>
                  <a:lnTo>
                    <a:pt x="8859" y="32222"/>
                  </a:lnTo>
                  <a:lnTo>
                    <a:pt x="3771" y="40092"/>
                  </a:lnTo>
                  <a:lnTo>
                    <a:pt x="0" y="56363"/>
                  </a:lnTo>
                  <a:lnTo>
                    <a:pt x="6320" y="74884"/>
                  </a:lnTo>
                  <a:lnTo>
                    <a:pt x="11956" y="84762"/>
                  </a:lnTo>
                  <a:lnTo>
                    <a:pt x="31389" y="101381"/>
                  </a:lnTo>
                  <a:lnTo>
                    <a:pt x="70097" y="122638"/>
                  </a:lnTo>
                  <a:lnTo>
                    <a:pt x="112845" y="144223"/>
                  </a:lnTo>
                  <a:lnTo>
                    <a:pt x="149265" y="168493"/>
                  </a:lnTo>
                  <a:lnTo>
                    <a:pt x="158053" y="176801"/>
                  </a:lnTo>
                  <a:lnTo>
                    <a:pt x="162501" y="185867"/>
                  </a:lnTo>
                  <a:lnTo>
                    <a:pt x="163679" y="205349"/>
                  </a:lnTo>
                  <a:lnTo>
                    <a:pt x="155736" y="223885"/>
                  </a:lnTo>
                  <a:lnTo>
                    <a:pt x="141388" y="240825"/>
                  </a:lnTo>
                  <a:lnTo>
                    <a:pt x="120899" y="255409"/>
                  </a:lnTo>
                  <a:lnTo>
                    <a:pt x="88936" y="265407"/>
                  </a:lnTo>
                  <a:lnTo>
                    <a:pt x="81850" y="265400"/>
                  </a:lnTo>
                  <a:lnTo>
                    <a:pt x="77126" y="263983"/>
                  </a:lnTo>
                  <a:lnTo>
                    <a:pt x="73977" y="261628"/>
                  </a:lnTo>
                  <a:lnTo>
                    <a:pt x="74700" y="255824"/>
                  </a:lnTo>
                  <a:lnTo>
                    <a:pt x="93079" y="21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771"/>
            <p:cNvSpPr/>
            <p:nvPr>
              <p:custDataLst>
                <p:tags r:id="rId75"/>
              </p:custDataLst>
            </p:nvPr>
          </p:nvSpPr>
          <p:spPr>
            <a:xfrm>
              <a:off x="1460753" y="1043909"/>
              <a:ext cx="138654" cy="254523"/>
            </a:xfrm>
            <a:custGeom>
              <a:avLst/>
              <a:gdLst/>
              <a:ahLst/>
              <a:cxnLst/>
              <a:rect l="0" t="0" r="0" b="0"/>
              <a:pathLst>
                <a:path w="138654" h="254523">
                  <a:moveTo>
                    <a:pt x="114047" y="41941"/>
                  </a:moveTo>
                  <a:lnTo>
                    <a:pt x="114047" y="41941"/>
                  </a:lnTo>
                  <a:lnTo>
                    <a:pt x="94274" y="11185"/>
                  </a:lnTo>
                  <a:lnTo>
                    <a:pt x="90282" y="6620"/>
                  </a:lnTo>
                  <a:lnTo>
                    <a:pt x="78320" y="1548"/>
                  </a:lnTo>
                  <a:lnTo>
                    <a:pt x="63596" y="0"/>
                  </a:lnTo>
                  <a:lnTo>
                    <a:pt x="47645" y="1663"/>
                  </a:lnTo>
                  <a:lnTo>
                    <a:pt x="31148" y="10399"/>
                  </a:lnTo>
                  <a:lnTo>
                    <a:pt x="15820" y="24394"/>
                  </a:lnTo>
                  <a:lnTo>
                    <a:pt x="4303" y="42374"/>
                  </a:lnTo>
                  <a:lnTo>
                    <a:pt x="126" y="62124"/>
                  </a:lnTo>
                  <a:lnTo>
                    <a:pt x="0" y="72330"/>
                  </a:lnTo>
                  <a:lnTo>
                    <a:pt x="5504" y="89314"/>
                  </a:lnTo>
                  <a:lnTo>
                    <a:pt x="9935" y="96806"/>
                  </a:lnTo>
                  <a:lnTo>
                    <a:pt x="26147" y="108894"/>
                  </a:lnTo>
                  <a:lnTo>
                    <a:pt x="60956" y="125514"/>
                  </a:lnTo>
                  <a:lnTo>
                    <a:pt x="98787" y="143844"/>
                  </a:lnTo>
                  <a:lnTo>
                    <a:pt x="119259" y="157081"/>
                  </a:lnTo>
                  <a:lnTo>
                    <a:pt x="133062" y="172372"/>
                  </a:lnTo>
                  <a:lnTo>
                    <a:pt x="138256" y="190457"/>
                  </a:lnTo>
                  <a:lnTo>
                    <a:pt x="138653" y="200218"/>
                  </a:lnTo>
                  <a:lnTo>
                    <a:pt x="135389" y="209548"/>
                  </a:lnTo>
                  <a:lnTo>
                    <a:pt x="122357" y="227440"/>
                  </a:lnTo>
                  <a:lnTo>
                    <a:pt x="98557" y="246638"/>
                  </a:lnTo>
                  <a:lnTo>
                    <a:pt x="77002" y="254522"/>
                  </a:lnTo>
                  <a:lnTo>
                    <a:pt x="65597" y="254484"/>
                  </a:lnTo>
                  <a:lnTo>
                    <a:pt x="60580" y="253487"/>
                  </a:lnTo>
                  <a:lnTo>
                    <a:pt x="57236" y="249999"/>
                  </a:lnTo>
                  <a:lnTo>
                    <a:pt x="53520" y="238598"/>
                  </a:lnTo>
                  <a:lnTo>
                    <a:pt x="56057" y="231607"/>
                  </a:lnTo>
                  <a:lnTo>
                    <a:pt x="82297" y="200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176"/>
          <p:cNvGrpSpPr/>
          <p:nvPr/>
        </p:nvGrpSpPr>
        <p:grpSpPr>
          <a:xfrm>
            <a:off x="2598588" y="807410"/>
            <a:ext cx="1420963" cy="503925"/>
            <a:chOff x="2598588" y="807410"/>
            <a:chExt cx="1420963" cy="503925"/>
          </a:xfrm>
        </p:grpSpPr>
        <p:sp>
          <p:nvSpPr>
            <p:cNvPr id="81" name="SMARTInkShape-6772"/>
            <p:cNvSpPr/>
            <p:nvPr>
              <p:custDataLst>
                <p:tags r:id="rId63"/>
              </p:custDataLst>
            </p:nvPr>
          </p:nvSpPr>
          <p:spPr>
            <a:xfrm>
              <a:off x="2598588" y="965461"/>
              <a:ext cx="385913" cy="345874"/>
            </a:xfrm>
            <a:custGeom>
              <a:avLst/>
              <a:gdLst/>
              <a:ahLst/>
              <a:cxnLst/>
              <a:rect l="0" t="0" r="0" b="0"/>
              <a:pathLst>
                <a:path w="385913" h="345874">
                  <a:moveTo>
                    <a:pt x="265262" y="6089"/>
                  </a:moveTo>
                  <a:lnTo>
                    <a:pt x="265262" y="6089"/>
                  </a:lnTo>
                  <a:lnTo>
                    <a:pt x="265262" y="0"/>
                  </a:lnTo>
                  <a:lnTo>
                    <a:pt x="228225" y="17351"/>
                  </a:lnTo>
                  <a:lnTo>
                    <a:pt x="194473" y="33672"/>
                  </a:lnTo>
                  <a:lnTo>
                    <a:pt x="151250" y="57389"/>
                  </a:lnTo>
                  <a:lnTo>
                    <a:pt x="107581" y="82511"/>
                  </a:lnTo>
                  <a:lnTo>
                    <a:pt x="66770" y="107788"/>
                  </a:lnTo>
                  <a:lnTo>
                    <a:pt x="19556" y="143702"/>
                  </a:lnTo>
                  <a:lnTo>
                    <a:pt x="1778" y="161089"/>
                  </a:lnTo>
                  <a:lnTo>
                    <a:pt x="0" y="167983"/>
                  </a:lnTo>
                  <a:lnTo>
                    <a:pt x="2343" y="173991"/>
                  </a:lnTo>
                  <a:lnTo>
                    <a:pt x="7433" y="179407"/>
                  </a:lnTo>
                  <a:lnTo>
                    <a:pt x="31903" y="185425"/>
                  </a:lnTo>
                  <a:lnTo>
                    <a:pt x="67708" y="188099"/>
                  </a:lnTo>
                  <a:lnTo>
                    <a:pt x="111843" y="189288"/>
                  </a:lnTo>
                  <a:lnTo>
                    <a:pt x="150274" y="191698"/>
                  </a:lnTo>
                  <a:lnTo>
                    <a:pt x="179584" y="196532"/>
                  </a:lnTo>
                  <a:lnTo>
                    <a:pt x="194962" y="205736"/>
                  </a:lnTo>
                  <a:lnTo>
                    <a:pt x="195112" y="212565"/>
                  </a:lnTo>
                  <a:lnTo>
                    <a:pt x="183990" y="229560"/>
                  </a:lnTo>
                  <a:lnTo>
                    <a:pt x="143815" y="262332"/>
                  </a:lnTo>
                  <a:lnTo>
                    <a:pt x="109685" y="284604"/>
                  </a:lnTo>
                  <a:lnTo>
                    <a:pt x="75467" y="304851"/>
                  </a:lnTo>
                  <a:lnTo>
                    <a:pt x="36635" y="327444"/>
                  </a:lnTo>
                  <a:lnTo>
                    <a:pt x="26067" y="338473"/>
                  </a:lnTo>
                  <a:lnTo>
                    <a:pt x="27482" y="341978"/>
                  </a:lnTo>
                  <a:lnTo>
                    <a:pt x="40343" y="345873"/>
                  </a:lnTo>
                  <a:lnTo>
                    <a:pt x="69578" y="343841"/>
                  </a:lnTo>
                  <a:lnTo>
                    <a:pt x="111263" y="338234"/>
                  </a:lnTo>
                  <a:lnTo>
                    <a:pt x="137196" y="334764"/>
                  </a:lnTo>
                  <a:lnTo>
                    <a:pt x="165068" y="331039"/>
                  </a:lnTo>
                  <a:lnTo>
                    <a:pt x="193527" y="327144"/>
                  </a:lnTo>
                  <a:lnTo>
                    <a:pt x="222378" y="323137"/>
                  </a:lnTo>
                  <a:lnTo>
                    <a:pt x="251489" y="319054"/>
                  </a:lnTo>
                  <a:lnTo>
                    <a:pt x="279363" y="315627"/>
                  </a:lnTo>
                  <a:lnTo>
                    <a:pt x="306413" y="312637"/>
                  </a:lnTo>
                  <a:lnTo>
                    <a:pt x="350579" y="308138"/>
                  </a:lnTo>
                  <a:lnTo>
                    <a:pt x="385912" y="304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773"/>
            <p:cNvSpPr/>
            <p:nvPr>
              <p:custDataLst>
                <p:tags r:id="rId64"/>
              </p:custDataLst>
            </p:nvPr>
          </p:nvSpPr>
          <p:spPr>
            <a:xfrm>
              <a:off x="3128291" y="961138"/>
              <a:ext cx="192760" cy="294793"/>
            </a:xfrm>
            <a:custGeom>
              <a:avLst/>
              <a:gdLst/>
              <a:ahLst/>
              <a:cxnLst/>
              <a:rect l="0" t="0" r="0" b="0"/>
              <a:pathLst>
                <a:path w="192760" h="294793">
                  <a:moveTo>
                    <a:pt x="154659" y="23112"/>
                  </a:moveTo>
                  <a:lnTo>
                    <a:pt x="154659" y="23112"/>
                  </a:lnTo>
                  <a:lnTo>
                    <a:pt x="145821" y="5435"/>
                  </a:lnTo>
                  <a:lnTo>
                    <a:pt x="142417" y="2861"/>
                  </a:lnTo>
                  <a:lnTo>
                    <a:pt x="132990" y="0"/>
                  </a:lnTo>
                  <a:lnTo>
                    <a:pt x="119864" y="4374"/>
                  </a:lnTo>
                  <a:lnTo>
                    <a:pt x="92844" y="24380"/>
                  </a:lnTo>
                  <a:lnTo>
                    <a:pt x="56145" y="62764"/>
                  </a:lnTo>
                  <a:lnTo>
                    <a:pt x="30442" y="97885"/>
                  </a:lnTo>
                  <a:lnTo>
                    <a:pt x="9611" y="139365"/>
                  </a:lnTo>
                  <a:lnTo>
                    <a:pt x="353" y="178026"/>
                  </a:lnTo>
                  <a:lnTo>
                    <a:pt x="0" y="213318"/>
                  </a:lnTo>
                  <a:lnTo>
                    <a:pt x="6900" y="245467"/>
                  </a:lnTo>
                  <a:lnTo>
                    <a:pt x="24547" y="268692"/>
                  </a:lnTo>
                  <a:lnTo>
                    <a:pt x="36168" y="277849"/>
                  </a:lnTo>
                  <a:lnTo>
                    <a:pt x="67894" y="289904"/>
                  </a:lnTo>
                  <a:lnTo>
                    <a:pt x="106219" y="294792"/>
                  </a:lnTo>
                  <a:lnTo>
                    <a:pt x="149123" y="289909"/>
                  </a:lnTo>
                  <a:lnTo>
                    <a:pt x="192759" y="283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774"/>
            <p:cNvSpPr/>
            <p:nvPr>
              <p:custDataLst>
                <p:tags r:id="rId65"/>
              </p:custDataLst>
            </p:nvPr>
          </p:nvSpPr>
          <p:spPr>
            <a:xfrm>
              <a:off x="3365757" y="1001988"/>
              <a:ext cx="177544" cy="193474"/>
            </a:xfrm>
            <a:custGeom>
              <a:avLst/>
              <a:gdLst/>
              <a:ahLst/>
              <a:cxnLst/>
              <a:rect l="0" t="0" r="0" b="0"/>
              <a:pathLst>
                <a:path w="177544" h="193474">
                  <a:moveTo>
                    <a:pt x="177543" y="20362"/>
                  </a:moveTo>
                  <a:lnTo>
                    <a:pt x="177543" y="20362"/>
                  </a:lnTo>
                  <a:lnTo>
                    <a:pt x="174172" y="10249"/>
                  </a:lnTo>
                  <a:lnTo>
                    <a:pt x="168754" y="3403"/>
                  </a:lnTo>
                  <a:lnTo>
                    <a:pt x="165333" y="589"/>
                  </a:lnTo>
                  <a:lnTo>
                    <a:pt x="136923" y="0"/>
                  </a:lnTo>
                  <a:lnTo>
                    <a:pt x="97225" y="11036"/>
                  </a:lnTo>
                  <a:lnTo>
                    <a:pt x="60925" y="31083"/>
                  </a:lnTo>
                  <a:lnTo>
                    <a:pt x="46220" y="44882"/>
                  </a:lnTo>
                  <a:lnTo>
                    <a:pt x="41311" y="51526"/>
                  </a:lnTo>
                  <a:lnTo>
                    <a:pt x="39449" y="57365"/>
                  </a:lnTo>
                  <a:lnTo>
                    <a:pt x="39620" y="62670"/>
                  </a:lnTo>
                  <a:lnTo>
                    <a:pt x="41144" y="67617"/>
                  </a:lnTo>
                  <a:lnTo>
                    <a:pt x="45688" y="71621"/>
                  </a:lnTo>
                  <a:lnTo>
                    <a:pt x="78329" y="83116"/>
                  </a:lnTo>
                  <a:lnTo>
                    <a:pt x="108634" y="92181"/>
                  </a:lnTo>
                  <a:lnTo>
                    <a:pt x="111143" y="95053"/>
                  </a:lnTo>
                  <a:lnTo>
                    <a:pt x="111404" y="98378"/>
                  </a:lnTo>
                  <a:lnTo>
                    <a:pt x="110167" y="102006"/>
                  </a:lnTo>
                  <a:lnTo>
                    <a:pt x="97503" y="109800"/>
                  </a:lnTo>
                  <a:lnTo>
                    <a:pt x="51509" y="129673"/>
                  </a:lnTo>
                  <a:lnTo>
                    <a:pt x="15848" y="149617"/>
                  </a:lnTo>
                  <a:lnTo>
                    <a:pt x="4314" y="161064"/>
                  </a:lnTo>
                  <a:lnTo>
                    <a:pt x="1379" y="166375"/>
                  </a:lnTo>
                  <a:lnTo>
                    <a:pt x="0" y="176038"/>
                  </a:lnTo>
                  <a:lnTo>
                    <a:pt x="2736" y="179885"/>
                  </a:lnTo>
                  <a:lnTo>
                    <a:pt x="13303" y="186041"/>
                  </a:lnTo>
                  <a:lnTo>
                    <a:pt x="38490" y="193473"/>
                  </a:lnTo>
                  <a:lnTo>
                    <a:pt x="64924" y="193402"/>
                  </a:lnTo>
                  <a:lnTo>
                    <a:pt x="107636" y="186995"/>
                  </a:lnTo>
                  <a:lnTo>
                    <a:pt x="151560" y="185664"/>
                  </a:lnTo>
                  <a:lnTo>
                    <a:pt x="164843" y="18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775"/>
            <p:cNvSpPr/>
            <p:nvPr>
              <p:custDataLst>
                <p:tags r:id="rId66"/>
              </p:custDataLst>
            </p:nvPr>
          </p:nvSpPr>
          <p:spPr>
            <a:xfrm>
              <a:off x="3663950" y="11874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4903" y="74133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776"/>
            <p:cNvSpPr/>
            <p:nvPr>
              <p:custDataLst>
                <p:tags r:id="rId67"/>
              </p:custDataLst>
            </p:nvPr>
          </p:nvSpPr>
          <p:spPr>
            <a:xfrm>
              <a:off x="3640315" y="1074890"/>
              <a:ext cx="49606" cy="28789"/>
            </a:xfrm>
            <a:custGeom>
              <a:avLst/>
              <a:gdLst/>
              <a:ahLst/>
              <a:cxnLst/>
              <a:rect l="0" t="0" r="0" b="0"/>
              <a:pathLst>
                <a:path w="49606" h="28789">
                  <a:moveTo>
                    <a:pt x="10935" y="10960"/>
                  </a:moveTo>
                  <a:lnTo>
                    <a:pt x="10935" y="10960"/>
                  </a:lnTo>
                  <a:lnTo>
                    <a:pt x="4193" y="14331"/>
                  </a:lnTo>
                  <a:lnTo>
                    <a:pt x="2207" y="16030"/>
                  </a:lnTo>
                  <a:lnTo>
                    <a:pt x="0" y="19798"/>
                  </a:lnTo>
                  <a:lnTo>
                    <a:pt x="823" y="21791"/>
                  </a:lnTo>
                  <a:lnTo>
                    <a:pt x="5500" y="25887"/>
                  </a:lnTo>
                  <a:lnTo>
                    <a:pt x="19437" y="28788"/>
                  </a:lnTo>
                  <a:lnTo>
                    <a:pt x="30942" y="25704"/>
                  </a:lnTo>
                  <a:lnTo>
                    <a:pt x="41699" y="19630"/>
                  </a:lnTo>
                  <a:lnTo>
                    <a:pt x="48832" y="12226"/>
                  </a:lnTo>
                  <a:lnTo>
                    <a:pt x="49605" y="8982"/>
                  </a:lnTo>
                  <a:lnTo>
                    <a:pt x="48710" y="6113"/>
                  </a:lnTo>
                  <a:lnTo>
                    <a:pt x="46701" y="3496"/>
                  </a:lnTo>
                  <a:lnTo>
                    <a:pt x="38826" y="587"/>
                  </a:lnTo>
                  <a:lnTo>
                    <a:pt x="28975" y="0"/>
                  </a:lnTo>
                  <a:lnTo>
                    <a:pt x="10935" y="4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777"/>
            <p:cNvSpPr/>
            <p:nvPr>
              <p:custDataLst>
                <p:tags r:id="rId68"/>
              </p:custDataLst>
            </p:nvPr>
          </p:nvSpPr>
          <p:spPr>
            <a:xfrm>
              <a:off x="3768529" y="971550"/>
              <a:ext cx="74770" cy="292101"/>
            </a:xfrm>
            <a:custGeom>
              <a:avLst/>
              <a:gdLst/>
              <a:ahLst/>
              <a:cxnLst/>
              <a:rect l="0" t="0" r="0" b="0"/>
              <a:pathLst>
                <a:path w="74770" h="2921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21701" y="13484"/>
                  </a:lnTo>
                  <a:lnTo>
                    <a:pt x="44629" y="52208"/>
                  </a:lnTo>
                  <a:lnTo>
                    <a:pt x="60984" y="89761"/>
                  </a:lnTo>
                  <a:lnTo>
                    <a:pt x="73427" y="133733"/>
                  </a:lnTo>
                  <a:lnTo>
                    <a:pt x="74769" y="158299"/>
                  </a:lnTo>
                  <a:lnTo>
                    <a:pt x="74253" y="183850"/>
                  </a:lnTo>
                  <a:lnTo>
                    <a:pt x="64272" y="227290"/>
                  </a:lnTo>
                  <a:lnTo>
                    <a:pt x="48783" y="261179"/>
                  </a:lnTo>
                  <a:lnTo>
                    <a:pt x="32491" y="280944"/>
                  </a:lnTo>
                  <a:lnTo>
                    <a:pt x="19606" y="288788"/>
                  </a:lnTo>
                  <a:lnTo>
                    <a:pt x="3371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778"/>
            <p:cNvSpPr/>
            <p:nvPr>
              <p:custDataLst>
                <p:tags r:id="rId69"/>
              </p:custDataLst>
            </p:nvPr>
          </p:nvSpPr>
          <p:spPr>
            <a:xfrm>
              <a:off x="3822700" y="807410"/>
              <a:ext cx="196851" cy="130163"/>
            </a:xfrm>
            <a:custGeom>
              <a:avLst/>
              <a:gdLst/>
              <a:ahLst/>
              <a:cxnLst/>
              <a:rect l="0" t="0" r="0" b="0"/>
              <a:pathLst>
                <a:path w="196851" h="130163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2" y="6714"/>
                  </a:lnTo>
                  <a:lnTo>
                    <a:pt x="27136" y="0"/>
                  </a:lnTo>
                  <a:lnTo>
                    <a:pt x="51707" y="2695"/>
                  </a:lnTo>
                  <a:lnTo>
                    <a:pt x="59165" y="7121"/>
                  </a:lnTo>
                  <a:lnTo>
                    <a:pt x="71216" y="21446"/>
                  </a:lnTo>
                  <a:lnTo>
                    <a:pt x="73583" y="30911"/>
                  </a:lnTo>
                  <a:lnTo>
                    <a:pt x="72449" y="52716"/>
                  </a:lnTo>
                  <a:lnTo>
                    <a:pt x="61598" y="74637"/>
                  </a:lnTo>
                  <a:lnTo>
                    <a:pt x="23204" y="121109"/>
                  </a:lnTo>
                  <a:lnTo>
                    <a:pt x="19702" y="124869"/>
                  </a:lnTo>
                  <a:lnTo>
                    <a:pt x="19485" y="127376"/>
                  </a:lnTo>
                  <a:lnTo>
                    <a:pt x="21456" y="129047"/>
                  </a:lnTo>
                  <a:lnTo>
                    <a:pt x="24888" y="130162"/>
                  </a:lnTo>
                  <a:lnTo>
                    <a:pt x="60056" y="128359"/>
                  </a:lnTo>
                  <a:lnTo>
                    <a:pt x="107322" y="123356"/>
                  </a:lnTo>
                  <a:lnTo>
                    <a:pt x="142243" y="123201"/>
                  </a:lnTo>
                  <a:lnTo>
                    <a:pt x="196850" y="126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177"/>
          <p:cNvGrpSpPr/>
          <p:nvPr/>
        </p:nvGrpSpPr>
        <p:grpSpPr>
          <a:xfrm>
            <a:off x="1300783" y="1850819"/>
            <a:ext cx="1734518" cy="964345"/>
            <a:chOff x="1300783" y="1850819"/>
            <a:chExt cx="1734518" cy="964345"/>
          </a:xfrm>
        </p:grpSpPr>
        <p:sp>
          <p:nvSpPr>
            <p:cNvPr id="89" name="SMARTInkShape-6779"/>
            <p:cNvSpPr/>
            <p:nvPr>
              <p:custDataLst>
                <p:tags r:id="rId45"/>
              </p:custDataLst>
            </p:nvPr>
          </p:nvSpPr>
          <p:spPr>
            <a:xfrm>
              <a:off x="2712382" y="2427159"/>
              <a:ext cx="322919" cy="240585"/>
            </a:xfrm>
            <a:custGeom>
              <a:avLst/>
              <a:gdLst/>
              <a:ahLst/>
              <a:cxnLst/>
              <a:rect l="0" t="0" r="0" b="0"/>
              <a:pathLst>
                <a:path w="322919" h="240585">
                  <a:moveTo>
                    <a:pt x="11768" y="182691"/>
                  </a:moveTo>
                  <a:lnTo>
                    <a:pt x="11768" y="182691"/>
                  </a:lnTo>
                  <a:lnTo>
                    <a:pt x="11768" y="175949"/>
                  </a:lnTo>
                  <a:lnTo>
                    <a:pt x="11062" y="173963"/>
                  </a:lnTo>
                  <a:lnTo>
                    <a:pt x="9886" y="172639"/>
                  </a:lnTo>
                  <a:lnTo>
                    <a:pt x="8397" y="171756"/>
                  </a:lnTo>
                  <a:lnTo>
                    <a:pt x="6699" y="171873"/>
                  </a:lnTo>
                  <a:lnTo>
                    <a:pt x="2930" y="173885"/>
                  </a:lnTo>
                  <a:lnTo>
                    <a:pt x="784" y="180894"/>
                  </a:lnTo>
                  <a:lnTo>
                    <a:pt x="0" y="209396"/>
                  </a:lnTo>
                  <a:lnTo>
                    <a:pt x="4205" y="230271"/>
                  </a:lnTo>
                  <a:lnTo>
                    <a:pt x="7936" y="238645"/>
                  </a:lnTo>
                  <a:lnTo>
                    <a:pt x="11330" y="240455"/>
                  </a:lnTo>
                  <a:lnTo>
                    <a:pt x="20745" y="240584"/>
                  </a:lnTo>
                  <a:lnTo>
                    <a:pt x="31986" y="234526"/>
                  </a:lnTo>
                  <a:lnTo>
                    <a:pt x="48332" y="219216"/>
                  </a:lnTo>
                  <a:lnTo>
                    <a:pt x="77194" y="179377"/>
                  </a:lnTo>
                  <a:lnTo>
                    <a:pt x="77258" y="178365"/>
                  </a:lnTo>
                  <a:lnTo>
                    <a:pt x="76594" y="177690"/>
                  </a:lnTo>
                  <a:lnTo>
                    <a:pt x="90229" y="211697"/>
                  </a:lnTo>
                  <a:lnTo>
                    <a:pt x="96264" y="218631"/>
                  </a:lnTo>
                  <a:lnTo>
                    <a:pt x="99849" y="221468"/>
                  </a:lnTo>
                  <a:lnTo>
                    <a:pt x="104355" y="221948"/>
                  </a:lnTo>
                  <a:lnTo>
                    <a:pt x="115007" y="218718"/>
                  </a:lnTo>
                  <a:lnTo>
                    <a:pt x="136274" y="202224"/>
                  </a:lnTo>
                  <a:lnTo>
                    <a:pt x="164381" y="154747"/>
                  </a:lnTo>
                  <a:lnTo>
                    <a:pt x="180020" y="121588"/>
                  </a:lnTo>
                  <a:lnTo>
                    <a:pt x="194497" y="85684"/>
                  </a:lnTo>
                  <a:lnTo>
                    <a:pt x="205164" y="50677"/>
                  </a:lnTo>
                  <a:lnTo>
                    <a:pt x="207554" y="21007"/>
                  </a:lnTo>
                  <a:lnTo>
                    <a:pt x="204382" y="4998"/>
                  </a:lnTo>
                  <a:lnTo>
                    <a:pt x="201560" y="729"/>
                  </a:lnTo>
                  <a:lnTo>
                    <a:pt x="198974" y="0"/>
                  </a:lnTo>
                  <a:lnTo>
                    <a:pt x="196544" y="1630"/>
                  </a:lnTo>
                  <a:lnTo>
                    <a:pt x="194218" y="4834"/>
                  </a:lnTo>
                  <a:lnTo>
                    <a:pt x="180348" y="50532"/>
                  </a:lnTo>
                  <a:lnTo>
                    <a:pt x="169589" y="97515"/>
                  </a:lnTo>
                  <a:lnTo>
                    <a:pt x="166577" y="130489"/>
                  </a:lnTo>
                  <a:lnTo>
                    <a:pt x="168253" y="174044"/>
                  </a:lnTo>
                  <a:lnTo>
                    <a:pt x="179960" y="207018"/>
                  </a:lnTo>
                  <a:lnTo>
                    <a:pt x="185279" y="213726"/>
                  </a:lnTo>
                  <a:lnTo>
                    <a:pt x="196834" y="221179"/>
                  </a:lnTo>
                  <a:lnTo>
                    <a:pt x="203584" y="221755"/>
                  </a:lnTo>
                  <a:lnTo>
                    <a:pt x="218610" y="218632"/>
                  </a:lnTo>
                  <a:lnTo>
                    <a:pt x="232814" y="206896"/>
                  </a:lnTo>
                  <a:lnTo>
                    <a:pt x="250830" y="180455"/>
                  </a:lnTo>
                  <a:lnTo>
                    <a:pt x="266188" y="139916"/>
                  </a:lnTo>
                  <a:lnTo>
                    <a:pt x="266754" y="133008"/>
                  </a:lnTo>
                  <a:lnTo>
                    <a:pt x="265719" y="128402"/>
                  </a:lnTo>
                  <a:lnTo>
                    <a:pt x="263619" y="125332"/>
                  </a:lnTo>
                  <a:lnTo>
                    <a:pt x="260102" y="123990"/>
                  </a:lnTo>
                  <a:lnTo>
                    <a:pt x="250550" y="124381"/>
                  </a:lnTo>
                  <a:lnTo>
                    <a:pt x="239248" y="134433"/>
                  </a:lnTo>
                  <a:lnTo>
                    <a:pt x="224749" y="158044"/>
                  </a:lnTo>
                  <a:lnTo>
                    <a:pt x="220021" y="174559"/>
                  </a:lnTo>
                  <a:lnTo>
                    <a:pt x="220271" y="191306"/>
                  </a:lnTo>
                  <a:lnTo>
                    <a:pt x="224616" y="204394"/>
                  </a:lnTo>
                  <a:lnTo>
                    <a:pt x="227750" y="209860"/>
                  </a:lnTo>
                  <a:lnTo>
                    <a:pt x="232661" y="213503"/>
                  </a:lnTo>
                  <a:lnTo>
                    <a:pt x="245644" y="217552"/>
                  </a:lnTo>
                  <a:lnTo>
                    <a:pt x="272192" y="213089"/>
                  </a:lnTo>
                  <a:lnTo>
                    <a:pt x="322918" y="18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780"/>
            <p:cNvSpPr/>
            <p:nvPr>
              <p:custDataLst>
                <p:tags r:id="rId46"/>
              </p:custDataLst>
            </p:nvPr>
          </p:nvSpPr>
          <p:spPr>
            <a:xfrm>
              <a:off x="2814069" y="2463800"/>
              <a:ext cx="195832" cy="31751"/>
            </a:xfrm>
            <a:custGeom>
              <a:avLst/>
              <a:gdLst/>
              <a:ahLst/>
              <a:cxnLst/>
              <a:rect l="0" t="0" r="0" b="0"/>
              <a:pathLst>
                <a:path w="195832" h="31751">
                  <a:moveTo>
                    <a:pt x="11681" y="31750"/>
                  </a:moveTo>
                  <a:lnTo>
                    <a:pt x="11681" y="31750"/>
                  </a:lnTo>
                  <a:lnTo>
                    <a:pt x="1568" y="28379"/>
                  </a:lnTo>
                  <a:lnTo>
                    <a:pt x="0" y="27386"/>
                  </a:lnTo>
                  <a:lnTo>
                    <a:pt x="366" y="26724"/>
                  </a:lnTo>
                  <a:lnTo>
                    <a:pt x="8063" y="25988"/>
                  </a:lnTo>
                  <a:lnTo>
                    <a:pt x="42986" y="24163"/>
                  </a:lnTo>
                  <a:lnTo>
                    <a:pt x="80393" y="18735"/>
                  </a:lnTo>
                  <a:lnTo>
                    <a:pt x="124769" y="11619"/>
                  </a:lnTo>
                  <a:lnTo>
                    <a:pt x="164248" y="5164"/>
                  </a:lnTo>
                  <a:lnTo>
                    <a:pt x="1958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781"/>
            <p:cNvSpPr/>
            <p:nvPr>
              <p:custDataLst>
                <p:tags r:id="rId47"/>
              </p:custDataLst>
            </p:nvPr>
          </p:nvSpPr>
          <p:spPr>
            <a:xfrm>
              <a:off x="1329016" y="1944734"/>
              <a:ext cx="239435" cy="269766"/>
            </a:xfrm>
            <a:custGeom>
              <a:avLst/>
              <a:gdLst/>
              <a:ahLst/>
              <a:cxnLst/>
              <a:rect l="0" t="0" r="0" b="0"/>
              <a:pathLst>
                <a:path w="239435" h="269766">
                  <a:moveTo>
                    <a:pt x="10834" y="80916"/>
                  </a:moveTo>
                  <a:lnTo>
                    <a:pt x="10834" y="80916"/>
                  </a:lnTo>
                  <a:lnTo>
                    <a:pt x="7463" y="80916"/>
                  </a:lnTo>
                  <a:lnTo>
                    <a:pt x="6470" y="81621"/>
                  </a:lnTo>
                  <a:lnTo>
                    <a:pt x="5808" y="82797"/>
                  </a:lnTo>
                  <a:lnTo>
                    <a:pt x="4876" y="89705"/>
                  </a:lnTo>
                  <a:lnTo>
                    <a:pt x="6400" y="132339"/>
                  </a:lnTo>
                  <a:lnTo>
                    <a:pt x="11402" y="171882"/>
                  </a:lnTo>
                  <a:lnTo>
                    <a:pt x="15471" y="211115"/>
                  </a:lnTo>
                  <a:lnTo>
                    <a:pt x="20217" y="252606"/>
                  </a:lnTo>
                  <a:lnTo>
                    <a:pt x="23243" y="269765"/>
                  </a:lnTo>
                  <a:lnTo>
                    <a:pt x="14670" y="223708"/>
                  </a:lnTo>
                  <a:lnTo>
                    <a:pt x="10657" y="192592"/>
                  </a:lnTo>
                  <a:lnTo>
                    <a:pt x="6522" y="155244"/>
                  </a:lnTo>
                  <a:lnTo>
                    <a:pt x="2332" y="115127"/>
                  </a:lnTo>
                  <a:lnTo>
                    <a:pt x="0" y="79423"/>
                  </a:lnTo>
                  <a:lnTo>
                    <a:pt x="568" y="39081"/>
                  </a:lnTo>
                  <a:lnTo>
                    <a:pt x="4140" y="10381"/>
                  </a:lnTo>
                  <a:lnTo>
                    <a:pt x="30979" y="55218"/>
                  </a:lnTo>
                  <a:lnTo>
                    <a:pt x="49258" y="82317"/>
                  </a:lnTo>
                  <a:lnTo>
                    <a:pt x="65541" y="94004"/>
                  </a:lnTo>
                  <a:lnTo>
                    <a:pt x="74822" y="98108"/>
                  </a:lnTo>
                  <a:lnTo>
                    <a:pt x="92660" y="98905"/>
                  </a:lnTo>
                  <a:lnTo>
                    <a:pt x="101368" y="97142"/>
                  </a:lnTo>
                  <a:lnTo>
                    <a:pt x="118570" y="85776"/>
                  </a:lnTo>
                  <a:lnTo>
                    <a:pt x="142239" y="57661"/>
                  </a:lnTo>
                  <a:lnTo>
                    <a:pt x="165539" y="10774"/>
                  </a:lnTo>
                  <a:lnTo>
                    <a:pt x="174426" y="0"/>
                  </a:lnTo>
                  <a:lnTo>
                    <a:pt x="175634" y="866"/>
                  </a:lnTo>
                  <a:lnTo>
                    <a:pt x="181411" y="10944"/>
                  </a:lnTo>
                  <a:lnTo>
                    <a:pt x="196289" y="54777"/>
                  </a:lnTo>
                  <a:lnTo>
                    <a:pt x="205407" y="96005"/>
                  </a:lnTo>
                  <a:lnTo>
                    <a:pt x="214002" y="138120"/>
                  </a:lnTo>
                  <a:lnTo>
                    <a:pt x="225865" y="180410"/>
                  </a:lnTo>
                  <a:lnTo>
                    <a:pt x="239434" y="226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782"/>
            <p:cNvSpPr/>
            <p:nvPr>
              <p:custDataLst>
                <p:tags r:id="rId48"/>
              </p:custDataLst>
            </p:nvPr>
          </p:nvSpPr>
          <p:spPr>
            <a:xfrm>
              <a:off x="1645297" y="1928401"/>
              <a:ext cx="107304" cy="264858"/>
            </a:xfrm>
            <a:custGeom>
              <a:avLst/>
              <a:gdLst/>
              <a:ahLst/>
              <a:cxnLst/>
              <a:rect l="0" t="0" r="0" b="0"/>
              <a:pathLst>
                <a:path w="107304" h="264858">
                  <a:moveTo>
                    <a:pt x="37453" y="52799"/>
                  </a:moveTo>
                  <a:lnTo>
                    <a:pt x="37453" y="52799"/>
                  </a:lnTo>
                  <a:lnTo>
                    <a:pt x="37453" y="49428"/>
                  </a:lnTo>
                  <a:lnTo>
                    <a:pt x="36747" y="49141"/>
                  </a:lnTo>
                  <a:lnTo>
                    <a:pt x="34082" y="50703"/>
                  </a:lnTo>
                  <a:lnTo>
                    <a:pt x="32427" y="57512"/>
                  </a:lnTo>
                  <a:lnTo>
                    <a:pt x="29866" y="102495"/>
                  </a:lnTo>
                  <a:lnTo>
                    <a:pt x="24438" y="134153"/>
                  </a:lnTo>
                  <a:lnTo>
                    <a:pt x="19204" y="169390"/>
                  </a:lnTo>
                  <a:lnTo>
                    <a:pt x="13820" y="204100"/>
                  </a:lnTo>
                  <a:lnTo>
                    <a:pt x="4266" y="244619"/>
                  </a:lnTo>
                  <a:lnTo>
                    <a:pt x="809" y="263994"/>
                  </a:lnTo>
                  <a:lnTo>
                    <a:pt x="323" y="264857"/>
                  </a:lnTo>
                  <a:lnTo>
                    <a:pt x="0" y="264021"/>
                  </a:lnTo>
                  <a:lnTo>
                    <a:pt x="8227" y="220506"/>
                  </a:lnTo>
                  <a:lnTo>
                    <a:pt x="14586" y="187308"/>
                  </a:lnTo>
                  <a:lnTo>
                    <a:pt x="19764" y="149034"/>
                  </a:lnTo>
                  <a:lnTo>
                    <a:pt x="26298" y="108505"/>
                  </a:lnTo>
                  <a:lnTo>
                    <a:pt x="33201" y="69796"/>
                  </a:lnTo>
                  <a:lnTo>
                    <a:pt x="40348" y="27026"/>
                  </a:lnTo>
                  <a:lnTo>
                    <a:pt x="43485" y="5573"/>
                  </a:lnTo>
                  <a:lnTo>
                    <a:pt x="45002" y="2265"/>
                  </a:lnTo>
                  <a:lnTo>
                    <a:pt x="46719" y="60"/>
                  </a:lnTo>
                  <a:lnTo>
                    <a:pt x="48569" y="0"/>
                  </a:lnTo>
                  <a:lnTo>
                    <a:pt x="50508" y="1372"/>
                  </a:lnTo>
                  <a:lnTo>
                    <a:pt x="52506" y="3698"/>
                  </a:lnTo>
                  <a:lnTo>
                    <a:pt x="62884" y="44155"/>
                  </a:lnTo>
                  <a:lnTo>
                    <a:pt x="71094" y="81282"/>
                  </a:lnTo>
                  <a:lnTo>
                    <a:pt x="82463" y="123563"/>
                  </a:lnTo>
                  <a:lnTo>
                    <a:pt x="92887" y="163607"/>
                  </a:lnTo>
                  <a:lnTo>
                    <a:pt x="100596" y="208711"/>
                  </a:lnTo>
                  <a:lnTo>
                    <a:pt x="107303" y="230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783"/>
            <p:cNvSpPr/>
            <p:nvPr>
              <p:custDataLst>
                <p:tags r:id="rId49"/>
              </p:custDataLst>
            </p:nvPr>
          </p:nvSpPr>
          <p:spPr>
            <a:xfrm>
              <a:off x="1602892" y="2070100"/>
              <a:ext cx="79859" cy="25401"/>
            </a:xfrm>
            <a:custGeom>
              <a:avLst/>
              <a:gdLst/>
              <a:ahLst/>
              <a:cxnLst/>
              <a:rect l="0" t="0" r="0" b="0"/>
              <a:pathLst>
                <a:path w="798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2" y="25400"/>
                  </a:lnTo>
                  <a:lnTo>
                    <a:pt x="41682" y="11585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784"/>
            <p:cNvSpPr/>
            <p:nvPr>
              <p:custDataLst>
                <p:tags r:id="rId50"/>
              </p:custDataLst>
            </p:nvPr>
          </p:nvSpPr>
          <p:spPr>
            <a:xfrm>
              <a:off x="1817394" y="1882429"/>
              <a:ext cx="84765" cy="289726"/>
            </a:xfrm>
            <a:custGeom>
              <a:avLst/>
              <a:gdLst/>
              <a:ahLst/>
              <a:cxnLst/>
              <a:rect l="0" t="0" r="0" b="0"/>
              <a:pathLst>
                <a:path w="84765" h="289726">
                  <a:moveTo>
                    <a:pt x="5056" y="98771"/>
                  </a:moveTo>
                  <a:lnTo>
                    <a:pt x="5056" y="98771"/>
                  </a:lnTo>
                  <a:lnTo>
                    <a:pt x="1685" y="105513"/>
                  </a:lnTo>
                  <a:lnTo>
                    <a:pt x="0" y="136347"/>
                  </a:lnTo>
                  <a:lnTo>
                    <a:pt x="3950" y="171758"/>
                  </a:lnTo>
                  <a:lnTo>
                    <a:pt x="8883" y="215960"/>
                  </a:lnTo>
                  <a:lnTo>
                    <a:pt x="10658" y="255085"/>
                  </a:lnTo>
                  <a:lnTo>
                    <a:pt x="11307" y="289725"/>
                  </a:lnTo>
                  <a:lnTo>
                    <a:pt x="11397" y="253008"/>
                  </a:lnTo>
                  <a:lnTo>
                    <a:pt x="11402" y="222589"/>
                  </a:lnTo>
                  <a:lnTo>
                    <a:pt x="11404" y="184140"/>
                  </a:lnTo>
                  <a:lnTo>
                    <a:pt x="11405" y="138830"/>
                  </a:lnTo>
                  <a:lnTo>
                    <a:pt x="15169" y="92351"/>
                  </a:lnTo>
                  <a:lnTo>
                    <a:pt x="21545" y="50762"/>
                  </a:lnTo>
                  <a:lnTo>
                    <a:pt x="29082" y="22871"/>
                  </a:lnTo>
                  <a:lnTo>
                    <a:pt x="39018" y="6712"/>
                  </a:lnTo>
                  <a:lnTo>
                    <a:pt x="44631" y="1415"/>
                  </a:lnTo>
                  <a:lnTo>
                    <a:pt x="50489" y="0"/>
                  </a:lnTo>
                  <a:lnTo>
                    <a:pt x="56511" y="1174"/>
                  </a:lnTo>
                  <a:lnTo>
                    <a:pt x="62643" y="4073"/>
                  </a:lnTo>
                  <a:lnTo>
                    <a:pt x="73219" y="14820"/>
                  </a:lnTo>
                  <a:lnTo>
                    <a:pt x="78015" y="21637"/>
                  </a:lnTo>
                  <a:lnTo>
                    <a:pt x="83343" y="38619"/>
                  </a:lnTo>
                  <a:lnTo>
                    <a:pt x="84764" y="48086"/>
                  </a:lnTo>
                  <a:lnTo>
                    <a:pt x="80698" y="68013"/>
                  </a:lnTo>
                  <a:lnTo>
                    <a:pt x="60841" y="106179"/>
                  </a:lnTo>
                  <a:lnTo>
                    <a:pt x="39381" y="125582"/>
                  </a:lnTo>
                  <a:lnTo>
                    <a:pt x="5056" y="14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785"/>
            <p:cNvSpPr/>
            <p:nvPr>
              <p:custDataLst>
                <p:tags r:id="rId51"/>
              </p:custDataLst>
            </p:nvPr>
          </p:nvSpPr>
          <p:spPr>
            <a:xfrm>
              <a:off x="2009940" y="1850819"/>
              <a:ext cx="136361" cy="301052"/>
            </a:xfrm>
            <a:custGeom>
              <a:avLst/>
              <a:gdLst/>
              <a:ahLst/>
              <a:cxnLst/>
              <a:rect l="0" t="0" r="0" b="0"/>
              <a:pathLst>
                <a:path w="136361" h="301052">
                  <a:moveTo>
                    <a:pt x="136360" y="22431"/>
                  </a:moveTo>
                  <a:lnTo>
                    <a:pt x="136360" y="22431"/>
                  </a:lnTo>
                  <a:lnTo>
                    <a:pt x="132989" y="15689"/>
                  </a:lnTo>
                  <a:lnTo>
                    <a:pt x="127571" y="10497"/>
                  </a:lnTo>
                  <a:lnTo>
                    <a:pt x="120459" y="6544"/>
                  </a:lnTo>
                  <a:lnTo>
                    <a:pt x="96754" y="0"/>
                  </a:lnTo>
                  <a:lnTo>
                    <a:pt x="91005" y="1408"/>
                  </a:lnTo>
                  <a:lnTo>
                    <a:pt x="62699" y="13836"/>
                  </a:lnTo>
                  <a:lnTo>
                    <a:pt x="43273" y="29997"/>
                  </a:lnTo>
                  <a:lnTo>
                    <a:pt x="31716" y="51014"/>
                  </a:lnTo>
                  <a:lnTo>
                    <a:pt x="20374" y="87266"/>
                  </a:lnTo>
                  <a:lnTo>
                    <a:pt x="12937" y="128581"/>
                  </a:lnTo>
                  <a:lnTo>
                    <a:pt x="9714" y="168653"/>
                  </a:lnTo>
                  <a:lnTo>
                    <a:pt x="5310" y="210787"/>
                  </a:lnTo>
                  <a:lnTo>
                    <a:pt x="2986" y="249690"/>
                  </a:lnTo>
                  <a:lnTo>
                    <a:pt x="0" y="289153"/>
                  </a:lnTo>
                  <a:lnTo>
                    <a:pt x="1003" y="295496"/>
                  </a:lnTo>
                  <a:lnTo>
                    <a:pt x="3083" y="299019"/>
                  </a:lnTo>
                  <a:lnTo>
                    <a:pt x="5881" y="300662"/>
                  </a:lnTo>
                  <a:lnTo>
                    <a:pt x="9157" y="301051"/>
                  </a:lnTo>
                  <a:lnTo>
                    <a:pt x="48121" y="287913"/>
                  </a:lnTo>
                  <a:lnTo>
                    <a:pt x="91649" y="275328"/>
                  </a:lnTo>
                  <a:lnTo>
                    <a:pt x="117310" y="263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786"/>
            <p:cNvSpPr/>
            <p:nvPr>
              <p:custDataLst>
                <p:tags r:id="rId52"/>
              </p:custDataLst>
            </p:nvPr>
          </p:nvSpPr>
          <p:spPr>
            <a:xfrm>
              <a:off x="1987550" y="20066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411" y="40086"/>
                  </a:lnTo>
                  <a:lnTo>
                    <a:pt x="43308" y="31309"/>
                  </a:lnTo>
                  <a:lnTo>
                    <a:pt x="81506" y="21506"/>
                  </a:lnTo>
                  <a:lnTo>
                    <a:pt x="122928" y="895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787"/>
            <p:cNvSpPr/>
            <p:nvPr>
              <p:custDataLst>
                <p:tags r:id="rId53"/>
              </p:custDataLst>
            </p:nvPr>
          </p:nvSpPr>
          <p:spPr>
            <a:xfrm>
              <a:off x="1300783" y="2311400"/>
              <a:ext cx="635968" cy="82551"/>
            </a:xfrm>
            <a:custGeom>
              <a:avLst/>
              <a:gdLst/>
              <a:ahLst/>
              <a:cxnLst/>
              <a:rect l="0" t="0" r="0" b="0"/>
              <a:pathLst>
                <a:path w="635968" h="82551">
                  <a:moveTo>
                    <a:pt x="7317" y="82550"/>
                  </a:moveTo>
                  <a:lnTo>
                    <a:pt x="7317" y="82550"/>
                  </a:lnTo>
                  <a:lnTo>
                    <a:pt x="0" y="82550"/>
                  </a:lnTo>
                  <a:lnTo>
                    <a:pt x="41139" y="81139"/>
                  </a:lnTo>
                  <a:lnTo>
                    <a:pt x="80205" y="75808"/>
                  </a:lnTo>
                  <a:lnTo>
                    <a:pt x="105298" y="71000"/>
                  </a:lnTo>
                  <a:lnTo>
                    <a:pt x="133315" y="64972"/>
                  </a:lnTo>
                  <a:lnTo>
                    <a:pt x="163283" y="58131"/>
                  </a:lnTo>
                  <a:lnTo>
                    <a:pt x="200899" y="50043"/>
                  </a:lnTo>
                  <a:lnTo>
                    <a:pt x="243616" y="41123"/>
                  </a:lnTo>
                  <a:lnTo>
                    <a:pt x="289733" y="31649"/>
                  </a:lnTo>
                  <a:lnTo>
                    <a:pt x="338822" y="23921"/>
                  </a:lnTo>
                  <a:lnTo>
                    <a:pt x="389893" y="17358"/>
                  </a:lnTo>
                  <a:lnTo>
                    <a:pt x="442284" y="11572"/>
                  </a:lnTo>
                  <a:lnTo>
                    <a:pt x="487089" y="7715"/>
                  </a:lnTo>
                  <a:lnTo>
                    <a:pt x="526838" y="5143"/>
                  </a:lnTo>
                  <a:lnTo>
                    <a:pt x="563214" y="3429"/>
                  </a:lnTo>
                  <a:lnTo>
                    <a:pt x="6359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788"/>
            <p:cNvSpPr/>
            <p:nvPr>
              <p:custDataLst>
                <p:tags r:id="rId54"/>
              </p:custDataLst>
            </p:nvPr>
          </p:nvSpPr>
          <p:spPr>
            <a:xfrm>
              <a:off x="1662315" y="2305050"/>
              <a:ext cx="534786" cy="98396"/>
            </a:xfrm>
            <a:custGeom>
              <a:avLst/>
              <a:gdLst/>
              <a:ahLst/>
              <a:cxnLst/>
              <a:rect l="0" t="0" r="0" b="0"/>
              <a:pathLst>
                <a:path w="534786" h="98396">
                  <a:moveTo>
                    <a:pt x="45835" y="95250"/>
                  </a:moveTo>
                  <a:lnTo>
                    <a:pt x="45835" y="95250"/>
                  </a:lnTo>
                  <a:lnTo>
                    <a:pt x="2482" y="98395"/>
                  </a:lnTo>
                  <a:lnTo>
                    <a:pt x="0" y="97346"/>
                  </a:lnTo>
                  <a:lnTo>
                    <a:pt x="47286" y="84819"/>
                  </a:lnTo>
                  <a:lnTo>
                    <a:pt x="72908" y="79829"/>
                  </a:lnTo>
                  <a:lnTo>
                    <a:pt x="101984" y="74386"/>
                  </a:lnTo>
                  <a:lnTo>
                    <a:pt x="136890" y="67935"/>
                  </a:lnTo>
                  <a:lnTo>
                    <a:pt x="175683" y="60813"/>
                  </a:lnTo>
                  <a:lnTo>
                    <a:pt x="217067" y="53242"/>
                  </a:lnTo>
                  <a:lnTo>
                    <a:pt x="260884" y="45372"/>
                  </a:lnTo>
                  <a:lnTo>
                    <a:pt x="306323" y="37304"/>
                  </a:lnTo>
                  <a:lnTo>
                    <a:pt x="352844" y="29102"/>
                  </a:lnTo>
                  <a:lnTo>
                    <a:pt x="393735" y="22224"/>
                  </a:lnTo>
                  <a:lnTo>
                    <a:pt x="430874" y="16227"/>
                  </a:lnTo>
                  <a:lnTo>
                    <a:pt x="465511" y="10818"/>
                  </a:lnTo>
                  <a:lnTo>
                    <a:pt x="534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789"/>
            <p:cNvSpPr/>
            <p:nvPr>
              <p:custDataLst>
                <p:tags r:id="rId55"/>
              </p:custDataLst>
            </p:nvPr>
          </p:nvSpPr>
          <p:spPr>
            <a:xfrm>
              <a:off x="1320800" y="2562055"/>
              <a:ext cx="196851" cy="253109"/>
            </a:xfrm>
            <a:custGeom>
              <a:avLst/>
              <a:gdLst/>
              <a:ahLst/>
              <a:cxnLst/>
              <a:rect l="0" t="0" r="0" b="0"/>
              <a:pathLst>
                <a:path w="196851" h="253109">
                  <a:moveTo>
                    <a:pt x="0" y="85895"/>
                  </a:moveTo>
                  <a:lnTo>
                    <a:pt x="0" y="85895"/>
                  </a:lnTo>
                  <a:lnTo>
                    <a:pt x="0" y="130708"/>
                  </a:lnTo>
                  <a:lnTo>
                    <a:pt x="5069" y="171051"/>
                  </a:lnTo>
                  <a:lnTo>
                    <a:pt x="10984" y="211110"/>
                  </a:lnTo>
                  <a:lnTo>
                    <a:pt x="12600" y="253106"/>
                  </a:lnTo>
                  <a:lnTo>
                    <a:pt x="11927" y="253108"/>
                  </a:lnTo>
                  <a:lnTo>
                    <a:pt x="9299" y="249347"/>
                  </a:lnTo>
                  <a:lnTo>
                    <a:pt x="9883" y="208845"/>
                  </a:lnTo>
                  <a:lnTo>
                    <a:pt x="7397" y="167951"/>
                  </a:lnTo>
                  <a:lnTo>
                    <a:pt x="7521" y="135064"/>
                  </a:lnTo>
                  <a:lnTo>
                    <a:pt x="11557" y="89488"/>
                  </a:lnTo>
                  <a:lnTo>
                    <a:pt x="17927" y="50271"/>
                  </a:lnTo>
                  <a:lnTo>
                    <a:pt x="34715" y="4901"/>
                  </a:lnTo>
                  <a:lnTo>
                    <a:pt x="36595" y="509"/>
                  </a:lnTo>
                  <a:lnTo>
                    <a:pt x="38508" y="2160"/>
                  </a:lnTo>
                  <a:lnTo>
                    <a:pt x="47236" y="17967"/>
                  </a:lnTo>
                  <a:lnTo>
                    <a:pt x="65818" y="56793"/>
                  </a:lnTo>
                  <a:lnTo>
                    <a:pt x="83237" y="78448"/>
                  </a:lnTo>
                  <a:lnTo>
                    <a:pt x="88652" y="82341"/>
                  </a:lnTo>
                  <a:lnTo>
                    <a:pt x="93674" y="84231"/>
                  </a:lnTo>
                  <a:lnTo>
                    <a:pt x="98433" y="84786"/>
                  </a:lnTo>
                  <a:lnTo>
                    <a:pt x="111246" y="79758"/>
                  </a:lnTo>
                  <a:lnTo>
                    <a:pt x="125643" y="69762"/>
                  </a:lnTo>
                  <a:lnTo>
                    <a:pt x="144942" y="47561"/>
                  </a:lnTo>
                  <a:lnTo>
                    <a:pt x="169698" y="444"/>
                  </a:lnTo>
                  <a:lnTo>
                    <a:pt x="170282" y="0"/>
                  </a:lnTo>
                  <a:lnTo>
                    <a:pt x="170671" y="410"/>
                  </a:lnTo>
                  <a:lnTo>
                    <a:pt x="180243" y="45268"/>
                  </a:lnTo>
                  <a:lnTo>
                    <a:pt x="186363" y="80678"/>
                  </a:lnTo>
                  <a:lnTo>
                    <a:pt x="189274" y="121352"/>
                  </a:lnTo>
                  <a:lnTo>
                    <a:pt x="193508" y="161312"/>
                  </a:lnTo>
                  <a:lnTo>
                    <a:pt x="196190" y="204143"/>
                  </a:lnTo>
                  <a:lnTo>
                    <a:pt x="196850" y="219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790"/>
            <p:cNvSpPr/>
            <p:nvPr>
              <p:custDataLst>
                <p:tags r:id="rId56"/>
              </p:custDataLst>
            </p:nvPr>
          </p:nvSpPr>
          <p:spPr>
            <a:xfrm>
              <a:off x="1574800" y="2649845"/>
              <a:ext cx="63501" cy="102298"/>
            </a:xfrm>
            <a:custGeom>
              <a:avLst/>
              <a:gdLst/>
              <a:ahLst/>
              <a:cxnLst/>
              <a:rect l="0" t="0" r="0" b="0"/>
              <a:pathLst>
                <a:path w="63501" h="102298">
                  <a:moveTo>
                    <a:pt x="0" y="48905"/>
                  </a:moveTo>
                  <a:lnTo>
                    <a:pt x="0" y="48905"/>
                  </a:lnTo>
                  <a:lnTo>
                    <a:pt x="0" y="52276"/>
                  </a:lnTo>
                  <a:lnTo>
                    <a:pt x="1882" y="55812"/>
                  </a:lnTo>
                  <a:lnTo>
                    <a:pt x="3371" y="57743"/>
                  </a:lnTo>
                  <a:lnTo>
                    <a:pt x="6481" y="58325"/>
                  </a:lnTo>
                  <a:lnTo>
                    <a:pt x="15580" y="57090"/>
                  </a:lnTo>
                  <a:lnTo>
                    <a:pt x="24799" y="50426"/>
                  </a:lnTo>
                  <a:lnTo>
                    <a:pt x="45782" y="27233"/>
                  </a:lnTo>
                  <a:lnTo>
                    <a:pt x="51627" y="15990"/>
                  </a:lnTo>
                  <a:lnTo>
                    <a:pt x="52762" y="11439"/>
                  </a:lnTo>
                  <a:lnTo>
                    <a:pt x="52143" y="4502"/>
                  </a:lnTo>
                  <a:lnTo>
                    <a:pt x="50284" y="2369"/>
                  </a:lnTo>
                  <a:lnTo>
                    <a:pt x="44456" y="0"/>
                  </a:lnTo>
                  <a:lnTo>
                    <a:pt x="35280" y="2711"/>
                  </a:lnTo>
                  <a:lnTo>
                    <a:pt x="24852" y="9324"/>
                  </a:lnTo>
                  <a:lnTo>
                    <a:pt x="11754" y="24948"/>
                  </a:lnTo>
                  <a:lnTo>
                    <a:pt x="3796" y="42983"/>
                  </a:lnTo>
                  <a:lnTo>
                    <a:pt x="1830" y="61732"/>
                  </a:lnTo>
                  <a:lnTo>
                    <a:pt x="6109" y="80693"/>
                  </a:lnTo>
                  <a:lnTo>
                    <a:pt x="12358" y="93371"/>
                  </a:lnTo>
                  <a:lnTo>
                    <a:pt x="16705" y="97599"/>
                  </a:lnTo>
                  <a:lnTo>
                    <a:pt x="27180" y="102297"/>
                  </a:lnTo>
                  <a:lnTo>
                    <a:pt x="63500" y="99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791"/>
            <p:cNvSpPr/>
            <p:nvPr>
              <p:custDataLst>
                <p:tags r:id="rId57"/>
              </p:custDataLst>
            </p:nvPr>
          </p:nvSpPr>
          <p:spPr>
            <a:xfrm>
              <a:off x="1646366" y="2630385"/>
              <a:ext cx="207835" cy="101835"/>
            </a:xfrm>
            <a:custGeom>
              <a:avLst/>
              <a:gdLst/>
              <a:ahLst/>
              <a:cxnLst/>
              <a:rect l="0" t="0" r="0" b="0"/>
              <a:pathLst>
                <a:path w="207835" h="101835">
                  <a:moveTo>
                    <a:pt x="68134" y="36615"/>
                  </a:moveTo>
                  <a:lnTo>
                    <a:pt x="68134" y="36615"/>
                  </a:lnTo>
                  <a:lnTo>
                    <a:pt x="59296" y="22309"/>
                  </a:lnTo>
                  <a:lnTo>
                    <a:pt x="51506" y="19674"/>
                  </a:lnTo>
                  <a:lnTo>
                    <a:pt x="46465" y="18971"/>
                  </a:lnTo>
                  <a:lnTo>
                    <a:pt x="35220" y="21953"/>
                  </a:lnTo>
                  <a:lnTo>
                    <a:pt x="23872" y="28687"/>
                  </a:lnTo>
                  <a:lnTo>
                    <a:pt x="14125" y="38736"/>
                  </a:lnTo>
                  <a:lnTo>
                    <a:pt x="4075" y="59664"/>
                  </a:lnTo>
                  <a:lnTo>
                    <a:pt x="0" y="80368"/>
                  </a:lnTo>
                  <a:lnTo>
                    <a:pt x="839" y="85540"/>
                  </a:lnTo>
                  <a:lnTo>
                    <a:pt x="5534" y="93166"/>
                  </a:lnTo>
                  <a:lnTo>
                    <a:pt x="12740" y="101427"/>
                  </a:lnTo>
                  <a:lnTo>
                    <a:pt x="16388" y="101695"/>
                  </a:lnTo>
                  <a:lnTo>
                    <a:pt x="26086" y="98230"/>
                  </a:lnTo>
                  <a:lnTo>
                    <a:pt x="40075" y="88346"/>
                  </a:lnTo>
                  <a:lnTo>
                    <a:pt x="57977" y="66309"/>
                  </a:lnTo>
                  <a:lnTo>
                    <a:pt x="57835" y="66289"/>
                  </a:lnTo>
                  <a:lnTo>
                    <a:pt x="57034" y="66981"/>
                  </a:lnTo>
                  <a:lnTo>
                    <a:pt x="58027" y="71513"/>
                  </a:lnTo>
                  <a:lnTo>
                    <a:pt x="70402" y="100279"/>
                  </a:lnTo>
                  <a:lnTo>
                    <a:pt x="72468" y="101635"/>
                  </a:lnTo>
                  <a:lnTo>
                    <a:pt x="74551" y="101834"/>
                  </a:lnTo>
                  <a:lnTo>
                    <a:pt x="76645" y="101261"/>
                  </a:lnTo>
                  <a:lnTo>
                    <a:pt x="86335" y="93713"/>
                  </a:lnTo>
                  <a:lnTo>
                    <a:pt x="94772" y="82539"/>
                  </a:lnTo>
                  <a:lnTo>
                    <a:pt x="104237" y="58786"/>
                  </a:lnTo>
                  <a:lnTo>
                    <a:pt x="106117" y="49869"/>
                  </a:lnTo>
                  <a:lnTo>
                    <a:pt x="115062" y="83442"/>
                  </a:lnTo>
                  <a:lnTo>
                    <a:pt x="121158" y="94077"/>
                  </a:lnTo>
                  <a:lnTo>
                    <a:pt x="122533" y="95384"/>
                  </a:lnTo>
                  <a:lnTo>
                    <a:pt x="123450" y="95550"/>
                  </a:lnTo>
                  <a:lnTo>
                    <a:pt x="124061" y="94955"/>
                  </a:lnTo>
                  <a:lnTo>
                    <a:pt x="128293" y="87375"/>
                  </a:lnTo>
                  <a:lnTo>
                    <a:pt x="136220" y="49240"/>
                  </a:lnTo>
                  <a:lnTo>
                    <a:pt x="141006" y="15434"/>
                  </a:lnTo>
                  <a:lnTo>
                    <a:pt x="144736" y="6034"/>
                  </a:lnTo>
                  <a:lnTo>
                    <a:pt x="146719" y="3528"/>
                  </a:lnTo>
                  <a:lnTo>
                    <a:pt x="152685" y="743"/>
                  </a:lnTo>
                  <a:lnTo>
                    <a:pt x="156251" y="0"/>
                  </a:lnTo>
                  <a:lnTo>
                    <a:pt x="165858" y="4820"/>
                  </a:lnTo>
                  <a:lnTo>
                    <a:pt x="176478" y="14722"/>
                  </a:lnTo>
                  <a:lnTo>
                    <a:pt x="199141" y="55543"/>
                  </a:lnTo>
                  <a:lnTo>
                    <a:pt x="207834" y="100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792"/>
            <p:cNvSpPr/>
            <p:nvPr>
              <p:custDataLst>
                <p:tags r:id="rId58"/>
              </p:custDataLst>
            </p:nvPr>
          </p:nvSpPr>
          <p:spPr>
            <a:xfrm>
              <a:off x="2130089" y="2614201"/>
              <a:ext cx="143212" cy="109202"/>
            </a:xfrm>
            <a:custGeom>
              <a:avLst/>
              <a:gdLst/>
              <a:ahLst/>
              <a:cxnLst/>
              <a:rect l="0" t="0" r="0" b="0"/>
              <a:pathLst>
                <a:path w="143212" h="109202">
                  <a:moveTo>
                    <a:pt x="60661" y="52799"/>
                  </a:moveTo>
                  <a:lnTo>
                    <a:pt x="60661" y="52799"/>
                  </a:lnTo>
                  <a:lnTo>
                    <a:pt x="61367" y="42660"/>
                  </a:lnTo>
                  <a:lnTo>
                    <a:pt x="69499" y="22945"/>
                  </a:lnTo>
                  <a:lnTo>
                    <a:pt x="69375" y="18785"/>
                  </a:lnTo>
                  <a:lnTo>
                    <a:pt x="65475" y="10400"/>
                  </a:lnTo>
                  <a:lnTo>
                    <a:pt x="55345" y="1117"/>
                  </a:lnTo>
                  <a:lnTo>
                    <a:pt x="50767" y="0"/>
                  </a:lnTo>
                  <a:lnTo>
                    <a:pt x="40036" y="640"/>
                  </a:lnTo>
                  <a:lnTo>
                    <a:pt x="28211" y="7040"/>
                  </a:lnTo>
                  <a:lnTo>
                    <a:pt x="22094" y="11709"/>
                  </a:lnTo>
                  <a:lnTo>
                    <a:pt x="6744" y="38507"/>
                  </a:lnTo>
                  <a:lnTo>
                    <a:pt x="0" y="69888"/>
                  </a:lnTo>
                  <a:lnTo>
                    <a:pt x="2186" y="87205"/>
                  </a:lnTo>
                  <a:lnTo>
                    <a:pt x="7861" y="100546"/>
                  </a:lnTo>
                  <a:lnTo>
                    <a:pt x="15087" y="108828"/>
                  </a:lnTo>
                  <a:lnTo>
                    <a:pt x="21106" y="109201"/>
                  </a:lnTo>
                  <a:lnTo>
                    <a:pt x="37201" y="103972"/>
                  </a:lnTo>
                  <a:lnTo>
                    <a:pt x="59354" y="89128"/>
                  </a:lnTo>
                  <a:lnTo>
                    <a:pt x="75953" y="67953"/>
                  </a:lnTo>
                  <a:lnTo>
                    <a:pt x="91231" y="31345"/>
                  </a:lnTo>
                  <a:lnTo>
                    <a:pt x="91624" y="31441"/>
                  </a:lnTo>
                  <a:lnTo>
                    <a:pt x="101203" y="74434"/>
                  </a:lnTo>
                  <a:lnTo>
                    <a:pt x="109019" y="87344"/>
                  </a:lnTo>
                  <a:lnTo>
                    <a:pt x="114066" y="92762"/>
                  </a:lnTo>
                  <a:lnTo>
                    <a:pt x="125319" y="98782"/>
                  </a:lnTo>
                  <a:lnTo>
                    <a:pt x="143211" y="103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793"/>
            <p:cNvSpPr/>
            <p:nvPr>
              <p:custDataLst>
                <p:tags r:id="rId59"/>
              </p:custDataLst>
            </p:nvPr>
          </p:nvSpPr>
          <p:spPr>
            <a:xfrm>
              <a:off x="2293756" y="2457450"/>
              <a:ext cx="107427" cy="261666"/>
            </a:xfrm>
            <a:custGeom>
              <a:avLst/>
              <a:gdLst/>
              <a:ahLst/>
              <a:cxnLst/>
              <a:rect l="0" t="0" r="0" b="0"/>
              <a:pathLst>
                <a:path w="107427" h="261666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8210" y="1411"/>
                  </a:lnTo>
                  <a:lnTo>
                    <a:pt x="3338" y="6742"/>
                  </a:lnTo>
                  <a:lnTo>
                    <a:pt x="0" y="27790"/>
                  </a:lnTo>
                  <a:lnTo>
                    <a:pt x="2382" y="69852"/>
                  </a:lnTo>
                  <a:lnTo>
                    <a:pt x="9450" y="104423"/>
                  </a:lnTo>
                  <a:lnTo>
                    <a:pt x="18941" y="140249"/>
                  </a:lnTo>
                  <a:lnTo>
                    <a:pt x="27863" y="174987"/>
                  </a:lnTo>
                  <a:lnTo>
                    <a:pt x="37448" y="216164"/>
                  </a:lnTo>
                  <a:lnTo>
                    <a:pt x="38675" y="230128"/>
                  </a:lnTo>
                  <a:lnTo>
                    <a:pt x="37574" y="234924"/>
                  </a:lnTo>
                  <a:lnTo>
                    <a:pt x="37281" y="234227"/>
                  </a:lnTo>
                  <a:lnTo>
                    <a:pt x="37477" y="208357"/>
                  </a:lnTo>
                  <a:lnTo>
                    <a:pt x="43197" y="181131"/>
                  </a:lnTo>
                  <a:lnTo>
                    <a:pt x="62558" y="147856"/>
                  </a:lnTo>
                  <a:lnTo>
                    <a:pt x="65931" y="145843"/>
                  </a:lnTo>
                  <a:lnTo>
                    <a:pt x="69591" y="145206"/>
                  </a:lnTo>
                  <a:lnTo>
                    <a:pt x="73442" y="145488"/>
                  </a:lnTo>
                  <a:lnTo>
                    <a:pt x="81484" y="151444"/>
                  </a:lnTo>
                  <a:lnTo>
                    <a:pt x="98145" y="175887"/>
                  </a:lnTo>
                  <a:lnTo>
                    <a:pt x="107426" y="199654"/>
                  </a:lnTo>
                  <a:lnTo>
                    <a:pt x="107132" y="207892"/>
                  </a:lnTo>
                  <a:lnTo>
                    <a:pt x="101161" y="224570"/>
                  </a:lnTo>
                  <a:lnTo>
                    <a:pt x="82528" y="246456"/>
                  </a:lnTo>
                  <a:lnTo>
                    <a:pt x="59133" y="259604"/>
                  </a:lnTo>
                  <a:lnTo>
                    <a:pt x="46432" y="261665"/>
                  </a:lnTo>
                  <a:lnTo>
                    <a:pt x="41069" y="261226"/>
                  </a:lnTo>
                  <a:lnTo>
                    <a:pt x="37494" y="258818"/>
                  </a:lnTo>
                  <a:lnTo>
                    <a:pt x="35111" y="255095"/>
                  </a:lnTo>
                  <a:lnTo>
                    <a:pt x="30344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794"/>
            <p:cNvSpPr/>
            <p:nvPr>
              <p:custDataLst>
                <p:tags r:id="rId60"/>
              </p:custDataLst>
            </p:nvPr>
          </p:nvSpPr>
          <p:spPr>
            <a:xfrm>
              <a:off x="2529287" y="2578100"/>
              <a:ext cx="86858" cy="111371"/>
            </a:xfrm>
            <a:custGeom>
              <a:avLst/>
              <a:gdLst/>
              <a:ahLst/>
              <a:cxnLst/>
              <a:rect l="0" t="0" r="0" b="0"/>
              <a:pathLst>
                <a:path w="86858" h="111371">
                  <a:moveTo>
                    <a:pt x="48813" y="0"/>
                  </a:moveTo>
                  <a:lnTo>
                    <a:pt x="48813" y="0"/>
                  </a:lnTo>
                  <a:lnTo>
                    <a:pt x="42332" y="706"/>
                  </a:lnTo>
                  <a:lnTo>
                    <a:pt x="33233" y="3371"/>
                  </a:lnTo>
                  <a:lnTo>
                    <a:pt x="16210" y="15580"/>
                  </a:lnTo>
                  <a:lnTo>
                    <a:pt x="7747" y="28561"/>
                  </a:lnTo>
                  <a:lnTo>
                    <a:pt x="2339" y="43738"/>
                  </a:lnTo>
                  <a:lnTo>
                    <a:pt x="0" y="68855"/>
                  </a:lnTo>
                  <a:lnTo>
                    <a:pt x="1953" y="88223"/>
                  </a:lnTo>
                  <a:lnTo>
                    <a:pt x="5579" y="96209"/>
                  </a:lnTo>
                  <a:lnTo>
                    <a:pt x="17133" y="108847"/>
                  </a:lnTo>
                  <a:lnTo>
                    <a:pt x="24871" y="111370"/>
                  </a:lnTo>
                  <a:lnTo>
                    <a:pt x="42876" y="110411"/>
                  </a:lnTo>
                  <a:lnTo>
                    <a:pt x="58874" y="103399"/>
                  </a:lnTo>
                  <a:lnTo>
                    <a:pt x="72335" y="92522"/>
                  </a:lnTo>
                  <a:lnTo>
                    <a:pt x="83021" y="78280"/>
                  </a:lnTo>
                  <a:lnTo>
                    <a:pt x="86829" y="62543"/>
                  </a:lnTo>
                  <a:lnTo>
                    <a:pt x="86857" y="54395"/>
                  </a:lnTo>
                  <a:lnTo>
                    <a:pt x="79362" y="37816"/>
                  </a:lnTo>
                  <a:lnTo>
                    <a:pt x="67329" y="23158"/>
                  </a:lnTo>
                  <a:lnTo>
                    <a:pt x="297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795"/>
            <p:cNvSpPr/>
            <p:nvPr>
              <p:custDataLst>
                <p:tags r:id="rId61"/>
              </p:custDataLst>
            </p:nvPr>
          </p:nvSpPr>
          <p:spPr>
            <a:xfrm>
              <a:off x="2429228" y="2556562"/>
              <a:ext cx="82782" cy="145156"/>
            </a:xfrm>
            <a:custGeom>
              <a:avLst/>
              <a:gdLst/>
              <a:ahLst/>
              <a:cxnLst/>
              <a:rect l="0" t="0" r="0" b="0"/>
              <a:pathLst>
                <a:path w="82782" h="145156">
                  <a:moveTo>
                    <a:pt x="79022" y="8838"/>
                  </a:moveTo>
                  <a:lnTo>
                    <a:pt x="79022" y="8838"/>
                  </a:lnTo>
                  <a:lnTo>
                    <a:pt x="57974" y="0"/>
                  </a:lnTo>
                  <a:lnTo>
                    <a:pt x="33588" y="653"/>
                  </a:lnTo>
                  <a:lnTo>
                    <a:pt x="10762" y="8686"/>
                  </a:lnTo>
                  <a:lnTo>
                    <a:pt x="5999" y="12265"/>
                  </a:lnTo>
                  <a:lnTo>
                    <a:pt x="706" y="20004"/>
                  </a:lnTo>
                  <a:lnTo>
                    <a:pt x="0" y="23337"/>
                  </a:lnTo>
                  <a:lnTo>
                    <a:pt x="235" y="26265"/>
                  </a:lnTo>
                  <a:lnTo>
                    <a:pt x="1097" y="28923"/>
                  </a:lnTo>
                  <a:lnTo>
                    <a:pt x="15795" y="42776"/>
                  </a:lnTo>
                  <a:lnTo>
                    <a:pt x="57360" y="67600"/>
                  </a:lnTo>
                  <a:lnTo>
                    <a:pt x="81485" y="91707"/>
                  </a:lnTo>
                  <a:lnTo>
                    <a:pt x="82781" y="98656"/>
                  </a:lnTo>
                  <a:lnTo>
                    <a:pt x="78576" y="113903"/>
                  </a:lnTo>
                  <a:lnTo>
                    <a:pt x="64308" y="134983"/>
                  </a:lnTo>
                  <a:lnTo>
                    <a:pt x="54608" y="142514"/>
                  </a:lnTo>
                  <a:lnTo>
                    <a:pt x="50046" y="144522"/>
                  </a:lnTo>
                  <a:lnTo>
                    <a:pt x="46299" y="145155"/>
                  </a:lnTo>
                  <a:lnTo>
                    <a:pt x="34572" y="14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796"/>
            <p:cNvSpPr/>
            <p:nvPr>
              <p:custDataLst>
                <p:tags r:id="rId62"/>
              </p:custDataLst>
            </p:nvPr>
          </p:nvSpPr>
          <p:spPr>
            <a:xfrm>
              <a:off x="2641600" y="241935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7233" y="3371"/>
                  </a:lnTo>
                  <a:lnTo>
                    <a:pt x="7230" y="42660"/>
                  </a:lnTo>
                  <a:lnTo>
                    <a:pt x="9799" y="74699"/>
                  </a:lnTo>
                  <a:lnTo>
                    <a:pt x="11410" y="111986"/>
                  </a:lnTo>
                  <a:lnTo>
                    <a:pt x="12127" y="151372"/>
                  </a:lnTo>
                  <a:lnTo>
                    <a:pt x="12445" y="190043"/>
                  </a:lnTo>
                  <a:lnTo>
                    <a:pt x="8824" y="228397"/>
                  </a:lnTo>
                  <a:lnTo>
                    <a:pt x="2614" y="27440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178"/>
          <p:cNvGrpSpPr/>
          <p:nvPr/>
        </p:nvGrpSpPr>
        <p:grpSpPr>
          <a:xfrm>
            <a:off x="3365500" y="2330450"/>
            <a:ext cx="1047751" cy="490234"/>
            <a:chOff x="3365500" y="2330450"/>
            <a:chExt cx="1047751" cy="490234"/>
          </a:xfrm>
        </p:grpSpPr>
        <p:sp>
          <p:nvSpPr>
            <p:cNvPr id="108" name="SMARTInkShape-6797"/>
            <p:cNvSpPr/>
            <p:nvPr>
              <p:custDataLst>
                <p:tags r:id="rId35"/>
              </p:custDataLst>
            </p:nvPr>
          </p:nvSpPr>
          <p:spPr>
            <a:xfrm>
              <a:off x="3854450" y="25273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798"/>
            <p:cNvSpPr/>
            <p:nvPr>
              <p:custDataLst>
                <p:tags r:id="rId36"/>
              </p:custDataLst>
            </p:nvPr>
          </p:nvSpPr>
          <p:spPr>
            <a:xfrm>
              <a:off x="3886200" y="241752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12700" y="8171"/>
                  </a:moveTo>
                  <a:lnTo>
                    <a:pt x="12700" y="8171"/>
                  </a:lnTo>
                  <a:lnTo>
                    <a:pt x="9329" y="1429"/>
                  </a:lnTo>
                  <a:lnTo>
                    <a:pt x="7631" y="148"/>
                  </a:lnTo>
                  <a:lnTo>
                    <a:pt x="5793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799"/>
            <p:cNvSpPr/>
            <p:nvPr>
              <p:custDataLst>
                <p:tags r:id="rId37"/>
              </p:custDataLst>
            </p:nvPr>
          </p:nvSpPr>
          <p:spPr>
            <a:xfrm>
              <a:off x="3918239" y="2466779"/>
              <a:ext cx="120362" cy="107137"/>
            </a:xfrm>
            <a:custGeom>
              <a:avLst/>
              <a:gdLst/>
              <a:ahLst/>
              <a:cxnLst/>
              <a:rect l="0" t="0" r="0" b="0"/>
              <a:pathLst>
                <a:path w="120362" h="107137">
                  <a:moveTo>
                    <a:pt x="82261" y="3371"/>
                  </a:moveTo>
                  <a:lnTo>
                    <a:pt x="82261" y="3371"/>
                  </a:lnTo>
                  <a:lnTo>
                    <a:pt x="72148" y="0"/>
                  </a:lnTo>
                  <a:lnTo>
                    <a:pt x="49004" y="4646"/>
                  </a:lnTo>
                  <a:lnTo>
                    <a:pt x="23175" y="21701"/>
                  </a:lnTo>
                  <a:lnTo>
                    <a:pt x="4390" y="48000"/>
                  </a:lnTo>
                  <a:lnTo>
                    <a:pt x="144" y="66009"/>
                  </a:lnTo>
                  <a:lnTo>
                    <a:pt x="0" y="74763"/>
                  </a:lnTo>
                  <a:lnTo>
                    <a:pt x="5484" y="90134"/>
                  </a:lnTo>
                  <a:lnTo>
                    <a:pt x="9910" y="97196"/>
                  </a:lnTo>
                  <a:lnTo>
                    <a:pt x="16388" y="101905"/>
                  </a:lnTo>
                  <a:lnTo>
                    <a:pt x="32993" y="107136"/>
                  </a:lnTo>
                  <a:lnTo>
                    <a:pt x="52133" y="105698"/>
                  </a:lnTo>
                  <a:lnTo>
                    <a:pt x="96535" y="89906"/>
                  </a:lnTo>
                  <a:lnTo>
                    <a:pt x="120361" y="79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800"/>
            <p:cNvSpPr/>
            <p:nvPr>
              <p:custDataLst>
                <p:tags r:id="rId38"/>
              </p:custDataLst>
            </p:nvPr>
          </p:nvSpPr>
          <p:spPr>
            <a:xfrm>
              <a:off x="4046561" y="2330450"/>
              <a:ext cx="55540" cy="260840"/>
            </a:xfrm>
            <a:custGeom>
              <a:avLst/>
              <a:gdLst/>
              <a:ahLst/>
              <a:cxnLst/>
              <a:rect l="0" t="0" r="0" b="0"/>
              <a:pathLst>
                <a:path w="55540" h="260840">
                  <a:moveTo>
                    <a:pt x="49189" y="0"/>
                  </a:moveTo>
                  <a:lnTo>
                    <a:pt x="49189" y="0"/>
                  </a:lnTo>
                  <a:lnTo>
                    <a:pt x="42447" y="3371"/>
                  </a:lnTo>
                  <a:lnTo>
                    <a:pt x="31512" y="22322"/>
                  </a:lnTo>
                  <a:lnTo>
                    <a:pt x="19335" y="60393"/>
                  </a:lnTo>
                  <a:lnTo>
                    <a:pt x="10161" y="107422"/>
                  </a:lnTo>
                  <a:lnTo>
                    <a:pt x="5267" y="142287"/>
                  </a:lnTo>
                  <a:lnTo>
                    <a:pt x="1446" y="177539"/>
                  </a:lnTo>
                  <a:lnTo>
                    <a:pt x="0" y="222329"/>
                  </a:lnTo>
                  <a:lnTo>
                    <a:pt x="2163" y="242041"/>
                  </a:lnTo>
                  <a:lnTo>
                    <a:pt x="5138" y="248849"/>
                  </a:lnTo>
                  <a:lnTo>
                    <a:pt x="14088" y="258296"/>
                  </a:lnTo>
                  <a:lnTo>
                    <a:pt x="19439" y="260392"/>
                  </a:lnTo>
                  <a:lnTo>
                    <a:pt x="31028" y="260839"/>
                  </a:lnTo>
                  <a:lnTo>
                    <a:pt x="36376" y="258559"/>
                  </a:lnTo>
                  <a:lnTo>
                    <a:pt x="55539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801"/>
            <p:cNvSpPr/>
            <p:nvPr>
              <p:custDataLst>
                <p:tags r:id="rId39"/>
              </p:custDataLst>
            </p:nvPr>
          </p:nvSpPr>
          <p:spPr>
            <a:xfrm>
              <a:off x="3994970" y="2466841"/>
              <a:ext cx="145231" cy="97395"/>
            </a:xfrm>
            <a:custGeom>
              <a:avLst/>
              <a:gdLst/>
              <a:ahLst/>
              <a:cxnLst/>
              <a:rect l="0" t="0" r="0" b="0"/>
              <a:pathLst>
                <a:path w="145231" h="97395">
                  <a:moveTo>
                    <a:pt x="81730" y="35059"/>
                  </a:moveTo>
                  <a:lnTo>
                    <a:pt x="81730" y="35059"/>
                  </a:lnTo>
                  <a:lnTo>
                    <a:pt x="40285" y="23126"/>
                  </a:lnTo>
                  <a:lnTo>
                    <a:pt x="411" y="16634"/>
                  </a:lnTo>
                  <a:lnTo>
                    <a:pt x="0" y="16425"/>
                  </a:lnTo>
                  <a:lnTo>
                    <a:pt x="35880" y="16045"/>
                  </a:lnTo>
                  <a:lnTo>
                    <a:pt x="73868" y="9278"/>
                  </a:lnTo>
                  <a:lnTo>
                    <a:pt x="115036" y="3783"/>
                  </a:lnTo>
                  <a:lnTo>
                    <a:pt x="135343" y="0"/>
                  </a:lnTo>
                  <a:lnTo>
                    <a:pt x="138639" y="397"/>
                  </a:lnTo>
                  <a:lnTo>
                    <a:pt x="140836" y="1368"/>
                  </a:lnTo>
                  <a:lnTo>
                    <a:pt x="142300" y="2720"/>
                  </a:lnTo>
                  <a:lnTo>
                    <a:pt x="143927" y="6105"/>
                  </a:lnTo>
                  <a:lnTo>
                    <a:pt x="138687" y="47014"/>
                  </a:lnTo>
                  <a:lnTo>
                    <a:pt x="133480" y="81414"/>
                  </a:lnTo>
                  <a:lnTo>
                    <a:pt x="136182" y="95753"/>
                  </a:lnTo>
                  <a:lnTo>
                    <a:pt x="137787" y="97394"/>
                  </a:lnTo>
                  <a:lnTo>
                    <a:pt x="139563" y="97077"/>
                  </a:lnTo>
                  <a:lnTo>
                    <a:pt x="145230" y="92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802"/>
            <p:cNvSpPr/>
            <p:nvPr>
              <p:custDataLst>
                <p:tags r:id="rId40"/>
              </p:custDataLst>
            </p:nvPr>
          </p:nvSpPr>
          <p:spPr>
            <a:xfrm>
              <a:off x="4183342" y="2460630"/>
              <a:ext cx="229909" cy="104938"/>
            </a:xfrm>
            <a:custGeom>
              <a:avLst/>
              <a:gdLst/>
              <a:ahLst/>
              <a:cxnLst/>
              <a:rect l="0" t="0" r="0" b="0"/>
              <a:pathLst>
                <a:path w="229909" h="104938">
                  <a:moveTo>
                    <a:pt x="71158" y="15870"/>
                  </a:moveTo>
                  <a:lnTo>
                    <a:pt x="71158" y="15870"/>
                  </a:lnTo>
                  <a:lnTo>
                    <a:pt x="67787" y="12499"/>
                  </a:lnTo>
                  <a:lnTo>
                    <a:pt x="62369" y="10844"/>
                  </a:lnTo>
                  <a:lnTo>
                    <a:pt x="58948" y="10403"/>
                  </a:lnTo>
                  <a:lnTo>
                    <a:pt x="37280" y="16523"/>
                  </a:lnTo>
                  <a:lnTo>
                    <a:pt x="15259" y="30645"/>
                  </a:lnTo>
                  <a:lnTo>
                    <a:pt x="5627" y="44074"/>
                  </a:lnTo>
                  <a:lnTo>
                    <a:pt x="2071" y="51606"/>
                  </a:lnTo>
                  <a:lnTo>
                    <a:pt x="0" y="67501"/>
                  </a:lnTo>
                  <a:lnTo>
                    <a:pt x="436" y="75690"/>
                  </a:lnTo>
                  <a:lnTo>
                    <a:pt x="6565" y="88553"/>
                  </a:lnTo>
                  <a:lnTo>
                    <a:pt x="16344" y="98268"/>
                  </a:lnTo>
                  <a:lnTo>
                    <a:pt x="27746" y="104937"/>
                  </a:lnTo>
                  <a:lnTo>
                    <a:pt x="34456" y="104882"/>
                  </a:lnTo>
                  <a:lnTo>
                    <a:pt x="73738" y="87433"/>
                  </a:lnTo>
                  <a:lnTo>
                    <a:pt x="92070" y="75017"/>
                  </a:lnTo>
                  <a:lnTo>
                    <a:pt x="94977" y="69413"/>
                  </a:lnTo>
                  <a:lnTo>
                    <a:pt x="96326" y="55659"/>
                  </a:lnTo>
                  <a:lnTo>
                    <a:pt x="93118" y="38791"/>
                  </a:lnTo>
                  <a:lnTo>
                    <a:pt x="84195" y="22747"/>
                  </a:lnTo>
                  <a:lnTo>
                    <a:pt x="85889" y="22454"/>
                  </a:lnTo>
                  <a:lnTo>
                    <a:pt x="98793" y="22234"/>
                  </a:lnTo>
                  <a:lnTo>
                    <a:pt x="100165" y="22935"/>
                  </a:lnTo>
                  <a:lnTo>
                    <a:pt x="101079" y="24107"/>
                  </a:lnTo>
                  <a:lnTo>
                    <a:pt x="102546" y="27688"/>
                  </a:lnTo>
                  <a:lnTo>
                    <a:pt x="109543" y="31680"/>
                  </a:lnTo>
                  <a:lnTo>
                    <a:pt x="111564" y="34171"/>
                  </a:lnTo>
                  <a:lnTo>
                    <a:pt x="119617" y="60756"/>
                  </a:lnTo>
                  <a:lnTo>
                    <a:pt x="121866" y="84028"/>
                  </a:lnTo>
                  <a:lnTo>
                    <a:pt x="128673" y="78477"/>
                  </a:lnTo>
                  <a:lnTo>
                    <a:pt x="136256" y="67895"/>
                  </a:lnTo>
                  <a:lnTo>
                    <a:pt x="152800" y="25632"/>
                  </a:lnTo>
                  <a:lnTo>
                    <a:pt x="164649" y="7552"/>
                  </a:lnTo>
                  <a:lnTo>
                    <a:pt x="172917" y="1590"/>
                  </a:lnTo>
                  <a:lnTo>
                    <a:pt x="177097" y="0"/>
                  </a:lnTo>
                  <a:lnTo>
                    <a:pt x="181295" y="351"/>
                  </a:lnTo>
                  <a:lnTo>
                    <a:pt x="189722" y="4504"/>
                  </a:lnTo>
                  <a:lnTo>
                    <a:pt x="196290" y="12935"/>
                  </a:lnTo>
                  <a:lnTo>
                    <a:pt x="212865" y="59637"/>
                  </a:lnTo>
                  <a:lnTo>
                    <a:pt x="223544" y="88217"/>
                  </a:lnTo>
                  <a:lnTo>
                    <a:pt x="229908" y="98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803"/>
            <p:cNvSpPr/>
            <p:nvPr>
              <p:custDataLst>
                <p:tags r:id="rId41"/>
              </p:custDataLst>
            </p:nvPr>
          </p:nvSpPr>
          <p:spPr>
            <a:xfrm>
              <a:off x="4171950" y="2413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82550"/>
                  </a:moveTo>
                  <a:lnTo>
                    <a:pt x="0" y="82550"/>
                  </a:lnTo>
                  <a:lnTo>
                    <a:pt x="6907" y="3796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804"/>
            <p:cNvSpPr/>
            <p:nvPr>
              <p:custDataLst>
                <p:tags r:id="rId42"/>
              </p:custDataLst>
            </p:nvPr>
          </p:nvSpPr>
          <p:spPr>
            <a:xfrm>
              <a:off x="3619500" y="2333801"/>
              <a:ext cx="197457" cy="281909"/>
            </a:xfrm>
            <a:custGeom>
              <a:avLst/>
              <a:gdLst/>
              <a:ahLst/>
              <a:cxnLst/>
              <a:rect l="0" t="0" r="0" b="0"/>
              <a:pathLst>
                <a:path w="197457" h="281909">
                  <a:moveTo>
                    <a:pt x="0" y="193499"/>
                  </a:moveTo>
                  <a:lnTo>
                    <a:pt x="0" y="193499"/>
                  </a:lnTo>
                  <a:lnTo>
                    <a:pt x="0" y="196870"/>
                  </a:lnTo>
                  <a:lnTo>
                    <a:pt x="1881" y="200407"/>
                  </a:lnTo>
                  <a:lnTo>
                    <a:pt x="3371" y="202337"/>
                  </a:lnTo>
                  <a:lnTo>
                    <a:pt x="6907" y="204483"/>
                  </a:lnTo>
                  <a:lnTo>
                    <a:pt x="8838" y="205055"/>
                  </a:lnTo>
                  <a:lnTo>
                    <a:pt x="21668" y="199118"/>
                  </a:lnTo>
                  <a:lnTo>
                    <a:pt x="35505" y="188422"/>
                  </a:lnTo>
                  <a:lnTo>
                    <a:pt x="45170" y="172945"/>
                  </a:lnTo>
                  <a:lnTo>
                    <a:pt x="49132" y="161695"/>
                  </a:lnTo>
                  <a:lnTo>
                    <a:pt x="48277" y="159596"/>
                  </a:lnTo>
                  <a:lnTo>
                    <a:pt x="46296" y="158197"/>
                  </a:lnTo>
                  <a:lnTo>
                    <a:pt x="43564" y="157264"/>
                  </a:lnTo>
                  <a:lnTo>
                    <a:pt x="34884" y="161872"/>
                  </a:lnTo>
                  <a:lnTo>
                    <a:pt x="24676" y="171682"/>
                  </a:lnTo>
                  <a:lnTo>
                    <a:pt x="15435" y="185449"/>
                  </a:lnTo>
                  <a:lnTo>
                    <a:pt x="5671" y="215808"/>
                  </a:lnTo>
                  <a:lnTo>
                    <a:pt x="6283" y="235634"/>
                  </a:lnTo>
                  <a:lnTo>
                    <a:pt x="11964" y="252442"/>
                  </a:lnTo>
                  <a:lnTo>
                    <a:pt x="21545" y="264617"/>
                  </a:lnTo>
                  <a:lnTo>
                    <a:pt x="28475" y="267722"/>
                  </a:lnTo>
                  <a:lnTo>
                    <a:pt x="45581" y="269291"/>
                  </a:lnTo>
                  <a:lnTo>
                    <a:pt x="85308" y="255115"/>
                  </a:lnTo>
                  <a:lnTo>
                    <a:pt x="123363" y="236113"/>
                  </a:lnTo>
                  <a:lnTo>
                    <a:pt x="136673" y="224433"/>
                  </a:lnTo>
                  <a:lnTo>
                    <a:pt x="144940" y="212186"/>
                  </a:lnTo>
                  <a:lnTo>
                    <a:pt x="146016" y="207369"/>
                  </a:lnTo>
                  <a:lnTo>
                    <a:pt x="145321" y="203451"/>
                  </a:lnTo>
                  <a:lnTo>
                    <a:pt x="143447" y="200133"/>
                  </a:lnTo>
                  <a:lnTo>
                    <a:pt x="140082" y="197922"/>
                  </a:lnTo>
                  <a:lnTo>
                    <a:pt x="130697" y="195465"/>
                  </a:lnTo>
                  <a:lnTo>
                    <a:pt x="117589" y="201898"/>
                  </a:lnTo>
                  <a:lnTo>
                    <a:pt x="86179" y="229025"/>
                  </a:lnTo>
                  <a:lnTo>
                    <a:pt x="75226" y="246918"/>
                  </a:lnTo>
                  <a:lnTo>
                    <a:pt x="71317" y="256628"/>
                  </a:lnTo>
                  <a:lnTo>
                    <a:pt x="70122" y="264513"/>
                  </a:lnTo>
                  <a:lnTo>
                    <a:pt x="72558" y="277037"/>
                  </a:lnTo>
                  <a:lnTo>
                    <a:pt x="75889" y="280235"/>
                  </a:lnTo>
                  <a:lnTo>
                    <a:pt x="80226" y="281662"/>
                  </a:lnTo>
                  <a:lnTo>
                    <a:pt x="85234" y="281908"/>
                  </a:lnTo>
                  <a:lnTo>
                    <a:pt x="109137" y="268769"/>
                  </a:lnTo>
                  <a:lnTo>
                    <a:pt x="144455" y="231859"/>
                  </a:lnTo>
                  <a:lnTo>
                    <a:pt x="172232" y="186913"/>
                  </a:lnTo>
                  <a:lnTo>
                    <a:pt x="184968" y="149414"/>
                  </a:lnTo>
                  <a:lnTo>
                    <a:pt x="193450" y="105467"/>
                  </a:lnTo>
                  <a:lnTo>
                    <a:pt x="197456" y="61240"/>
                  </a:lnTo>
                  <a:lnTo>
                    <a:pt x="194532" y="25121"/>
                  </a:lnTo>
                  <a:lnTo>
                    <a:pt x="191071" y="13514"/>
                  </a:lnTo>
                  <a:lnTo>
                    <a:pt x="186648" y="5775"/>
                  </a:lnTo>
                  <a:lnTo>
                    <a:pt x="181582" y="617"/>
                  </a:lnTo>
                  <a:lnTo>
                    <a:pt x="176088" y="0"/>
                  </a:lnTo>
                  <a:lnTo>
                    <a:pt x="170308" y="2410"/>
                  </a:lnTo>
                  <a:lnTo>
                    <a:pt x="164339" y="6840"/>
                  </a:lnTo>
                  <a:lnTo>
                    <a:pt x="155825" y="28695"/>
                  </a:lnTo>
                  <a:lnTo>
                    <a:pt x="149689" y="60281"/>
                  </a:lnTo>
                  <a:lnTo>
                    <a:pt x="144610" y="97837"/>
                  </a:lnTo>
                  <a:lnTo>
                    <a:pt x="143763" y="136166"/>
                  </a:lnTo>
                  <a:lnTo>
                    <a:pt x="145739" y="172956"/>
                  </a:lnTo>
                  <a:lnTo>
                    <a:pt x="151524" y="218614"/>
                  </a:lnTo>
                  <a:lnTo>
                    <a:pt x="165100" y="256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805"/>
            <p:cNvSpPr/>
            <p:nvPr>
              <p:custDataLst>
                <p:tags r:id="rId43"/>
              </p:custDataLst>
            </p:nvPr>
          </p:nvSpPr>
          <p:spPr>
            <a:xfrm>
              <a:off x="3479800" y="2501900"/>
              <a:ext cx="139701" cy="121316"/>
            </a:xfrm>
            <a:custGeom>
              <a:avLst/>
              <a:gdLst/>
              <a:ahLst/>
              <a:cxnLst/>
              <a:rect l="0" t="0" r="0" b="0"/>
              <a:pathLst>
                <a:path w="139701" h="121316">
                  <a:moveTo>
                    <a:pt x="0" y="12700"/>
                  </a:moveTo>
                  <a:lnTo>
                    <a:pt x="0" y="12700"/>
                  </a:lnTo>
                  <a:lnTo>
                    <a:pt x="6742" y="5958"/>
                  </a:lnTo>
                  <a:lnTo>
                    <a:pt x="17578" y="2648"/>
                  </a:lnTo>
                  <a:lnTo>
                    <a:pt x="44159" y="523"/>
                  </a:lnTo>
                  <a:lnTo>
                    <a:pt x="50606" y="3171"/>
                  </a:lnTo>
                  <a:lnTo>
                    <a:pt x="63414" y="13639"/>
                  </a:lnTo>
                  <a:lnTo>
                    <a:pt x="72398" y="29580"/>
                  </a:lnTo>
                  <a:lnTo>
                    <a:pt x="77333" y="49130"/>
                  </a:lnTo>
                  <a:lnTo>
                    <a:pt x="75438" y="82526"/>
                  </a:lnTo>
                  <a:lnTo>
                    <a:pt x="66253" y="108805"/>
                  </a:lnTo>
                  <a:lnTo>
                    <a:pt x="58608" y="118443"/>
                  </a:lnTo>
                  <a:lnTo>
                    <a:pt x="55300" y="120590"/>
                  </a:lnTo>
                  <a:lnTo>
                    <a:pt x="52389" y="121315"/>
                  </a:lnTo>
                  <a:lnTo>
                    <a:pt x="49743" y="121094"/>
                  </a:lnTo>
                  <a:lnTo>
                    <a:pt x="47978" y="118829"/>
                  </a:lnTo>
                  <a:lnTo>
                    <a:pt x="46018" y="110668"/>
                  </a:lnTo>
                  <a:lnTo>
                    <a:pt x="51657" y="90803"/>
                  </a:lnTo>
                  <a:lnTo>
                    <a:pt x="77754" y="53737"/>
                  </a:lnTo>
                  <a:lnTo>
                    <a:pt x="124278" y="1205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806"/>
            <p:cNvSpPr/>
            <p:nvPr>
              <p:custDataLst>
                <p:tags r:id="rId44"/>
              </p:custDataLst>
            </p:nvPr>
          </p:nvSpPr>
          <p:spPr>
            <a:xfrm>
              <a:off x="3365500" y="2503869"/>
              <a:ext cx="87336" cy="316815"/>
            </a:xfrm>
            <a:custGeom>
              <a:avLst/>
              <a:gdLst/>
              <a:ahLst/>
              <a:cxnLst/>
              <a:rect l="0" t="0" r="0" b="0"/>
              <a:pathLst>
                <a:path w="87336" h="316815">
                  <a:moveTo>
                    <a:pt x="0" y="131381"/>
                  </a:moveTo>
                  <a:lnTo>
                    <a:pt x="0" y="131381"/>
                  </a:lnTo>
                  <a:lnTo>
                    <a:pt x="0" y="107648"/>
                  </a:lnTo>
                  <a:lnTo>
                    <a:pt x="6907" y="132567"/>
                  </a:lnTo>
                  <a:lnTo>
                    <a:pt x="12865" y="169127"/>
                  </a:lnTo>
                  <a:lnTo>
                    <a:pt x="19099" y="215708"/>
                  </a:lnTo>
                  <a:lnTo>
                    <a:pt x="21651" y="261494"/>
                  </a:lnTo>
                  <a:lnTo>
                    <a:pt x="19564" y="304779"/>
                  </a:lnTo>
                  <a:lnTo>
                    <a:pt x="19202" y="316814"/>
                  </a:lnTo>
                  <a:lnTo>
                    <a:pt x="18446" y="315681"/>
                  </a:lnTo>
                  <a:lnTo>
                    <a:pt x="14716" y="299191"/>
                  </a:lnTo>
                  <a:lnTo>
                    <a:pt x="13098" y="252645"/>
                  </a:lnTo>
                  <a:lnTo>
                    <a:pt x="12877" y="219143"/>
                  </a:lnTo>
                  <a:lnTo>
                    <a:pt x="12779" y="176030"/>
                  </a:lnTo>
                  <a:lnTo>
                    <a:pt x="14163" y="151975"/>
                  </a:lnTo>
                  <a:lnTo>
                    <a:pt x="16498" y="126766"/>
                  </a:lnTo>
                  <a:lnTo>
                    <a:pt x="19465" y="100788"/>
                  </a:lnTo>
                  <a:lnTo>
                    <a:pt x="26526" y="58752"/>
                  </a:lnTo>
                  <a:lnTo>
                    <a:pt x="38433" y="16728"/>
                  </a:lnTo>
                  <a:lnTo>
                    <a:pt x="42556" y="8379"/>
                  </a:lnTo>
                  <a:lnTo>
                    <a:pt x="46715" y="3519"/>
                  </a:lnTo>
                  <a:lnTo>
                    <a:pt x="50899" y="984"/>
                  </a:lnTo>
                  <a:lnTo>
                    <a:pt x="55099" y="0"/>
                  </a:lnTo>
                  <a:lnTo>
                    <a:pt x="60016" y="2165"/>
                  </a:lnTo>
                  <a:lnTo>
                    <a:pt x="71124" y="12098"/>
                  </a:lnTo>
                  <a:lnTo>
                    <a:pt x="85906" y="36928"/>
                  </a:lnTo>
                  <a:lnTo>
                    <a:pt x="87335" y="54595"/>
                  </a:lnTo>
                  <a:lnTo>
                    <a:pt x="85739" y="63256"/>
                  </a:lnTo>
                  <a:lnTo>
                    <a:pt x="66640" y="92303"/>
                  </a:lnTo>
                  <a:lnTo>
                    <a:pt x="48432" y="105311"/>
                  </a:lnTo>
                  <a:lnTo>
                    <a:pt x="22111" y="114719"/>
                  </a:lnTo>
                  <a:lnTo>
                    <a:pt x="14741" y="116040"/>
                  </a:lnTo>
                  <a:lnTo>
                    <a:pt x="10533" y="115509"/>
                  </a:lnTo>
                  <a:lnTo>
                    <a:pt x="8433" y="113744"/>
                  </a:lnTo>
                  <a:lnTo>
                    <a:pt x="6350" y="105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179"/>
          <p:cNvGrpSpPr/>
          <p:nvPr/>
        </p:nvGrpSpPr>
        <p:grpSpPr>
          <a:xfrm>
            <a:off x="4660900" y="2432050"/>
            <a:ext cx="609601" cy="140431"/>
            <a:chOff x="4660900" y="2432050"/>
            <a:chExt cx="609601" cy="140431"/>
          </a:xfrm>
        </p:grpSpPr>
        <p:sp>
          <p:nvSpPr>
            <p:cNvPr id="119" name="SMARTInkShape-6807"/>
            <p:cNvSpPr/>
            <p:nvPr>
              <p:custDataLst>
                <p:tags r:id="rId29"/>
              </p:custDataLst>
            </p:nvPr>
          </p:nvSpPr>
          <p:spPr>
            <a:xfrm>
              <a:off x="5264150" y="2540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808"/>
            <p:cNvSpPr/>
            <p:nvPr>
              <p:custDataLst>
                <p:tags r:id="rId30"/>
              </p:custDataLst>
            </p:nvPr>
          </p:nvSpPr>
          <p:spPr>
            <a:xfrm>
              <a:off x="5101741" y="2432050"/>
              <a:ext cx="98910" cy="111602"/>
            </a:xfrm>
            <a:custGeom>
              <a:avLst/>
              <a:gdLst/>
              <a:ahLst/>
              <a:cxnLst/>
              <a:rect l="0" t="0" r="0" b="0"/>
              <a:pathLst>
                <a:path w="98910" h="111602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5"/>
                  </a:lnTo>
                  <a:lnTo>
                    <a:pt x="1563" y="9721"/>
                  </a:lnTo>
                  <a:lnTo>
                    <a:pt x="13384" y="24368"/>
                  </a:lnTo>
                  <a:lnTo>
                    <a:pt x="33458" y="65620"/>
                  </a:lnTo>
                  <a:lnTo>
                    <a:pt x="42670" y="87647"/>
                  </a:lnTo>
                  <a:lnTo>
                    <a:pt x="43810" y="99161"/>
                  </a:lnTo>
                  <a:lnTo>
                    <a:pt x="42164" y="111309"/>
                  </a:lnTo>
                  <a:lnTo>
                    <a:pt x="42029" y="111601"/>
                  </a:lnTo>
                  <a:lnTo>
                    <a:pt x="41879" y="110043"/>
                  </a:lnTo>
                  <a:lnTo>
                    <a:pt x="58372" y="69098"/>
                  </a:lnTo>
                  <a:lnTo>
                    <a:pt x="80632" y="27760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809"/>
            <p:cNvSpPr/>
            <p:nvPr>
              <p:custDataLst>
                <p:tags r:id="rId31"/>
              </p:custDataLst>
            </p:nvPr>
          </p:nvSpPr>
          <p:spPr>
            <a:xfrm>
              <a:off x="4999918" y="2457450"/>
              <a:ext cx="67383" cy="90015"/>
            </a:xfrm>
            <a:custGeom>
              <a:avLst/>
              <a:gdLst/>
              <a:ahLst/>
              <a:cxnLst/>
              <a:rect l="0" t="0" r="0" b="0"/>
              <a:pathLst>
                <a:path w="67383" h="90015">
                  <a:moveTo>
                    <a:pt x="67382" y="6350"/>
                  </a:moveTo>
                  <a:lnTo>
                    <a:pt x="67382" y="6350"/>
                  </a:lnTo>
                  <a:lnTo>
                    <a:pt x="60640" y="2979"/>
                  </a:lnTo>
                  <a:lnTo>
                    <a:pt x="51685" y="3206"/>
                  </a:lnTo>
                  <a:lnTo>
                    <a:pt x="39239" y="7069"/>
                  </a:lnTo>
                  <a:lnTo>
                    <a:pt x="21948" y="15842"/>
                  </a:lnTo>
                  <a:lnTo>
                    <a:pt x="10030" y="28678"/>
                  </a:lnTo>
                  <a:lnTo>
                    <a:pt x="3086" y="43085"/>
                  </a:lnTo>
                  <a:lnTo>
                    <a:pt x="0" y="56543"/>
                  </a:lnTo>
                  <a:lnTo>
                    <a:pt x="1295" y="63095"/>
                  </a:lnTo>
                  <a:lnTo>
                    <a:pt x="8376" y="76020"/>
                  </a:lnTo>
                  <a:lnTo>
                    <a:pt x="20461" y="85057"/>
                  </a:lnTo>
                  <a:lnTo>
                    <a:pt x="33828" y="90014"/>
                  </a:lnTo>
                  <a:lnTo>
                    <a:pt x="44473" y="89866"/>
                  </a:lnTo>
                  <a:lnTo>
                    <a:pt x="53907" y="85566"/>
                  </a:lnTo>
                  <a:lnTo>
                    <a:pt x="58399" y="82444"/>
                  </a:lnTo>
                  <a:lnTo>
                    <a:pt x="63389" y="75212"/>
                  </a:lnTo>
                  <a:lnTo>
                    <a:pt x="64721" y="71308"/>
                  </a:lnTo>
                  <a:lnTo>
                    <a:pt x="64317" y="61326"/>
                  </a:lnTo>
                  <a:lnTo>
                    <a:pt x="58512" y="27100"/>
                  </a:lnTo>
                  <a:lnTo>
                    <a:pt x="673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810"/>
            <p:cNvSpPr/>
            <p:nvPr>
              <p:custDataLst>
                <p:tags r:id="rId32"/>
              </p:custDataLst>
            </p:nvPr>
          </p:nvSpPr>
          <p:spPr>
            <a:xfrm>
              <a:off x="4908550" y="2451100"/>
              <a:ext cx="82551" cy="115086"/>
            </a:xfrm>
            <a:custGeom>
              <a:avLst/>
              <a:gdLst/>
              <a:ahLst/>
              <a:cxnLst/>
              <a:rect l="0" t="0" r="0" b="0"/>
              <a:pathLst>
                <a:path w="82551" h="115086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29825" y="36400"/>
                  </a:lnTo>
                  <a:lnTo>
                    <a:pt x="37950" y="54984"/>
                  </a:lnTo>
                  <a:lnTo>
                    <a:pt x="41818" y="83868"/>
                  </a:lnTo>
                  <a:lnTo>
                    <a:pt x="40223" y="99364"/>
                  </a:lnTo>
                  <a:lnTo>
                    <a:pt x="35281" y="109543"/>
                  </a:lnTo>
                  <a:lnTo>
                    <a:pt x="31987" y="113245"/>
                  </a:lnTo>
                  <a:lnTo>
                    <a:pt x="28380" y="115008"/>
                  </a:lnTo>
                  <a:lnTo>
                    <a:pt x="20610" y="115085"/>
                  </a:lnTo>
                  <a:lnTo>
                    <a:pt x="17268" y="112706"/>
                  </a:lnTo>
                  <a:lnTo>
                    <a:pt x="11673" y="104420"/>
                  </a:lnTo>
                  <a:lnTo>
                    <a:pt x="12479" y="89918"/>
                  </a:lnTo>
                  <a:lnTo>
                    <a:pt x="14669" y="81112"/>
                  </a:lnTo>
                  <a:lnTo>
                    <a:pt x="47191" y="3431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811"/>
            <p:cNvSpPr/>
            <p:nvPr>
              <p:custDataLst>
                <p:tags r:id="rId33"/>
              </p:custDataLst>
            </p:nvPr>
          </p:nvSpPr>
          <p:spPr>
            <a:xfrm>
              <a:off x="4791768" y="2452767"/>
              <a:ext cx="97733" cy="107220"/>
            </a:xfrm>
            <a:custGeom>
              <a:avLst/>
              <a:gdLst/>
              <a:ahLst/>
              <a:cxnLst/>
              <a:rect l="0" t="0" r="0" b="0"/>
              <a:pathLst>
                <a:path w="97733" h="107220">
                  <a:moveTo>
                    <a:pt x="15182" y="23733"/>
                  </a:moveTo>
                  <a:lnTo>
                    <a:pt x="15182" y="23733"/>
                  </a:lnTo>
                  <a:lnTo>
                    <a:pt x="0" y="2085"/>
                  </a:lnTo>
                  <a:lnTo>
                    <a:pt x="122" y="834"/>
                  </a:lnTo>
                  <a:lnTo>
                    <a:pt x="908" y="0"/>
                  </a:lnTo>
                  <a:lnTo>
                    <a:pt x="5545" y="2837"/>
                  </a:lnTo>
                  <a:lnTo>
                    <a:pt x="50957" y="48276"/>
                  </a:lnTo>
                  <a:lnTo>
                    <a:pt x="65372" y="72790"/>
                  </a:lnTo>
                  <a:lnTo>
                    <a:pt x="69564" y="95810"/>
                  </a:lnTo>
                  <a:lnTo>
                    <a:pt x="68044" y="104686"/>
                  </a:lnTo>
                  <a:lnTo>
                    <a:pt x="66651" y="106629"/>
                  </a:lnTo>
                  <a:lnTo>
                    <a:pt x="65017" y="107219"/>
                  </a:lnTo>
                  <a:lnTo>
                    <a:pt x="63222" y="106907"/>
                  </a:lnTo>
                  <a:lnTo>
                    <a:pt x="59346" y="102797"/>
                  </a:lnTo>
                  <a:lnTo>
                    <a:pt x="57324" y="99726"/>
                  </a:lnTo>
                  <a:lnTo>
                    <a:pt x="56960" y="88787"/>
                  </a:lnTo>
                  <a:lnTo>
                    <a:pt x="65760" y="46254"/>
                  </a:lnTo>
                  <a:lnTo>
                    <a:pt x="79792" y="22018"/>
                  </a:lnTo>
                  <a:lnTo>
                    <a:pt x="97732" y="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812"/>
            <p:cNvSpPr/>
            <p:nvPr>
              <p:custDataLst>
                <p:tags r:id="rId34"/>
              </p:custDataLst>
            </p:nvPr>
          </p:nvSpPr>
          <p:spPr>
            <a:xfrm>
              <a:off x="4660900" y="2463846"/>
              <a:ext cx="120651" cy="108635"/>
            </a:xfrm>
            <a:custGeom>
              <a:avLst/>
              <a:gdLst/>
              <a:ahLst/>
              <a:cxnLst/>
              <a:rect l="0" t="0" r="0" b="0"/>
              <a:pathLst>
                <a:path w="120651" h="108635">
                  <a:moveTo>
                    <a:pt x="0" y="38054"/>
                  </a:moveTo>
                  <a:lnTo>
                    <a:pt x="0" y="38054"/>
                  </a:lnTo>
                  <a:lnTo>
                    <a:pt x="0" y="41425"/>
                  </a:lnTo>
                  <a:lnTo>
                    <a:pt x="1882" y="44962"/>
                  </a:lnTo>
                  <a:lnTo>
                    <a:pt x="3371" y="46892"/>
                  </a:lnTo>
                  <a:lnTo>
                    <a:pt x="18951" y="52981"/>
                  </a:lnTo>
                  <a:lnTo>
                    <a:pt x="41442" y="52511"/>
                  </a:lnTo>
                  <a:lnTo>
                    <a:pt x="65980" y="41162"/>
                  </a:lnTo>
                  <a:lnTo>
                    <a:pt x="84382" y="27764"/>
                  </a:lnTo>
                  <a:lnTo>
                    <a:pt x="86594" y="22727"/>
                  </a:lnTo>
                  <a:lnTo>
                    <a:pt x="86657" y="17253"/>
                  </a:lnTo>
                  <a:lnTo>
                    <a:pt x="85288" y="11487"/>
                  </a:lnTo>
                  <a:lnTo>
                    <a:pt x="81553" y="6937"/>
                  </a:lnTo>
                  <a:lnTo>
                    <a:pt x="69877" y="0"/>
                  </a:lnTo>
                  <a:lnTo>
                    <a:pt x="53399" y="210"/>
                  </a:lnTo>
                  <a:lnTo>
                    <a:pt x="44066" y="2241"/>
                  </a:lnTo>
                  <a:lnTo>
                    <a:pt x="28051" y="12024"/>
                  </a:lnTo>
                  <a:lnTo>
                    <a:pt x="20818" y="18584"/>
                  </a:lnTo>
                  <a:lnTo>
                    <a:pt x="10899" y="37162"/>
                  </a:lnTo>
                  <a:lnTo>
                    <a:pt x="5549" y="58119"/>
                  </a:lnTo>
                  <a:lnTo>
                    <a:pt x="5524" y="76840"/>
                  </a:lnTo>
                  <a:lnTo>
                    <a:pt x="9327" y="84372"/>
                  </a:lnTo>
                  <a:lnTo>
                    <a:pt x="22960" y="96505"/>
                  </a:lnTo>
                  <a:lnTo>
                    <a:pt x="57211" y="107897"/>
                  </a:lnTo>
                  <a:lnTo>
                    <a:pt x="103729" y="108634"/>
                  </a:lnTo>
                  <a:lnTo>
                    <a:pt x="120650" y="107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6813"/>
          <p:cNvSpPr/>
          <p:nvPr>
            <p:custDataLst>
              <p:tags r:id="rId2"/>
            </p:custDataLst>
          </p:nvPr>
        </p:nvSpPr>
        <p:spPr>
          <a:xfrm>
            <a:off x="1899005" y="3321050"/>
            <a:ext cx="323496" cy="353649"/>
          </a:xfrm>
          <a:custGeom>
            <a:avLst/>
            <a:gdLst/>
            <a:ahLst/>
            <a:cxnLst/>
            <a:rect l="0" t="0" r="0" b="0"/>
            <a:pathLst>
              <a:path w="323496" h="353649">
                <a:moveTo>
                  <a:pt x="202845" y="0"/>
                </a:moveTo>
                <a:lnTo>
                  <a:pt x="202845" y="0"/>
                </a:lnTo>
                <a:lnTo>
                  <a:pt x="214401" y="0"/>
                </a:lnTo>
                <a:lnTo>
                  <a:pt x="209977" y="0"/>
                </a:lnTo>
                <a:lnTo>
                  <a:pt x="163781" y="33224"/>
                </a:lnTo>
                <a:lnTo>
                  <a:pt x="127457" y="57979"/>
                </a:lnTo>
                <a:lnTo>
                  <a:pt x="85415" y="91027"/>
                </a:lnTo>
                <a:lnTo>
                  <a:pt x="45049" y="124259"/>
                </a:lnTo>
                <a:lnTo>
                  <a:pt x="5206" y="167048"/>
                </a:lnTo>
                <a:lnTo>
                  <a:pt x="1235" y="172748"/>
                </a:lnTo>
                <a:lnTo>
                  <a:pt x="0" y="177254"/>
                </a:lnTo>
                <a:lnTo>
                  <a:pt x="587" y="180964"/>
                </a:lnTo>
                <a:lnTo>
                  <a:pt x="2390" y="184142"/>
                </a:lnTo>
                <a:lnTo>
                  <a:pt x="13800" y="187674"/>
                </a:lnTo>
                <a:lnTo>
                  <a:pt x="59983" y="186571"/>
                </a:lnTo>
                <a:lnTo>
                  <a:pt x="103679" y="188239"/>
                </a:lnTo>
                <a:lnTo>
                  <a:pt x="141164" y="193201"/>
                </a:lnTo>
                <a:lnTo>
                  <a:pt x="156146" y="200873"/>
                </a:lnTo>
                <a:lnTo>
                  <a:pt x="161129" y="205881"/>
                </a:lnTo>
                <a:lnTo>
                  <a:pt x="162334" y="212043"/>
                </a:lnTo>
                <a:lnTo>
                  <a:pt x="158029" y="226416"/>
                </a:lnTo>
                <a:lnTo>
                  <a:pt x="122104" y="263708"/>
                </a:lnTo>
                <a:lnTo>
                  <a:pt x="83044" y="294584"/>
                </a:lnTo>
                <a:lnTo>
                  <a:pt x="37207" y="330978"/>
                </a:lnTo>
                <a:lnTo>
                  <a:pt x="24100" y="341835"/>
                </a:lnTo>
                <a:lnTo>
                  <a:pt x="21593" y="345718"/>
                </a:lnTo>
                <a:lnTo>
                  <a:pt x="20627" y="349012"/>
                </a:lnTo>
                <a:lnTo>
                  <a:pt x="23511" y="351208"/>
                </a:lnTo>
                <a:lnTo>
                  <a:pt x="36122" y="353648"/>
                </a:lnTo>
                <a:lnTo>
                  <a:pt x="79911" y="348280"/>
                </a:lnTo>
                <a:lnTo>
                  <a:pt x="121397" y="341528"/>
                </a:lnTo>
                <a:lnTo>
                  <a:pt x="166646" y="334529"/>
                </a:lnTo>
                <a:lnTo>
                  <a:pt x="210275" y="329066"/>
                </a:lnTo>
                <a:lnTo>
                  <a:pt x="245658" y="326168"/>
                </a:lnTo>
                <a:lnTo>
                  <a:pt x="292754" y="327678"/>
                </a:lnTo>
                <a:lnTo>
                  <a:pt x="323495" y="336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1181"/>
          <p:cNvGrpSpPr/>
          <p:nvPr/>
        </p:nvGrpSpPr>
        <p:grpSpPr>
          <a:xfrm>
            <a:off x="1949450" y="3234798"/>
            <a:ext cx="1358901" cy="942006"/>
            <a:chOff x="1949450" y="3234798"/>
            <a:chExt cx="1358901" cy="942006"/>
          </a:xfrm>
        </p:grpSpPr>
        <p:sp>
          <p:nvSpPr>
            <p:cNvPr id="127" name="SMARTInkShape-6814"/>
            <p:cNvSpPr/>
            <p:nvPr>
              <p:custDataLst>
                <p:tags r:id="rId22"/>
              </p:custDataLst>
            </p:nvPr>
          </p:nvSpPr>
          <p:spPr>
            <a:xfrm>
              <a:off x="2660650" y="3963971"/>
              <a:ext cx="205395" cy="212833"/>
            </a:xfrm>
            <a:custGeom>
              <a:avLst/>
              <a:gdLst/>
              <a:ahLst/>
              <a:cxnLst/>
              <a:rect l="0" t="0" r="0" b="0"/>
              <a:pathLst>
                <a:path w="205395" h="212833">
                  <a:moveTo>
                    <a:pt x="0" y="112729"/>
                  </a:moveTo>
                  <a:lnTo>
                    <a:pt x="0" y="112729"/>
                  </a:lnTo>
                  <a:lnTo>
                    <a:pt x="706" y="70815"/>
                  </a:lnTo>
                  <a:lnTo>
                    <a:pt x="5467" y="52350"/>
                  </a:lnTo>
                  <a:lnTo>
                    <a:pt x="5762" y="52721"/>
                  </a:lnTo>
                  <a:lnTo>
                    <a:pt x="12073" y="92057"/>
                  </a:lnTo>
                  <a:lnTo>
                    <a:pt x="21530" y="130985"/>
                  </a:lnTo>
                  <a:lnTo>
                    <a:pt x="29114" y="168938"/>
                  </a:lnTo>
                  <a:lnTo>
                    <a:pt x="37218" y="212832"/>
                  </a:lnTo>
                  <a:lnTo>
                    <a:pt x="37512" y="212626"/>
                  </a:lnTo>
                  <a:lnTo>
                    <a:pt x="38022" y="171693"/>
                  </a:lnTo>
                  <a:lnTo>
                    <a:pt x="38066" y="139641"/>
                  </a:lnTo>
                  <a:lnTo>
                    <a:pt x="43729" y="104228"/>
                  </a:lnTo>
                  <a:lnTo>
                    <a:pt x="54713" y="68734"/>
                  </a:lnTo>
                  <a:lnTo>
                    <a:pt x="80730" y="24512"/>
                  </a:lnTo>
                  <a:lnTo>
                    <a:pt x="100556" y="7434"/>
                  </a:lnTo>
                  <a:lnTo>
                    <a:pt x="121127" y="785"/>
                  </a:lnTo>
                  <a:lnTo>
                    <a:pt x="131551" y="0"/>
                  </a:lnTo>
                  <a:lnTo>
                    <a:pt x="141323" y="3004"/>
                  </a:lnTo>
                  <a:lnTo>
                    <a:pt x="159707" y="15749"/>
                  </a:lnTo>
                  <a:lnTo>
                    <a:pt x="182552" y="46130"/>
                  </a:lnTo>
                  <a:lnTo>
                    <a:pt x="195984" y="88684"/>
                  </a:lnTo>
                  <a:lnTo>
                    <a:pt x="201875" y="120622"/>
                  </a:lnTo>
                  <a:lnTo>
                    <a:pt x="205394" y="162810"/>
                  </a:lnTo>
                  <a:lnTo>
                    <a:pt x="203200" y="2016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815"/>
            <p:cNvSpPr/>
            <p:nvPr>
              <p:custDataLst>
                <p:tags r:id="rId23"/>
              </p:custDataLst>
            </p:nvPr>
          </p:nvSpPr>
          <p:spPr>
            <a:xfrm>
              <a:off x="1949450" y="3706445"/>
              <a:ext cx="1358901" cy="208527"/>
            </a:xfrm>
            <a:custGeom>
              <a:avLst/>
              <a:gdLst/>
              <a:ahLst/>
              <a:cxnLst/>
              <a:rect l="0" t="0" r="0" b="0"/>
              <a:pathLst>
                <a:path w="1358901" h="208527">
                  <a:moveTo>
                    <a:pt x="0" y="205155"/>
                  </a:moveTo>
                  <a:lnTo>
                    <a:pt x="0" y="205155"/>
                  </a:lnTo>
                  <a:lnTo>
                    <a:pt x="10113" y="208526"/>
                  </a:lnTo>
                  <a:lnTo>
                    <a:pt x="39537" y="208299"/>
                  </a:lnTo>
                  <a:lnTo>
                    <a:pt x="60225" y="207251"/>
                  </a:lnTo>
                  <a:lnTo>
                    <a:pt x="90244" y="203730"/>
                  </a:lnTo>
                  <a:lnTo>
                    <a:pt x="126485" y="198560"/>
                  </a:lnTo>
                  <a:lnTo>
                    <a:pt x="166873" y="192292"/>
                  </a:lnTo>
                  <a:lnTo>
                    <a:pt x="219199" y="183174"/>
                  </a:lnTo>
                  <a:lnTo>
                    <a:pt x="279483" y="172157"/>
                  </a:lnTo>
                  <a:lnTo>
                    <a:pt x="345072" y="159872"/>
                  </a:lnTo>
                  <a:lnTo>
                    <a:pt x="419137" y="146039"/>
                  </a:lnTo>
                  <a:lnTo>
                    <a:pt x="498852" y="131172"/>
                  </a:lnTo>
                  <a:lnTo>
                    <a:pt x="582335" y="115616"/>
                  </a:lnTo>
                  <a:lnTo>
                    <a:pt x="669740" y="100307"/>
                  </a:lnTo>
                  <a:lnTo>
                    <a:pt x="759760" y="85162"/>
                  </a:lnTo>
                  <a:lnTo>
                    <a:pt x="851523" y="70126"/>
                  </a:lnTo>
                  <a:lnTo>
                    <a:pt x="934571" y="57280"/>
                  </a:lnTo>
                  <a:lnTo>
                    <a:pt x="1011808" y="45894"/>
                  </a:lnTo>
                  <a:lnTo>
                    <a:pt x="1085172" y="35481"/>
                  </a:lnTo>
                  <a:lnTo>
                    <a:pt x="1146076" y="26422"/>
                  </a:lnTo>
                  <a:lnTo>
                    <a:pt x="1198673" y="18266"/>
                  </a:lnTo>
                  <a:lnTo>
                    <a:pt x="1245732" y="10713"/>
                  </a:lnTo>
                  <a:lnTo>
                    <a:pt x="1281338" y="5677"/>
                  </a:lnTo>
                  <a:lnTo>
                    <a:pt x="1309308" y="2319"/>
                  </a:lnTo>
                  <a:lnTo>
                    <a:pt x="1345326" y="0"/>
                  </a:lnTo>
                  <a:lnTo>
                    <a:pt x="1351967" y="1357"/>
                  </a:lnTo>
                  <a:lnTo>
                    <a:pt x="1358900" y="8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816"/>
            <p:cNvSpPr/>
            <p:nvPr>
              <p:custDataLst>
                <p:tags r:id="rId24"/>
              </p:custDataLst>
            </p:nvPr>
          </p:nvSpPr>
          <p:spPr>
            <a:xfrm>
              <a:off x="3194834" y="3234798"/>
              <a:ext cx="43667" cy="391053"/>
            </a:xfrm>
            <a:custGeom>
              <a:avLst/>
              <a:gdLst/>
              <a:ahLst/>
              <a:cxnLst/>
              <a:rect l="0" t="0" r="0" b="0"/>
              <a:pathLst>
                <a:path w="43667" h="391053">
                  <a:moveTo>
                    <a:pt x="11916" y="16402"/>
                  </a:moveTo>
                  <a:lnTo>
                    <a:pt x="11916" y="16402"/>
                  </a:lnTo>
                  <a:lnTo>
                    <a:pt x="981" y="0"/>
                  </a:lnTo>
                  <a:lnTo>
                    <a:pt x="0" y="6055"/>
                  </a:lnTo>
                  <a:lnTo>
                    <a:pt x="3212" y="34738"/>
                  </a:lnTo>
                  <a:lnTo>
                    <a:pt x="9458" y="67590"/>
                  </a:lnTo>
                  <a:lnTo>
                    <a:pt x="16939" y="108062"/>
                  </a:lnTo>
                  <a:lnTo>
                    <a:pt x="20203" y="132542"/>
                  </a:lnTo>
                  <a:lnTo>
                    <a:pt x="23085" y="159445"/>
                  </a:lnTo>
                  <a:lnTo>
                    <a:pt x="25712" y="187964"/>
                  </a:lnTo>
                  <a:lnTo>
                    <a:pt x="27463" y="214032"/>
                  </a:lnTo>
                  <a:lnTo>
                    <a:pt x="28631" y="238467"/>
                  </a:lnTo>
                  <a:lnTo>
                    <a:pt x="29928" y="283020"/>
                  </a:lnTo>
                  <a:lnTo>
                    <a:pt x="30505" y="321636"/>
                  </a:lnTo>
                  <a:lnTo>
                    <a:pt x="34200" y="361626"/>
                  </a:lnTo>
                  <a:lnTo>
                    <a:pt x="43666" y="391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817"/>
            <p:cNvSpPr/>
            <p:nvPr>
              <p:custDataLst>
                <p:tags r:id="rId25"/>
              </p:custDataLst>
            </p:nvPr>
          </p:nvSpPr>
          <p:spPr>
            <a:xfrm>
              <a:off x="2965450" y="3376106"/>
              <a:ext cx="70146" cy="33347"/>
            </a:xfrm>
            <a:custGeom>
              <a:avLst/>
              <a:gdLst/>
              <a:ahLst/>
              <a:cxnLst/>
              <a:rect l="0" t="0" r="0" b="0"/>
              <a:pathLst>
                <a:path w="70146" h="33347">
                  <a:moveTo>
                    <a:pt x="0" y="27494"/>
                  </a:moveTo>
                  <a:lnTo>
                    <a:pt x="0" y="27494"/>
                  </a:lnTo>
                  <a:lnTo>
                    <a:pt x="0" y="24123"/>
                  </a:lnTo>
                  <a:lnTo>
                    <a:pt x="706" y="23130"/>
                  </a:lnTo>
                  <a:lnTo>
                    <a:pt x="1882" y="22468"/>
                  </a:lnTo>
                  <a:lnTo>
                    <a:pt x="3371" y="22027"/>
                  </a:lnTo>
                  <a:lnTo>
                    <a:pt x="5069" y="22438"/>
                  </a:lnTo>
                  <a:lnTo>
                    <a:pt x="21668" y="30060"/>
                  </a:lnTo>
                  <a:lnTo>
                    <a:pt x="46119" y="33346"/>
                  </a:lnTo>
                  <a:lnTo>
                    <a:pt x="57186" y="32917"/>
                  </a:lnTo>
                  <a:lnTo>
                    <a:pt x="66809" y="30374"/>
                  </a:lnTo>
                  <a:lnTo>
                    <a:pt x="69234" y="28003"/>
                  </a:lnTo>
                  <a:lnTo>
                    <a:pt x="70145" y="25011"/>
                  </a:lnTo>
                  <a:lnTo>
                    <a:pt x="70046" y="21605"/>
                  </a:lnTo>
                  <a:lnTo>
                    <a:pt x="64293" y="14058"/>
                  </a:lnTo>
                  <a:lnTo>
                    <a:pt x="59795" y="10070"/>
                  </a:lnTo>
                  <a:lnTo>
                    <a:pt x="36610" y="1086"/>
                  </a:lnTo>
                  <a:lnTo>
                    <a:pt x="21210" y="0"/>
                  </a:lnTo>
                  <a:lnTo>
                    <a:pt x="14140" y="698"/>
                  </a:lnTo>
                  <a:lnTo>
                    <a:pt x="9427" y="2574"/>
                  </a:lnTo>
                  <a:lnTo>
                    <a:pt x="6284" y="5236"/>
                  </a:lnTo>
                  <a:lnTo>
                    <a:pt x="4190" y="8422"/>
                  </a:lnTo>
                  <a:lnTo>
                    <a:pt x="5615" y="11957"/>
                  </a:lnTo>
                  <a:lnTo>
                    <a:pt x="25400" y="27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818"/>
            <p:cNvSpPr/>
            <p:nvPr>
              <p:custDataLst>
                <p:tags r:id="rId26"/>
              </p:custDataLst>
            </p:nvPr>
          </p:nvSpPr>
          <p:spPr>
            <a:xfrm>
              <a:off x="3016250" y="35306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0126" y="32215"/>
                  </a:lnTo>
                  <a:lnTo>
                    <a:pt x="12474" y="77838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819"/>
            <p:cNvSpPr/>
            <p:nvPr>
              <p:custDataLst>
                <p:tags r:id="rId27"/>
              </p:custDataLst>
            </p:nvPr>
          </p:nvSpPr>
          <p:spPr>
            <a:xfrm>
              <a:off x="2663670" y="3309870"/>
              <a:ext cx="168431" cy="226460"/>
            </a:xfrm>
            <a:custGeom>
              <a:avLst/>
              <a:gdLst/>
              <a:ahLst/>
              <a:cxnLst/>
              <a:rect l="0" t="0" r="0" b="0"/>
              <a:pathLst>
                <a:path w="168431" h="226460">
                  <a:moveTo>
                    <a:pt x="168430" y="17530"/>
                  </a:moveTo>
                  <a:lnTo>
                    <a:pt x="168430" y="17530"/>
                  </a:lnTo>
                  <a:lnTo>
                    <a:pt x="168430" y="14159"/>
                  </a:lnTo>
                  <a:lnTo>
                    <a:pt x="166549" y="10623"/>
                  </a:lnTo>
                  <a:lnTo>
                    <a:pt x="159592" y="2603"/>
                  </a:lnTo>
                  <a:lnTo>
                    <a:pt x="151802" y="312"/>
                  </a:lnTo>
                  <a:lnTo>
                    <a:pt x="139873" y="0"/>
                  </a:lnTo>
                  <a:lnTo>
                    <a:pt x="112618" y="5202"/>
                  </a:lnTo>
                  <a:lnTo>
                    <a:pt x="79456" y="20227"/>
                  </a:lnTo>
                  <a:lnTo>
                    <a:pt x="51835" y="42945"/>
                  </a:lnTo>
                  <a:lnTo>
                    <a:pt x="36882" y="61751"/>
                  </a:lnTo>
                  <a:lnTo>
                    <a:pt x="30707" y="79987"/>
                  </a:lnTo>
                  <a:lnTo>
                    <a:pt x="30048" y="88802"/>
                  </a:lnTo>
                  <a:lnTo>
                    <a:pt x="32431" y="96089"/>
                  </a:lnTo>
                  <a:lnTo>
                    <a:pt x="42604" y="107949"/>
                  </a:lnTo>
                  <a:lnTo>
                    <a:pt x="67570" y="122559"/>
                  </a:lnTo>
                  <a:lnTo>
                    <a:pt x="114980" y="131016"/>
                  </a:lnTo>
                  <a:lnTo>
                    <a:pt x="116569" y="131287"/>
                  </a:lnTo>
                  <a:lnTo>
                    <a:pt x="116217" y="131468"/>
                  </a:lnTo>
                  <a:lnTo>
                    <a:pt x="114571" y="131589"/>
                  </a:lnTo>
                  <a:lnTo>
                    <a:pt x="73413" y="147495"/>
                  </a:lnTo>
                  <a:lnTo>
                    <a:pt x="25797" y="170515"/>
                  </a:lnTo>
                  <a:lnTo>
                    <a:pt x="3245" y="189154"/>
                  </a:lnTo>
                  <a:lnTo>
                    <a:pt x="451" y="194740"/>
                  </a:lnTo>
                  <a:lnTo>
                    <a:pt x="0" y="199875"/>
                  </a:lnTo>
                  <a:lnTo>
                    <a:pt x="1110" y="204710"/>
                  </a:lnTo>
                  <a:lnTo>
                    <a:pt x="4672" y="208639"/>
                  </a:lnTo>
                  <a:lnTo>
                    <a:pt x="16156" y="214886"/>
                  </a:lnTo>
                  <a:lnTo>
                    <a:pt x="51594" y="223939"/>
                  </a:lnTo>
                  <a:lnTo>
                    <a:pt x="92565" y="226459"/>
                  </a:lnTo>
                  <a:lnTo>
                    <a:pt x="135757" y="226292"/>
                  </a:lnTo>
                  <a:lnTo>
                    <a:pt x="168430" y="220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820"/>
            <p:cNvSpPr/>
            <p:nvPr>
              <p:custDataLst>
                <p:tags r:id="rId28"/>
              </p:custDataLst>
            </p:nvPr>
          </p:nvSpPr>
          <p:spPr>
            <a:xfrm>
              <a:off x="2444750" y="3257550"/>
              <a:ext cx="95251" cy="389504"/>
            </a:xfrm>
            <a:custGeom>
              <a:avLst/>
              <a:gdLst/>
              <a:ahLst/>
              <a:cxnLst/>
              <a:rect l="0" t="0" r="0" b="0"/>
              <a:pathLst>
                <a:path w="95251" h="389504">
                  <a:moveTo>
                    <a:pt x="0" y="0"/>
                  </a:moveTo>
                  <a:lnTo>
                    <a:pt x="0" y="0"/>
                  </a:lnTo>
                  <a:lnTo>
                    <a:pt x="3371" y="45466"/>
                  </a:lnTo>
                  <a:lnTo>
                    <a:pt x="15580" y="92964"/>
                  </a:lnTo>
                  <a:lnTo>
                    <a:pt x="26680" y="134451"/>
                  </a:lnTo>
                  <a:lnTo>
                    <a:pt x="32603" y="157367"/>
                  </a:lnTo>
                  <a:lnTo>
                    <a:pt x="36552" y="182523"/>
                  </a:lnTo>
                  <a:lnTo>
                    <a:pt x="39185" y="209171"/>
                  </a:lnTo>
                  <a:lnTo>
                    <a:pt x="40940" y="236813"/>
                  </a:lnTo>
                  <a:lnTo>
                    <a:pt x="43521" y="261592"/>
                  </a:lnTo>
                  <a:lnTo>
                    <a:pt x="50152" y="306058"/>
                  </a:lnTo>
                  <a:lnTo>
                    <a:pt x="58447" y="353307"/>
                  </a:lnTo>
                  <a:lnTo>
                    <a:pt x="68745" y="379536"/>
                  </a:lnTo>
                  <a:lnTo>
                    <a:pt x="74768" y="387405"/>
                  </a:lnTo>
                  <a:lnTo>
                    <a:pt x="77362" y="389503"/>
                  </a:lnTo>
                  <a:lnTo>
                    <a:pt x="80502" y="388786"/>
                  </a:lnTo>
                  <a:lnTo>
                    <a:pt x="95250" y="37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6821"/>
          <p:cNvSpPr/>
          <p:nvPr>
            <p:custDataLst>
              <p:tags r:id="rId3"/>
            </p:custDataLst>
          </p:nvPr>
        </p:nvSpPr>
        <p:spPr>
          <a:xfrm>
            <a:off x="2467412" y="4851477"/>
            <a:ext cx="288489" cy="304283"/>
          </a:xfrm>
          <a:custGeom>
            <a:avLst/>
            <a:gdLst/>
            <a:ahLst/>
            <a:cxnLst/>
            <a:rect l="0" t="0" r="0" b="0"/>
            <a:pathLst>
              <a:path w="288489" h="304283">
                <a:moveTo>
                  <a:pt x="155138" y="6273"/>
                </a:moveTo>
                <a:lnTo>
                  <a:pt x="155138" y="6273"/>
                </a:lnTo>
                <a:lnTo>
                  <a:pt x="161410" y="0"/>
                </a:lnTo>
                <a:lnTo>
                  <a:pt x="151334" y="5713"/>
                </a:lnTo>
                <a:lnTo>
                  <a:pt x="106879" y="36049"/>
                </a:lnTo>
                <a:lnTo>
                  <a:pt x="65642" y="63007"/>
                </a:lnTo>
                <a:lnTo>
                  <a:pt x="23521" y="100493"/>
                </a:lnTo>
                <a:lnTo>
                  <a:pt x="9993" y="120267"/>
                </a:lnTo>
                <a:lnTo>
                  <a:pt x="4888" y="132790"/>
                </a:lnTo>
                <a:lnTo>
                  <a:pt x="5582" y="135774"/>
                </a:lnTo>
                <a:lnTo>
                  <a:pt x="10117" y="140969"/>
                </a:lnTo>
                <a:lnTo>
                  <a:pt x="27345" y="147861"/>
                </a:lnTo>
                <a:lnTo>
                  <a:pt x="73599" y="151735"/>
                </a:lnTo>
                <a:lnTo>
                  <a:pt x="119863" y="152951"/>
                </a:lnTo>
                <a:lnTo>
                  <a:pt x="144561" y="157780"/>
                </a:lnTo>
                <a:lnTo>
                  <a:pt x="144559" y="160194"/>
                </a:lnTo>
                <a:lnTo>
                  <a:pt x="140794" y="168521"/>
                </a:lnTo>
                <a:lnTo>
                  <a:pt x="111670" y="195478"/>
                </a:lnTo>
                <a:lnTo>
                  <a:pt x="71946" y="225680"/>
                </a:lnTo>
                <a:lnTo>
                  <a:pt x="30128" y="258457"/>
                </a:lnTo>
                <a:lnTo>
                  <a:pt x="4516" y="283903"/>
                </a:lnTo>
                <a:lnTo>
                  <a:pt x="0" y="291472"/>
                </a:lnTo>
                <a:lnTo>
                  <a:pt x="207" y="294478"/>
                </a:lnTo>
                <a:lnTo>
                  <a:pt x="1756" y="297187"/>
                </a:lnTo>
                <a:lnTo>
                  <a:pt x="4200" y="299699"/>
                </a:lnTo>
                <a:lnTo>
                  <a:pt x="24495" y="303234"/>
                </a:lnTo>
                <a:lnTo>
                  <a:pt x="62963" y="304282"/>
                </a:lnTo>
                <a:lnTo>
                  <a:pt x="97709" y="302646"/>
                </a:lnTo>
                <a:lnTo>
                  <a:pt x="135964" y="299566"/>
                </a:lnTo>
                <a:lnTo>
                  <a:pt x="174133" y="295846"/>
                </a:lnTo>
                <a:lnTo>
                  <a:pt x="210382" y="293722"/>
                </a:lnTo>
                <a:lnTo>
                  <a:pt x="254997" y="292526"/>
                </a:lnTo>
                <a:lnTo>
                  <a:pt x="288488" y="2920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1183"/>
          <p:cNvGrpSpPr/>
          <p:nvPr/>
        </p:nvGrpSpPr>
        <p:grpSpPr>
          <a:xfrm>
            <a:off x="2374900" y="4566533"/>
            <a:ext cx="2073778" cy="1195943"/>
            <a:chOff x="2374900" y="4566533"/>
            <a:chExt cx="2073778" cy="1195943"/>
          </a:xfrm>
        </p:grpSpPr>
        <p:sp>
          <p:nvSpPr>
            <p:cNvPr id="136" name="SMARTInkShape-6822"/>
            <p:cNvSpPr/>
            <p:nvPr>
              <p:custDataLst>
                <p:tags r:id="rId5"/>
              </p:custDataLst>
            </p:nvPr>
          </p:nvSpPr>
          <p:spPr>
            <a:xfrm>
              <a:off x="3987800" y="473075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0"/>
                  </a:lnTo>
                  <a:lnTo>
                    <a:pt x="8838" y="24418"/>
                  </a:lnTo>
                  <a:lnTo>
                    <a:pt x="11937" y="65815"/>
                  </a:lnTo>
                  <a:lnTo>
                    <a:pt x="14431" y="110995"/>
                  </a:lnTo>
                  <a:lnTo>
                    <a:pt x="2540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823"/>
            <p:cNvSpPr/>
            <p:nvPr>
              <p:custDataLst>
                <p:tags r:id="rId6"/>
              </p:custDataLst>
            </p:nvPr>
          </p:nvSpPr>
          <p:spPr>
            <a:xfrm>
              <a:off x="4113712" y="4742048"/>
              <a:ext cx="89100" cy="134331"/>
            </a:xfrm>
            <a:custGeom>
              <a:avLst/>
              <a:gdLst/>
              <a:ahLst/>
              <a:cxnLst/>
              <a:rect l="0" t="0" r="0" b="0"/>
              <a:pathLst>
                <a:path w="89100" h="134331">
                  <a:moveTo>
                    <a:pt x="51888" y="26802"/>
                  </a:moveTo>
                  <a:lnTo>
                    <a:pt x="51888" y="26802"/>
                  </a:lnTo>
                  <a:lnTo>
                    <a:pt x="51888" y="23431"/>
                  </a:lnTo>
                  <a:lnTo>
                    <a:pt x="49771" y="22438"/>
                  </a:lnTo>
                  <a:lnTo>
                    <a:pt x="41775" y="21335"/>
                  </a:lnTo>
                  <a:lnTo>
                    <a:pt x="28744" y="24084"/>
                  </a:lnTo>
                  <a:lnTo>
                    <a:pt x="12575" y="39481"/>
                  </a:lnTo>
                  <a:lnTo>
                    <a:pt x="1121" y="65288"/>
                  </a:lnTo>
                  <a:lnTo>
                    <a:pt x="0" y="91906"/>
                  </a:lnTo>
                  <a:lnTo>
                    <a:pt x="10878" y="117667"/>
                  </a:lnTo>
                  <a:lnTo>
                    <a:pt x="21667" y="129040"/>
                  </a:lnTo>
                  <a:lnTo>
                    <a:pt x="27507" y="133061"/>
                  </a:lnTo>
                  <a:lnTo>
                    <a:pt x="34929" y="134330"/>
                  </a:lnTo>
                  <a:lnTo>
                    <a:pt x="52582" y="131978"/>
                  </a:lnTo>
                  <a:lnTo>
                    <a:pt x="68425" y="122466"/>
                  </a:lnTo>
                  <a:lnTo>
                    <a:pt x="75612" y="115978"/>
                  </a:lnTo>
                  <a:lnTo>
                    <a:pt x="85480" y="97480"/>
                  </a:lnTo>
                  <a:lnTo>
                    <a:pt x="89099" y="86620"/>
                  </a:lnTo>
                  <a:lnTo>
                    <a:pt x="87451" y="44369"/>
                  </a:lnTo>
                  <a:lnTo>
                    <a:pt x="77807" y="21910"/>
                  </a:lnTo>
                  <a:lnTo>
                    <a:pt x="71284" y="12957"/>
                  </a:lnTo>
                  <a:lnTo>
                    <a:pt x="56510" y="3010"/>
                  </a:lnTo>
                  <a:lnTo>
                    <a:pt x="48619" y="357"/>
                  </a:lnTo>
                  <a:lnTo>
                    <a:pt x="42653" y="0"/>
                  </a:lnTo>
                  <a:lnTo>
                    <a:pt x="37971" y="1173"/>
                  </a:lnTo>
                  <a:lnTo>
                    <a:pt x="26488" y="7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824"/>
            <p:cNvSpPr/>
            <p:nvPr>
              <p:custDataLst>
                <p:tags r:id="rId7"/>
              </p:custDataLst>
            </p:nvPr>
          </p:nvSpPr>
          <p:spPr>
            <a:xfrm>
              <a:off x="4275324" y="4732417"/>
              <a:ext cx="173354" cy="143716"/>
            </a:xfrm>
            <a:custGeom>
              <a:avLst/>
              <a:gdLst/>
              <a:ahLst/>
              <a:cxnLst/>
              <a:rect l="0" t="0" r="0" b="0"/>
              <a:pathLst>
                <a:path w="173354" h="143716">
                  <a:moveTo>
                    <a:pt x="93476" y="23733"/>
                  </a:moveTo>
                  <a:lnTo>
                    <a:pt x="93476" y="23733"/>
                  </a:lnTo>
                  <a:lnTo>
                    <a:pt x="96847" y="13620"/>
                  </a:lnTo>
                  <a:lnTo>
                    <a:pt x="96429" y="9935"/>
                  </a:lnTo>
                  <a:lnTo>
                    <a:pt x="94739" y="6773"/>
                  </a:lnTo>
                  <a:lnTo>
                    <a:pt x="92201" y="3960"/>
                  </a:lnTo>
                  <a:lnTo>
                    <a:pt x="83737" y="834"/>
                  </a:lnTo>
                  <a:lnTo>
                    <a:pt x="78516" y="0"/>
                  </a:lnTo>
                  <a:lnTo>
                    <a:pt x="54314" y="8940"/>
                  </a:lnTo>
                  <a:lnTo>
                    <a:pt x="28172" y="28365"/>
                  </a:lnTo>
                  <a:lnTo>
                    <a:pt x="5923" y="55366"/>
                  </a:lnTo>
                  <a:lnTo>
                    <a:pt x="0" y="77303"/>
                  </a:lnTo>
                  <a:lnTo>
                    <a:pt x="1131" y="99753"/>
                  </a:lnTo>
                  <a:lnTo>
                    <a:pt x="8689" y="119138"/>
                  </a:lnTo>
                  <a:lnTo>
                    <a:pt x="24748" y="133398"/>
                  </a:lnTo>
                  <a:lnTo>
                    <a:pt x="34957" y="139176"/>
                  </a:lnTo>
                  <a:lnTo>
                    <a:pt x="61353" y="143715"/>
                  </a:lnTo>
                  <a:lnTo>
                    <a:pt x="90488" y="141969"/>
                  </a:lnTo>
                  <a:lnTo>
                    <a:pt x="117548" y="134138"/>
                  </a:lnTo>
                  <a:lnTo>
                    <a:pt x="149840" y="111087"/>
                  </a:lnTo>
                  <a:lnTo>
                    <a:pt x="170541" y="78543"/>
                  </a:lnTo>
                  <a:lnTo>
                    <a:pt x="173353" y="60087"/>
                  </a:lnTo>
                  <a:lnTo>
                    <a:pt x="172127" y="52203"/>
                  </a:lnTo>
                  <a:lnTo>
                    <a:pt x="167783" y="45535"/>
                  </a:lnTo>
                  <a:lnTo>
                    <a:pt x="153548" y="34363"/>
                  </a:lnTo>
                  <a:lnTo>
                    <a:pt x="122329" y="23512"/>
                  </a:lnTo>
                  <a:lnTo>
                    <a:pt x="78087" y="27322"/>
                  </a:lnTo>
                  <a:lnTo>
                    <a:pt x="61726" y="30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825"/>
            <p:cNvSpPr/>
            <p:nvPr>
              <p:custDataLst>
                <p:tags r:id="rId8"/>
              </p:custDataLst>
            </p:nvPr>
          </p:nvSpPr>
          <p:spPr>
            <a:xfrm>
              <a:off x="2374900" y="5350630"/>
              <a:ext cx="1657351" cy="151842"/>
            </a:xfrm>
            <a:custGeom>
              <a:avLst/>
              <a:gdLst/>
              <a:ahLst/>
              <a:cxnLst/>
              <a:rect l="0" t="0" r="0" b="0"/>
              <a:pathLst>
                <a:path w="1657351" h="151842">
                  <a:moveTo>
                    <a:pt x="0" y="148470"/>
                  </a:moveTo>
                  <a:lnTo>
                    <a:pt x="0" y="148470"/>
                  </a:lnTo>
                  <a:lnTo>
                    <a:pt x="3371" y="148470"/>
                  </a:lnTo>
                  <a:lnTo>
                    <a:pt x="6908" y="150352"/>
                  </a:lnTo>
                  <a:lnTo>
                    <a:pt x="8838" y="151841"/>
                  </a:lnTo>
                  <a:lnTo>
                    <a:pt x="54255" y="147520"/>
                  </a:lnTo>
                  <a:lnTo>
                    <a:pt x="91847" y="143109"/>
                  </a:lnTo>
                  <a:lnTo>
                    <a:pt x="117675" y="139957"/>
                  </a:lnTo>
                  <a:lnTo>
                    <a:pt x="146184" y="136444"/>
                  </a:lnTo>
                  <a:lnTo>
                    <a:pt x="180711" y="132692"/>
                  </a:lnTo>
                  <a:lnTo>
                    <a:pt x="219252" y="128779"/>
                  </a:lnTo>
                  <a:lnTo>
                    <a:pt x="260468" y="124759"/>
                  </a:lnTo>
                  <a:lnTo>
                    <a:pt x="307701" y="120669"/>
                  </a:lnTo>
                  <a:lnTo>
                    <a:pt x="358945" y="116530"/>
                  </a:lnTo>
                  <a:lnTo>
                    <a:pt x="412863" y="112360"/>
                  </a:lnTo>
                  <a:lnTo>
                    <a:pt x="472798" y="107463"/>
                  </a:lnTo>
                  <a:lnTo>
                    <a:pt x="536743" y="102082"/>
                  </a:lnTo>
                  <a:lnTo>
                    <a:pt x="603361" y="96378"/>
                  </a:lnTo>
                  <a:lnTo>
                    <a:pt x="672469" y="89753"/>
                  </a:lnTo>
                  <a:lnTo>
                    <a:pt x="743234" y="82514"/>
                  </a:lnTo>
                  <a:lnTo>
                    <a:pt x="815106" y="74866"/>
                  </a:lnTo>
                  <a:lnTo>
                    <a:pt x="886304" y="68356"/>
                  </a:lnTo>
                  <a:lnTo>
                    <a:pt x="957053" y="62605"/>
                  </a:lnTo>
                  <a:lnTo>
                    <a:pt x="1027502" y="57360"/>
                  </a:lnTo>
                  <a:lnTo>
                    <a:pt x="1096340" y="52452"/>
                  </a:lnTo>
                  <a:lnTo>
                    <a:pt x="1164104" y="47769"/>
                  </a:lnTo>
                  <a:lnTo>
                    <a:pt x="1231153" y="43236"/>
                  </a:lnTo>
                  <a:lnTo>
                    <a:pt x="1291374" y="38803"/>
                  </a:lnTo>
                  <a:lnTo>
                    <a:pt x="1347044" y="34437"/>
                  </a:lnTo>
                  <a:lnTo>
                    <a:pt x="1399679" y="30114"/>
                  </a:lnTo>
                  <a:lnTo>
                    <a:pt x="1444647" y="25822"/>
                  </a:lnTo>
                  <a:lnTo>
                    <a:pt x="1484504" y="21549"/>
                  </a:lnTo>
                  <a:lnTo>
                    <a:pt x="1520953" y="17289"/>
                  </a:lnTo>
                  <a:lnTo>
                    <a:pt x="1551601" y="13744"/>
                  </a:lnTo>
                  <a:lnTo>
                    <a:pt x="1578384" y="10675"/>
                  </a:lnTo>
                  <a:lnTo>
                    <a:pt x="1620843" y="5383"/>
                  </a:lnTo>
                  <a:lnTo>
                    <a:pt x="1655940" y="0"/>
                  </a:lnTo>
                  <a:lnTo>
                    <a:pt x="1657350" y="2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826"/>
            <p:cNvSpPr/>
            <p:nvPr>
              <p:custDataLst>
                <p:tags r:id="rId9"/>
              </p:custDataLst>
            </p:nvPr>
          </p:nvSpPr>
          <p:spPr>
            <a:xfrm>
              <a:off x="3194050" y="5600948"/>
              <a:ext cx="190501" cy="161528"/>
            </a:xfrm>
            <a:custGeom>
              <a:avLst/>
              <a:gdLst/>
              <a:ahLst/>
              <a:cxnLst/>
              <a:rect l="0" t="0" r="0" b="0"/>
              <a:pathLst>
                <a:path w="190501" h="161528">
                  <a:moveTo>
                    <a:pt x="0" y="37852"/>
                  </a:moveTo>
                  <a:lnTo>
                    <a:pt x="0" y="37852"/>
                  </a:lnTo>
                  <a:lnTo>
                    <a:pt x="3371" y="41223"/>
                  </a:lnTo>
                  <a:lnTo>
                    <a:pt x="9459" y="80568"/>
                  </a:lnTo>
                  <a:lnTo>
                    <a:pt x="15718" y="121889"/>
                  </a:lnTo>
                  <a:lnTo>
                    <a:pt x="15387" y="154196"/>
                  </a:lnTo>
                  <a:lnTo>
                    <a:pt x="16608" y="159865"/>
                  </a:lnTo>
                  <a:lnTo>
                    <a:pt x="17422" y="161527"/>
                  </a:lnTo>
                  <a:lnTo>
                    <a:pt x="17964" y="160519"/>
                  </a:lnTo>
                  <a:lnTo>
                    <a:pt x="18907" y="117767"/>
                  </a:lnTo>
                  <a:lnTo>
                    <a:pt x="21124" y="77366"/>
                  </a:lnTo>
                  <a:lnTo>
                    <a:pt x="34246" y="40387"/>
                  </a:lnTo>
                  <a:lnTo>
                    <a:pt x="45559" y="22751"/>
                  </a:lnTo>
                  <a:lnTo>
                    <a:pt x="67200" y="4294"/>
                  </a:lnTo>
                  <a:lnTo>
                    <a:pt x="83253" y="124"/>
                  </a:lnTo>
                  <a:lnTo>
                    <a:pt x="91486" y="0"/>
                  </a:lnTo>
                  <a:lnTo>
                    <a:pt x="119926" y="9939"/>
                  </a:lnTo>
                  <a:lnTo>
                    <a:pt x="147325" y="33031"/>
                  </a:lnTo>
                  <a:lnTo>
                    <a:pt x="176092" y="72439"/>
                  </a:lnTo>
                  <a:lnTo>
                    <a:pt x="189367" y="102976"/>
                  </a:lnTo>
                  <a:lnTo>
                    <a:pt x="190493" y="148970"/>
                  </a:lnTo>
                  <a:lnTo>
                    <a:pt x="190500" y="158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827"/>
            <p:cNvSpPr/>
            <p:nvPr>
              <p:custDataLst>
                <p:tags r:id="rId10"/>
              </p:custDataLst>
            </p:nvPr>
          </p:nvSpPr>
          <p:spPr>
            <a:xfrm>
              <a:off x="3704741" y="4871333"/>
              <a:ext cx="117960" cy="132468"/>
            </a:xfrm>
            <a:custGeom>
              <a:avLst/>
              <a:gdLst/>
              <a:ahLst/>
              <a:cxnLst/>
              <a:rect l="0" t="0" r="0" b="0"/>
              <a:pathLst>
                <a:path w="117960" h="1324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2967" y="1116"/>
                  </a:lnTo>
                  <a:lnTo>
                    <a:pt x="41675" y="46670"/>
                  </a:lnTo>
                  <a:lnTo>
                    <a:pt x="83550" y="93172"/>
                  </a:lnTo>
                  <a:lnTo>
                    <a:pt x="117959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828"/>
            <p:cNvSpPr/>
            <p:nvPr>
              <p:custDataLst>
                <p:tags r:id="rId11"/>
              </p:custDataLst>
            </p:nvPr>
          </p:nvSpPr>
          <p:spPr>
            <a:xfrm>
              <a:off x="3422650" y="5147362"/>
              <a:ext cx="34246" cy="36372"/>
            </a:xfrm>
            <a:custGeom>
              <a:avLst/>
              <a:gdLst/>
              <a:ahLst/>
              <a:cxnLst/>
              <a:rect l="0" t="0" r="0" b="0"/>
              <a:pathLst>
                <a:path w="34246" h="36372">
                  <a:moveTo>
                    <a:pt x="0" y="8838"/>
                  </a:moveTo>
                  <a:lnTo>
                    <a:pt x="0" y="8838"/>
                  </a:lnTo>
                  <a:lnTo>
                    <a:pt x="705" y="29794"/>
                  </a:lnTo>
                  <a:lnTo>
                    <a:pt x="3371" y="35320"/>
                  </a:lnTo>
                  <a:lnTo>
                    <a:pt x="6481" y="36371"/>
                  </a:lnTo>
                  <a:lnTo>
                    <a:pt x="15580" y="35657"/>
                  </a:lnTo>
                  <a:lnTo>
                    <a:pt x="22917" y="32987"/>
                  </a:lnTo>
                  <a:lnTo>
                    <a:pt x="25862" y="31287"/>
                  </a:lnTo>
                  <a:lnTo>
                    <a:pt x="31014" y="23754"/>
                  </a:lnTo>
                  <a:lnTo>
                    <a:pt x="33376" y="18782"/>
                  </a:lnTo>
                  <a:lnTo>
                    <a:pt x="34245" y="14762"/>
                  </a:lnTo>
                  <a:lnTo>
                    <a:pt x="33329" y="8413"/>
                  </a:lnTo>
                  <a:lnTo>
                    <a:pt x="26807" y="3240"/>
                  </a:lnTo>
                  <a:lnTo>
                    <a:pt x="22105" y="873"/>
                  </a:lnTo>
                  <a:lnTo>
                    <a:pt x="18264" y="0"/>
                  </a:lnTo>
                  <a:lnTo>
                    <a:pt x="14998" y="124"/>
                  </a:lnTo>
                  <a:lnTo>
                    <a:pt x="6350" y="2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829"/>
            <p:cNvSpPr/>
            <p:nvPr>
              <p:custDataLst>
                <p:tags r:id="rId12"/>
              </p:custDataLst>
            </p:nvPr>
          </p:nvSpPr>
          <p:spPr>
            <a:xfrm>
              <a:off x="3441700" y="52451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62" y="27838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830"/>
            <p:cNvSpPr/>
            <p:nvPr>
              <p:custDataLst>
                <p:tags r:id="rId13"/>
              </p:custDataLst>
            </p:nvPr>
          </p:nvSpPr>
          <p:spPr>
            <a:xfrm>
              <a:off x="3313106" y="5048250"/>
              <a:ext cx="96845" cy="241301"/>
            </a:xfrm>
            <a:custGeom>
              <a:avLst/>
              <a:gdLst/>
              <a:ahLst/>
              <a:cxnLst/>
              <a:rect l="0" t="0" r="0" b="0"/>
              <a:pathLst>
                <a:path w="96845" h="241301">
                  <a:moveTo>
                    <a:pt x="96844" y="0"/>
                  </a:moveTo>
                  <a:lnTo>
                    <a:pt x="96844" y="0"/>
                  </a:lnTo>
                  <a:lnTo>
                    <a:pt x="74476" y="12242"/>
                  </a:lnTo>
                  <a:lnTo>
                    <a:pt x="30235" y="57379"/>
                  </a:lnTo>
                  <a:lnTo>
                    <a:pt x="1713" y="86432"/>
                  </a:lnTo>
                  <a:lnTo>
                    <a:pt x="262" y="90077"/>
                  </a:lnTo>
                  <a:lnTo>
                    <a:pt x="0" y="93212"/>
                  </a:lnTo>
                  <a:lnTo>
                    <a:pt x="531" y="96008"/>
                  </a:lnTo>
                  <a:lnTo>
                    <a:pt x="1591" y="97872"/>
                  </a:lnTo>
                  <a:lnTo>
                    <a:pt x="3003" y="99115"/>
                  </a:lnTo>
                  <a:lnTo>
                    <a:pt x="21960" y="110293"/>
                  </a:lnTo>
                  <a:lnTo>
                    <a:pt x="32244" y="119854"/>
                  </a:lnTo>
                  <a:lnTo>
                    <a:pt x="43292" y="140796"/>
                  </a:lnTo>
                  <a:lnTo>
                    <a:pt x="49383" y="159781"/>
                  </a:lnTo>
                  <a:lnTo>
                    <a:pt x="51424" y="207004"/>
                  </a:lnTo>
                  <a:lnTo>
                    <a:pt x="46044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831"/>
            <p:cNvSpPr/>
            <p:nvPr>
              <p:custDataLst>
                <p:tags r:id="rId14"/>
              </p:custDataLst>
            </p:nvPr>
          </p:nvSpPr>
          <p:spPr>
            <a:xfrm>
              <a:off x="3346711" y="4662564"/>
              <a:ext cx="30168" cy="44868"/>
            </a:xfrm>
            <a:custGeom>
              <a:avLst/>
              <a:gdLst/>
              <a:ahLst/>
              <a:cxnLst/>
              <a:rect l="0" t="0" r="0" b="0"/>
              <a:pathLst>
                <a:path w="30168" h="44868">
                  <a:moveTo>
                    <a:pt x="6089" y="11036"/>
                  </a:moveTo>
                  <a:lnTo>
                    <a:pt x="6089" y="11036"/>
                  </a:lnTo>
                  <a:lnTo>
                    <a:pt x="2718" y="14407"/>
                  </a:lnTo>
                  <a:lnTo>
                    <a:pt x="1063" y="19825"/>
                  </a:lnTo>
                  <a:lnTo>
                    <a:pt x="0" y="34801"/>
                  </a:lnTo>
                  <a:lnTo>
                    <a:pt x="1737" y="41119"/>
                  </a:lnTo>
                  <a:lnTo>
                    <a:pt x="3187" y="43791"/>
                  </a:lnTo>
                  <a:lnTo>
                    <a:pt x="5566" y="44867"/>
                  </a:lnTo>
                  <a:lnTo>
                    <a:pt x="11971" y="44181"/>
                  </a:lnTo>
                  <a:lnTo>
                    <a:pt x="20140" y="39828"/>
                  </a:lnTo>
                  <a:lnTo>
                    <a:pt x="27028" y="27328"/>
                  </a:lnTo>
                  <a:lnTo>
                    <a:pt x="30167" y="13590"/>
                  </a:lnTo>
                  <a:lnTo>
                    <a:pt x="29197" y="9916"/>
                  </a:lnTo>
                  <a:lnTo>
                    <a:pt x="24355" y="3953"/>
                  </a:lnTo>
                  <a:lnTo>
                    <a:pt x="19381" y="832"/>
                  </a:lnTo>
                  <a:lnTo>
                    <a:pt x="17067" y="0"/>
                  </a:lnTo>
                  <a:lnTo>
                    <a:pt x="14819" y="151"/>
                  </a:lnTo>
                  <a:lnTo>
                    <a:pt x="10440" y="2200"/>
                  </a:lnTo>
                  <a:lnTo>
                    <a:pt x="8989" y="373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832"/>
            <p:cNvSpPr/>
            <p:nvPr>
              <p:custDataLst>
                <p:tags r:id="rId15"/>
              </p:custDataLst>
            </p:nvPr>
          </p:nvSpPr>
          <p:spPr>
            <a:xfrm>
              <a:off x="3511550" y="4566533"/>
              <a:ext cx="57151" cy="303918"/>
            </a:xfrm>
            <a:custGeom>
              <a:avLst/>
              <a:gdLst/>
              <a:ahLst/>
              <a:cxnLst/>
              <a:rect l="0" t="0" r="0" b="0"/>
              <a:pathLst>
                <a:path w="57151" h="303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69" y="46884"/>
                  </a:lnTo>
                  <a:lnTo>
                    <a:pt x="11536" y="93781"/>
                  </a:lnTo>
                  <a:lnTo>
                    <a:pt x="18297" y="131736"/>
                  </a:lnTo>
                  <a:lnTo>
                    <a:pt x="24125" y="168361"/>
                  </a:lnTo>
                  <a:lnTo>
                    <a:pt x="29772" y="202042"/>
                  </a:lnTo>
                  <a:lnTo>
                    <a:pt x="40179" y="244099"/>
                  </a:lnTo>
                  <a:lnTo>
                    <a:pt x="52633" y="291057"/>
                  </a:lnTo>
                  <a:lnTo>
                    <a:pt x="57150" y="303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833"/>
            <p:cNvSpPr/>
            <p:nvPr>
              <p:custDataLst>
                <p:tags r:id="rId16"/>
              </p:custDataLst>
            </p:nvPr>
          </p:nvSpPr>
          <p:spPr>
            <a:xfrm>
              <a:off x="3073400" y="4959350"/>
              <a:ext cx="463551" cy="44451"/>
            </a:xfrm>
            <a:custGeom>
              <a:avLst/>
              <a:gdLst/>
              <a:ahLst/>
              <a:cxnLst/>
              <a:rect l="0" t="0" r="0" b="0"/>
              <a:pathLst>
                <a:path w="463551" h="44451">
                  <a:moveTo>
                    <a:pt x="0" y="44450"/>
                  </a:moveTo>
                  <a:lnTo>
                    <a:pt x="0" y="44450"/>
                  </a:lnTo>
                  <a:lnTo>
                    <a:pt x="41113" y="42568"/>
                  </a:lnTo>
                  <a:lnTo>
                    <a:pt x="74011" y="37969"/>
                  </a:lnTo>
                  <a:lnTo>
                    <a:pt x="121559" y="28870"/>
                  </a:lnTo>
                  <a:lnTo>
                    <a:pt x="149478" y="24185"/>
                  </a:lnTo>
                  <a:lnTo>
                    <a:pt x="179379" y="19651"/>
                  </a:lnTo>
                  <a:lnTo>
                    <a:pt x="210603" y="15218"/>
                  </a:lnTo>
                  <a:lnTo>
                    <a:pt x="242002" y="11556"/>
                  </a:lnTo>
                  <a:lnTo>
                    <a:pt x="273518" y="8410"/>
                  </a:lnTo>
                  <a:lnTo>
                    <a:pt x="305112" y="5607"/>
                  </a:lnTo>
                  <a:lnTo>
                    <a:pt x="333230" y="3738"/>
                  </a:lnTo>
                  <a:lnTo>
                    <a:pt x="359031" y="2492"/>
                  </a:lnTo>
                  <a:lnTo>
                    <a:pt x="402986" y="1108"/>
                  </a:lnTo>
                  <a:lnTo>
                    <a:pt x="463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834"/>
            <p:cNvSpPr/>
            <p:nvPr>
              <p:custDataLst>
                <p:tags r:id="rId17"/>
              </p:custDataLst>
            </p:nvPr>
          </p:nvSpPr>
          <p:spPr>
            <a:xfrm>
              <a:off x="3232150" y="5069992"/>
              <a:ext cx="120651" cy="98909"/>
            </a:xfrm>
            <a:custGeom>
              <a:avLst/>
              <a:gdLst/>
              <a:ahLst/>
              <a:cxnLst/>
              <a:rect l="0" t="0" r="0" b="0"/>
              <a:pathLst>
                <a:path w="120651" h="989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242" y="4377"/>
                  </a:lnTo>
                  <a:lnTo>
                    <a:pt x="32913" y="27867"/>
                  </a:lnTo>
                  <a:lnTo>
                    <a:pt x="53026" y="52223"/>
                  </a:lnTo>
                  <a:lnTo>
                    <a:pt x="92721" y="84503"/>
                  </a:lnTo>
                  <a:lnTo>
                    <a:pt x="120650" y="98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835"/>
            <p:cNvSpPr/>
            <p:nvPr>
              <p:custDataLst>
                <p:tags r:id="rId18"/>
              </p:custDataLst>
            </p:nvPr>
          </p:nvSpPr>
          <p:spPr>
            <a:xfrm>
              <a:off x="3390900" y="4796942"/>
              <a:ext cx="5057" cy="79859"/>
            </a:xfrm>
            <a:custGeom>
              <a:avLst/>
              <a:gdLst/>
              <a:ahLst/>
              <a:cxnLst/>
              <a:rect l="0" t="0" r="0" b="0"/>
              <a:pathLst>
                <a:path w="5057" h="79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26" y="6489"/>
                  </a:lnTo>
                  <a:lnTo>
                    <a:pt x="5056" y="14795"/>
                  </a:lnTo>
                  <a:lnTo>
                    <a:pt x="357" y="60655"/>
                  </a:lnTo>
                  <a:lnTo>
                    <a:pt x="0" y="79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836"/>
            <p:cNvSpPr/>
            <p:nvPr>
              <p:custDataLst>
                <p:tags r:id="rId19"/>
              </p:custDataLst>
            </p:nvPr>
          </p:nvSpPr>
          <p:spPr>
            <a:xfrm>
              <a:off x="3752850" y="4857750"/>
              <a:ext cx="57151" cy="177801"/>
            </a:xfrm>
            <a:custGeom>
              <a:avLst/>
              <a:gdLst/>
              <a:ahLst/>
              <a:cxnLst/>
              <a:rect l="0" t="0" r="0" b="0"/>
              <a:pathLst>
                <a:path w="57151" h="177801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39473" y="15580"/>
                  </a:lnTo>
                  <a:lnTo>
                    <a:pt x="23842" y="49514"/>
                  </a:lnTo>
                  <a:lnTo>
                    <a:pt x="13228" y="96250"/>
                  </a:lnTo>
                  <a:lnTo>
                    <a:pt x="7709" y="13950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837"/>
            <p:cNvSpPr/>
            <p:nvPr>
              <p:custDataLst>
                <p:tags r:id="rId20"/>
              </p:custDataLst>
            </p:nvPr>
          </p:nvSpPr>
          <p:spPr>
            <a:xfrm>
              <a:off x="3158881" y="4654966"/>
              <a:ext cx="168520" cy="188101"/>
            </a:xfrm>
            <a:custGeom>
              <a:avLst/>
              <a:gdLst/>
              <a:ahLst/>
              <a:cxnLst/>
              <a:rect l="0" t="0" r="0" b="0"/>
              <a:pathLst>
                <a:path w="168520" h="188101">
                  <a:moveTo>
                    <a:pt x="111369" y="18634"/>
                  </a:moveTo>
                  <a:lnTo>
                    <a:pt x="111369" y="18634"/>
                  </a:lnTo>
                  <a:lnTo>
                    <a:pt x="111369" y="11892"/>
                  </a:lnTo>
                  <a:lnTo>
                    <a:pt x="109487" y="6700"/>
                  </a:lnTo>
                  <a:lnTo>
                    <a:pt x="107998" y="4328"/>
                  </a:lnTo>
                  <a:lnTo>
                    <a:pt x="105594" y="2747"/>
                  </a:lnTo>
                  <a:lnTo>
                    <a:pt x="99160" y="990"/>
                  </a:lnTo>
                  <a:lnTo>
                    <a:pt x="84233" y="0"/>
                  </a:lnTo>
                  <a:lnTo>
                    <a:pt x="63034" y="6449"/>
                  </a:lnTo>
                  <a:lnTo>
                    <a:pt x="29144" y="32237"/>
                  </a:lnTo>
                  <a:lnTo>
                    <a:pt x="17674" y="45141"/>
                  </a:lnTo>
                  <a:lnTo>
                    <a:pt x="10225" y="60283"/>
                  </a:lnTo>
                  <a:lnTo>
                    <a:pt x="8325" y="74540"/>
                  </a:lnTo>
                  <a:lnTo>
                    <a:pt x="8806" y="81304"/>
                  </a:lnTo>
                  <a:lnTo>
                    <a:pt x="14986" y="92584"/>
                  </a:lnTo>
                  <a:lnTo>
                    <a:pt x="19597" y="97567"/>
                  </a:lnTo>
                  <a:lnTo>
                    <a:pt x="39570" y="107952"/>
                  </a:lnTo>
                  <a:lnTo>
                    <a:pt x="53353" y="109366"/>
                  </a:lnTo>
                  <a:lnTo>
                    <a:pt x="74665" y="107694"/>
                  </a:lnTo>
                  <a:lnTo>
                    <a:pt x="74200" y="107641"/>
                  </a:lnTo>
                  <a:lnTo>
                    <a:pt x="43465" y="119753"/>
                  </a:lnTo>
                  <a:lnTo>
                    <a:pt x="17209" y="140443"/>
                  </a:lnTo>
                  <a:lnTo>
                    <a:pt x="6961" y="152499"/>
                  </a:lnTo>
                  <a:lnTo>
                    <a:pt x="1465" y="164913"/>
                  </a:lnTo>
                  <a:lnTo>
                    <a:pt x="0" y="171186"/>
                  </a:lnTo>
                  <a:lnTo>
                    <a:pt x="1140" y="176075"/>
                  </a:lnTo>
                  <a:lnTo>
                    <a:pt x="4016" y="180039"/>
                  </a:lnTo>
                  <a:lnTo>
                    <a:pt x="8051" y="183388"/>
                  </a:lnTo>
                  <a:lnTo>
                    <a:pt x="33954" y="188100"/>
                  </a:lnTo>
                  <a:lnTo>
                    <a:pt x="81339" y="184622"/>
                  </a:lnTo>
                  <a:lnTo>
                    <a:pt x="121678" y="179137"/>
                  </a:lnTo>
                  <a:lnTo>
                    <a:pt x="168519" y="171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838"/>
            <p:cNvSpPr/>
            <p:nvPr>
              <p:custDataLst>
                <p:tags r:id="rId21"/>
              </p:custDataLst>
            </p:nvPr>
          </p:nvSpPr>
          <p:spPr>
            <a:xfrm>
              <a:off x="3022600" y="4688992"/>
              <a:ext cx="75176" cy="219559"/>
            </a:xfrm>
            <a:custGeom>
              <a:avLst/>
              <a:gdLst/>
              <a:ahLst/>
              <a:cxnLst/>
              <a:rect l="0" t="0" r="0" b="0"/>
              <a:pathLst>
                <a:path w="75176" h="2195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1"/>
                  </a:lnTo>
                  <a:lnTo>
                    <a:pt x="12209" y="16521"/>
                  </a:lnTo>
                  <a:lnTo>
                    <a:pt x="23474" y="58410"/>
                  </a:lnTo>
                  <a:lnTo>
                    <a:pt x="34550" y="102039"/>
                  </a:lnTo>
                  <a:lnTo>
                    <a:pt x="46769" y="141699"/>
                  </a:lnTo>
                  <a:lnTo>
                    <a:pt x="61659" y="183299"/>
                  </a:lnTo>
                  <a:lnTo>
                    <a:pt x="69477" y="212484"/>
                  </a:lnTo>
                  <a:lnTo>
                    <a:pt x="71012" y="214841"/>
                  </a:lnTo>
                  <a:lnTo>
                    <a:pt x="75175" y="218626"/>
                  </a:lnTo>
                  <a:lnTo>
                    <a:pt x="74812" y="218937"/>
                  </a:lnTo>
                  <a:lnTo>
                    <a:pt x="69850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6839"/>
          <p:cNvSpPr/>
          <p:nvPr>
            <p:custDataLst>
              <p:tags r:id="rId4"/>
            </p:custDataLst>
          </p:nvPr>
        </p:nvSpPr>
        <p:spPr>
          <a:xfrm>
            <a:off x="1931623" y="4390251"/>
            <a:ext cx="2805385" cy="1714853"/>
          </a:xfrm>
          <a:custGeom>
            <a:avLst/>
            <a:gdLst/>
            <a:ahLst/>
            <a:cxnLst/>
            <a:rect l="0" t="0" r="0" b="0"/>
            <a:pathLst>
              <a:path w="2805385" h="1714853">
                <a:moveTo>
                  <a:pt x="328977" y="264299"/>
                </a:moveTo>
                <a:lnTo>
                  <a:pt x="328977" y="264299"/>
                </a:lnTo>
                <a:lnTo>
                  <a:pt x="320954" y="240362"/>
                </a:lnTo>
                <a:lnTo>
                  <a:pt x="321413" y="226849"/>
                </a:lnTo>
                <a:lnTo>
                  <a:pt x="331495" y="211906"/>
                </a:lnTo>
                <a:lnTo>
                  <a:pt x="349146" y="196564"/>
                </a:lnTo>
                <a:lnTo>
                  <a:pt x="391084" y="176025"/>
                </a:lnTo>
                <a:lnTo>
                  <a:pt x="435132" y="162977"/>
                </a:lnTo>
                <a:lnTo>
                  <a:pt x="462541" y="155123"/>
                </a:lnTo>
                <a:lnTo>
                  <a:pt x="492809" y="146360"/>
                </a:lnTo>
                <a:lnTo>
                  <a:pt x="524982" y="136989"/>
                </a:lnTo>
                <a:lnTo>
                  <a:pt x="560541" y="127921"/>
                </a:lnTo>
                <a:lnTo>
                  <a:pt x="598359" y="119052"/>
                </a:lnTo>
                <a:lnTo>
                  <a:pt x="637681" y="110317"/>
                </a:lnTo>
                <a:lnTo>
                  <a:pt x="678713" y="102378"/>
                </a:lnTo>
                <a:lnTo>
                  <a:pt x="720884" y="94968"/>
                </a:lnTo>
                <a:lnTo>
                  <a:pt x="763815" y="87912"/>
                </a:lnTo>
                <a:lnTo>
                  <a:pt x="810781" y="81090"/>
                </a:lnTo>
                <a:lnTo>
                  <a:pt x="860435" y="74426"/>
                </a:lnTo>
                <a:lnTo>
                  <a:pt x="911882" y="67868"/>
                </a:lnTo>
                <a:lnTo>
                  <a:pt x="965230" y="61378"/>
                </a:lnTo>
                <a:lnTo>
                  <a:pt x="1019846" y="54935"/>
                </a:lnTo>
                <a:lnTo>
                  <a:pt x="1075306" y="48523"/>
                </a:lnTo>
                <a:lnTo>
                  <a:pt x="1132035" y="42837"/>
                </a:lnTo>
                <a:lnTo>
                  <a:pt x="1189611" y="37636"/>
                </a:lnTo>
                <a:lnTo>
                  <a:pt x="1247749" y="32757"/>
                </a:lnTo>
                <a:lnTo>
                  <a:pt x="1308380" y="28093"/>
                </a:lnTo>
                <a:lnTo>
                  <a:pt x="1370674" y="23573"/>
                </a:lnTo>
                <a:lnTo>
                  <a:pt x="1434075" y="19148"/>
                </a:lnTo>
                <a:lnTo>
                  <a:pt x="1497509" y="14787"/>
                </a:lnTo>
                <a:lnTo>
                  <a:pt x="1560965" y="10469"/>
                </a:lnTo>
                <a:lnTo>
                  <a:pt x="1624436" y="6179"/>
                </a:lnTo>
                <a:lnTo>
                  <a:pt x="1688622" y="3319"/>
                </a:lnTo>
                <a:lnTo>
                  <a:pt x="1753285" y="1412"/>
                </a:lnTo>
                <a:lnTo>
                  <a:pt x="1818266" y="141"/>
                </a:lnTo>
                <a:lnTo>
                  <a:pt x="1880636" y="0"/>
                </a:lnTo>
                <a:lnTo>
                  <a:pt x="1941266" y="610"/>
                </a:lnTo>
                <a:lnTo>
                  <a:pt x="2000736" y="1723"/>
                </a:lnTo>
                <a:lnTo>
                  <a:pt x="2058022" y="4582"/>
                </a:lnTo>
                <a:lnTo>
                  <a:pt x="2113851" y="8605"/>
                </a:lnTo>
                <a:lnTo>
                  <a:pt x="2168710" y="13402"/>
                </a:lnTo>
                <a:lnTo>
                  <a:pt x="2219393" y="20129"/>
                </a:lnTo>
                <a:lnTo>
                  <a:pt x="2267294" y="28141"/>
                </a:lnTo>
                <a:lnTo>
                  <a:pt x="2313338" y="37010"/>
                </a:lnTo>
                <a:lnTo>
                  <a:pt x="2356029" y="47862"/>
                </a:lnTo>
                <a:lnTo>
                  <a:pt x="2396484" y="60036"/>
                </a:lnTo>
                <a:lnTo>
                  <a:pt x="2435448" y="73090"/>
                </a:lnTo>
                <a:lnTo>
                  <a:pt x="2472008" y="88849"/>
                </a:lnTo>
                <a:lnTo>
                  <a:pt x="2506964" y="106410"/>
                </a:lnTo>
                <a:lnTo>
                  <a:pt x="2540852" y="125173"/>
                </a:lnTo>
                <a:lnTo>
                  <a:pt x="2571910" y="146148"/>
                </a:lnTo>
                <a:lnTo>
                  <a:pt x="2601083" y="168598"/>
                </a:lnTo>
                <a:lnTo>
                  <a:pt x="2628997" y="192032"/>
                </a:lnTo>
                <a:lnTo>
                  <a:pt x="2653957" y="216826"/>
                </a:lnTo>
                <a:lnTo>
                  <a:pt x="2676947" y="242528"/>
                </a:lnTo>
                <a:lnTo>
                  <a:pt x="2698623" y="268835"/>
                </a:lnTo>
                <a:lnTo>
                  <a:pt x="2718014" y="296957"/>
                </a:lnTo>
                <a:lnTo>
                  <a:pt x="2735879" y="326287"/>
                </a:lnTo>
                <a:lnTo>
                  <a:pt x="2752728" y="356424"/>
                </a:lnTo>
                <a:lnTo>
                  <a:pt x="2766783" y="387805"/>
                </a:lnTo>
                <a:lnTo>
                  <a:pt x="2778976" y="420014"/>
                </a:lnTo>
                <a:lnTo>
                  <a:pt x="2789926" y="452775"/>
                </a:lnTo>
                <a:lnTo>
                  <a:pt x="2797226" y="486611"/>
                </a:lnTo>
                <a:lnTo>
                  <a:pt x="2802093" y="521163"/>
                </a:lnTo>
                <a:lnTo>
                  <a:pt x="2805338" y="556192"/>
                </a:lnTo>
                <a:lnTo>
                  <a:pt x="2805384" y="592949"/>
                </a:lnTo>
                <a:lnTo>
                  <a:pt x="2803298" y="630860"/>
                </a:lnTo>
                <a:lnTo>
                  <a:pt x="2799791" y="669540"/>
                </a:lnTo>
                <a:lnTo>
                  <a:pt x="2795336" y="708026"/>
                </a:lnTo>
                <a:lnTo>
                  <a:pt x="2790250" y="746384"/>
                </a:lnTo>
                <a:lnTo>
                  <a:pt x="2784742" y="784656"/>
                </a:lnTo>
                <a:lnTo>
                  <a:pt x="2776837" y="821459"/>
                </a:lnTo>
                <a:lnTo>
                  <a:pt x="2767333" y="857283"/>
                </a:lnTo>
                <a:lnTo>
                  <a:pt x="2756764" y="892455"/>
                </a:lnTo>
                <a:lnTo>
                  <a:pt x="2743368" y="927192"/>
                </a:lnTo>
                <a:lnTo>
                  <a:pt x="2728088" y="961639"/>
                </a:lnTo>
                <a:lnTo>
                  <a:pt x="2711551" y="995892"/>
                </a:lnTo>
                <a:lnTo>
                  <a:pt x="2691354" y="1030017"/>
                </a:lnTo>
                <a:lnTo>
                  <a:pt x="2668717" y="1064056"/>
                </a:lnTo>
                <a:lnTo>
                  <a:pt x="2644453" y="1098036"/>
                </a:lnTo>
                <a:lnTo>
                  <a:pt x="2617695" y="1130569"/>
                </a:lnTo>
                <a:lnTo>
                  <a:pt x="2589272" y="1162134"/>
                </a:lnTo>
                <a:lnTo>
                  <a:pt x="2559740" y="1193056"/>
                </a:lnTo>
                <a:lnTo>
                  <a:pt x="2527353" y="1223547"/>
                </a:lnTo>
                <a:lnTo>
                  <a:pt x="2493061" y="1253754"/>
                </a:lnTo>
                <a:lnTo>
                  <a:pt x="2457499" y="1283769"/>
                </a:lnTo>
                <a:lnTo>
                  <a:pt x="2419681" y="1312245"/>
                </a:lnTo>
                <a:lnTo>
                  <a:pt x="2380357" y="1339697"/>
                </a:lnTo>
                <a:lnTo>
                  <a:pt x="2340031" y="1366464"/>
                </a:lnTo>
                <a:lnTo>
                  <a:pt x="2299035" y="1391365"/>
                </a:lnTo>
                <a:lnTo>
                  <a:pt x="2257593" y="1415021"/>
                </a:lnTo>
                <a:lnTo>
                  <a:pt x="2215854" y="1437848"/>
                </a:lnTo>
                <a:lnTo>
                  <a:pt x="2171095" y="1459414"/>
                </a:lnTo>
                <a:lnTo>
                  <a:pt x="2124322" y="1480142"/>
                </a:lnTo>
                <a:lnTo>
                  <a:pt x="2076207" y="1500311"/>
                </a:lnTo>
                <a:lnTo>
                  <a:pt x="2026492" y="1519402"/>
                </a:lnTo>
                <a:lnTo>
                  <a:pt x="1975709" y="1537772"/>
                </a:lnTo>
                <a:lnTo>
                  <a:pt x="1924215" y="1555664"/>
                </a:lnTo>
                <a:lnTo>
                  <a:pt x="1870836" y="1572531"/>
                </a:lnTo>
                <a:lnTo>
                  <a:pt x="1816199" y="1588715"/>
                </a:lnTo>
                <a:lnTo>
                  <a:pt x="1760725" y="1604442"/>
                </a:lnTo>
                <a:lnTo>
                  <a:pt x="1702576" y="1619867"/>
                </a:lnTo>
                <a:lnTo>
                  <a:pt x="1642643" y="1635089"/>
                </a:lnTo>
                <a:lnTo>
                  <a:pt x="1581521" y="1650176"/>
                </a:lnTo>
                <a:lnTo>
                  <a:pt x="1521723" y="1663055"/>
                </a:lnTo>
                <a:lnTo>
                  <a:pt x="1462808" y="1674465"/>
                </a:lnTo>
                <a:lnTo>
                  <a:pt x="1404480" y="1684893"/>
                </a:lnTo>
                <a:lnTo>
                  <a:pt x="1347957" y="1693256"/>
                </a:lnTo>
                <a:lnTo>
                  <a:pt x="1292636" y="1700242"/>
                </a:lnTo>
                <a:lnTo>
                  <a:pt x="1238116" y="1706311"/>
                </a:lnTo>
                <a:lnTo>
                  <a:pt x="1184131" y="1710357"/>
                </a:lnTo>
                <a:lnTo>
                  <a:pt x="1130502" y="1713055"/>
                </a:lnTo>
                <a:lnTo>
                  <a:pt x="1077110" y="1714852"/>
                </a:lnTo>
                <a:lnTo>
                  <a:pt x="1025288" y="1714640"/>
                </a:lnTo>
                <a:lnTo>
                  <a:pt x="974512" y="1713087"/>
                </a:lnTo>
                <a:lnTo>
                  <a:pt x="924434" y="1710641"/>
                </a:lnTo>
                <a:lnTo>
                  <a:pt x="875526" y="1705483"/>
                </a:lnTo>
                <a:lnTo>
                  <a:pt x="827399" y="1698516"/>
                </a:lnTo>
                <a:lnTo>
                  <a:pt x="779791" y="1690344"/>
                </a:lnTo>
                <a:lnTo>
                  <a:pt x="733942" y="1679957"/>
                </a:lnTo>
                <a:lnTo>
                  <a:pt x="689265" y="1668094"/>
                </a:lnTo>
                <a:lnTo>
                  <a:pt x="645369" y="1655245"/>
                </a:lnTo>
                <a:lnTo>
                  <a:pt x="603405" y="1641036"/>
                </a:lnTo>
                <a:lnTo>
                  <a:pt x="562729" y="1625918"/>
                </a:lnTo>
                <a:lnTo>
                  <a:pt x="522912" y="1610194"/>
                </a:lnTo>
                <a:lnTo>
                  <a:pt x="485784" y="1593363"/>
                </a:lnTo>
                <a:lnTo>
                  <a:pt x="450448" y="1575792"/>
                </a:lnTo>
                <a:lnTo>
                  <a:pt x="416308" y="1557727"/>
                </a:lnTo>
                <a:lnTo>
                  <a:pt x="383669" y="1537218"/>
                </a:lnTo>
                <a:lnTo>
                  <a:pt x="352033" y="1515078"/>
                </a:lnTo>
                <a:lnTo>
                  <a:pt x="321064" y="1491850"/>
                </a:lnTo>
                <a:lnTo>
                  <a:pt x="291246" y="1467901"/>
                </a:lnTo>
                <a:lnTo>
                  <a:pt x="262195" y="1443466"/>
                </a:lnTo>
                <a:lnTo>
                  <a:pt x="233656" y="1418711"/>
                </a:lnTo>
                <a:lnTo>
                  <a:pt x="207574" y="1393034"/>
                </a:lnTo>
                <a:lnTo>
                  <a:pt x="183130" y="1366744"/>
                </a:lnTo>
                <a:lnTo>
                  <a:pt x="159779" y="1340046"/>
                </a:lnTo>
                <a:lnTo>
                  <a:pt x="139273" y="1310958"/>
                </a:lnTo>
                <a:lnTo>
                  <a:pt x="120663" y="1280278"/>
                </a:lnTo>
                <a:lnTo>
                  <a:pt x="103318" y="1248535"/>
                </a:lnTo>
                <a:lnTo>
                  <a:pt x="86815" y="1216084"/>
                </a:lnTo>
                <a:lnTo>
                  <a:pt x="70875" y="1183161"/>
                </a:lnTo>
                <a:lnTo>
                  <a:pt x="55309" y="1149924"/>
                </a:lnTo>
                <a:lnTo>
                  <a:pt x="42109" y="1116477"/>
                </a:lnTo>
                <a:lnTo>
                  <a:pt x="30487" y="1082890"/>
                </a:lnTo>
                <a:lnTo>
                  <a:pt x="19917" y="1049209"/>
                </a:lnTo>
                <a:lnTo>
                  <a:pt x="12165" y="1014761"/>
                </a:lnTo>
                <a:lnTo>
                  <a:pt x="6291" y="979802"/>
                </a:lnTo>
                <a:lnTo>
                  <a:pt x="1670" y="944501"/>
                </a:lnTo>
                <a:lnTo>
                  <a:pt x="0" y="908267"/>
                </a:lnTo>
                <a:lnTo>
                  <a:pt x="298" y="871412"/>
                </a:lnTo>
                <a:lnTo>
                  <a:pt x="1907" y="834141"/>
                </a:lnTo>
                <a:lnTo>
                  <a:pt x="6509" y="797299"/>
                </a:lnTo>
                <a:lnTo>
                  <a:pt x="13103" y="760743"/>
                </a:lnTo>
                <a:lnTo>
                  <a:pt x="21028" y="724379"/>
                </a:lnTo>
                <a:lnTo>
                  <a:pt x="31955" y="688141"/>
                </a:lnTo>
                <a:lnTo>
                  <a:pt x="44885" y="651988"/>
                </a:lnTo>
                <a:lnTo>
                  <a:pt x="59149" y="615891"/>
                </a:lnTo>
                <a:lnTo>
                  <a:pt x="76419" y="580539"/>
                </a:lnTo>
                <a:lnTo>
                  <a:pt x="95694" y="545681"/>
                </a:lnTo>
                <a:lnTo>
                  <a:pt x="116305" y="511153"/>
                </a:lnTo>
                <a:lnTo>
                  <a:pt x="138512" y="477552"/>
                </a:lnTo>
                <a:lnTo>
                  <a:pt x="161784" y="444567"/>
                </a:lnTo>
                <a:lnTo>
                  <a:pt x="185765" y="411995"/>
                </a:lnTo>
                <a:lnTo>
                  <a:pt x="210219" y="381107"/>
                </a:lnTo>
                <a:lnTo>
                  <a:pt x="234988" y="351343"/>
                </a:lnTo>
                <a:lnTo>
                  <a:pt x="259968" y="322328"/>
                </a:lnTo>
                <a:lnTo>
                  <a:pt x="285088" y="294518"/>
                </a:lnTo>
                <a:lnTo>
                  <a:pt x="310301" y="267512"/>
                </a:lnTo>
                <a:lnTo>
                  <a:pt x="335576" y="241041"/>
                </a:lnTo>
                <a:lnTo>
                  <a:pt x="360188" y="217043"/>
                </a:lnTo>
                <a:lnTo>
                  <a:pt x="384356" y="194695"/>
                </a:lnTo>
                <a:lnTo>
                  <a:pt x="424146" y="159281"/>
                </a:lnTo>
                <a:lnTo>
                  <a:pt x="455977" y="1309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9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1185"/>
          <p:cNvGrpSpPr/>
          <p:nvPr/>
        </p:nvGrpSpPr>
        <p:grpSpPr>
          <a:xfrm>
            <a:off x="1488644" y="615950"/>
            <a:ext cx="2776274" cy="522873"/>
            <a:chOff x="1488644" y="615950"/>
            <a:chExt cx="2776274" cy="522873"/>
          </a:xfrm>
        </p:grpSpPr>
        <p:sp>
          <p:nvSpPr>
            <p:cNvPr id="2" name="SMARTInkShape-6840"/>
            <p:cNvSpPr/>
            <p:nvPr>
              <p:custDataLst>
                <p:tags r:id="rId109"/>
              </p:custDataLst>
            </p:nvPr>
          </p:nvSpPr>
          <p:spPr>
            <a:xfrm>
              <a:off x="2572327" y="680333"/>
              <a:ext cx="183574" cy="327499"/>
            </a:xfrm>
            <a:custGeom>
              <a:avLst/>
              <a:gdLst/>
              <a:ahLst/>
              <a:cxnLst/>
              <a:rect l="0" t="0" r="0" b="0"/>
              <a:pathLst>
                <a:path w="183574" h="327499">
                  <a:moveTo>
                    <a:pt x="101023" y="5467"/>
                  </a:moveTo>
                  <a:lnTo>
                    <a:pt x="101023" y="5467"/>
                  </a:lnTo>
                  <a:lnTo>
                    <a:pt x="90884" y="1103"/>
                  </a:lnTo>
                  <a:lnTo>
                    <a:pt x="83346" y="0"/>
                  </a:lnTo>
                  <a:lnTo>
                    <a:pt x="61056" y="12862"/>
                  </a:lnTo>
                  <a:lnTo>
                    <a:pt x="35480" y="48032"/>
                  </a:lnTo>
                  <a:lnTo>
                    <a:pt x="20388" y="85768"/>
                  </a:lnTo>
                  <a:lnTo>
                    <a:pt x="8035" y="130056"/>
                  </a:lnTo>
                  <a:lnTo>
                    <a:pt x="193" y="175610"/>
                  </a:lnTo>
                  <a:lnTo>
                    <a:pt x="0" y="216083"/>
                  </a:lnTo>
                  <a:lnTo>
                    <a:pt x="6030" y="251474"/>
                  </a:lnTo>
                  <a:lnTo>
                    <a:pt x="18117" y="281314"/>
                  </a:lnTo>
                  <a:lnTo>
                    <a:pt x="36659" y="303044"/>
                  </a:lnTo>
                  <a:lnTo>
                    <a:pt x="47531" y="311801"/>
                  </a:lnTo>
                  <a:lnTo>
                    <a:pt x="93170" y="327498"/>
                  </a:lnTo>
                  <a:lnTo>
                    <a:pt x="128577" y="326392"/>
                  </a:lnTo>
                  <a:lnTo>
                    <a:pt x="183573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841"/>
            <p:cNvSpPr/>
            <p:nvPr>
              <p:custDataLst>
                <p:tags r:id="rId110"/>
              </p:custDataLst>
            </p:nvPr>
          </p:nvSpPr>
          <p:spPr>
            <a:xfrm>
              <a:off x="2017516" y="718834"/>
              <a:ext cx="351008" cy="307932"/>
            </a:xfrm>
            <a:custGeom>
              <a:avLst/>
              <a:gdLst/>
              <a:ahLst/>
              <a:cxnLst/>
              <a:rect l="0" t="0" r="0" b="0"/>
              <a:pathLst>
                <a:path w="351008" h="307932">
                  <a:moveTo>
                    <a:pt x="116084" y="100316"/>
                  </a:moveTo>
                  <a:lnTo>
                    <a:pt x="116084" y="100316"/>
                  </a:lnTo>
                  <a:lnTo>
                    <a:pt x="106650" y="61876"/>
                  </a:lnTo>
                  <a:lnTo>
                    <a:pt x="95379" y="23761"/>
                  </a:lnTo>
                  <a:lnTo>
                    <a:pt x="87832" y="13375"/>
                  </a:lnTo>
                  <a:lnTo>
                    <a:pt x="79774" y="8759"/>
                  </a:lnTo>
                  <a:lnTo>
                    <a:pt x="74944" y="10350"/>
                  </a:lnTo>
                  <a:lnTo>
                    <a:pt x="63933" y="19644"/>
                  </a:lnTo>
                  <a:lnTo>
                    <a:pt x="49205" y="54228"/>
                  </a:lnTo>
                  <a:lnTo>
                    <a:pt x="44026" y="88064"/>
                  </a:lnTo>
                  <a:lnTo>
                    <a:pt x="42431" y="127326"/>
                  </a:lnTo>
                  <a:lnTo>
                    <a:pt x="44073" y="170646"/>
                  </a:lnTo>
                  <a:lnTo>
                    <a:pt x="47155" y="210126"/>
                  </a:lnTo>
                  <a:lnTo>
                    <a:pt x="51582" y="244370"/>
                  </a:lnTo>
                  <a:lnTo>
                    <a:pt x="62159" y="291336"/>
                  </a:lnTo>
                  <a:lnTo>
                    <a:pt x="63190" y="304453"/>
                  </a:lnTo>
                  <a:lnTo>
                    <a:pt x="62477" y="306963"/>
                  </a:lnTo>
                  <a:lnTo>
                    <a:pt x="61296" y="307931"/>
                  </a:lnTo>
                  <a:lnTo>
                    <a:pt x="54339" y="305243"/>
                  </a:lnTo>
                  <a:lnTo>
                    <a:pt x="36641" y="292033"/>
                  </a:lnTo>
                  <a:lnTo>
                    <a:pt x="7968" y="259932"/>
                  </a:lnTo>
                  <a:lnTo>
                    <a:pt x="1475" y="249808"/>
                  </a:lnTo>
                  <a:lnTo>
                    <a:pt x="167" y="245839"/>
                  </a:lnTo>
                  <a:lnTo>
                    <a:pt x="0" y="242487"/>
                  </a:lnTo>
                  <a:lnTo>
                    <a:pt x="595" y="239546"/>
                  </a:lnTo>
                  <a:lnTo>
                    <a:pt x="3108" y="236881"/>
                  </a:lnTo>
                  <a:lnTo>
                    <a:pt x="11544" y="232037"/>
                  </a:lnTo>
                  <a:lnTo>
                    <a:pt x="24231" y="231296"/>
                  </a:lnTo>
                  <a:lnTo>
                    <a:pt x="67979" y="233354"/>
                  </a:lnTo>
                  <a:lnTo>
                    <a:pt x="111648" y="230254"/>
                  </a:lnTo>
                  <a:lnTo>
                    <a:pt x="123049" y="224859"/>
                  </a:lnTo>
                  <a:lnTo>
                    <a:pt x="129763" y="218463"/>
                  </a:lnTo>
                  <a:lnTo>
                    <a:pt x="132747" y="213268"/>
                  </a:lnTo>
                  <a:lnTo>
                    <a:pt x="132131" y="211601"/>
                  </a:lnTo>
                  <a:lnTo>
                    <a:pt x="130310" y="210489"/>
                  </a:lnTo>
                  <a:lnTo>
                    <a:pt x="117248" y="208705"/>
                  </a:lnTo>
                  <a:lnTo>
                    <a:pt x="109311" y="212224"/>
                  </a:lnTo>
                  <a:lnTo>
                    <a:pt x="105218" y="215138"/>
                  </a:lnTo>
                  <a:lnTo>
                    <a:pt x="98790" y="224020"/>
                  </a:lnTo>
                  <a:lnTo>
                    <a:pt x="96088" y="229352"/>
                  </a:lnTo>
                  <a:lnTo>
                    <a:pt x="94967" y="239040"/>
                  </a:lnTo>
                  <a:lnTo>
                    <a:pt x="95656" y="243598"/>
                  </a:lnTo>
                  <a:lnTo>
                    <a:pt x="97526" y="246638"/>
                  </a:lnTo>
                  <a:lnTo>
                    <a:pt x="100184" y="248664"/>
                  </a:lnTo>
                  <a:lnTo>
                    <a:pt x="106901" y="250915"/>
                  </a:lnTo>
                  <a:lnTo>
                    <a:pt x="114589" y="251915"/>
                  </a:lnTo>
                  <a:lnTo>
                    <a:pt x="117910" y="250066"/>
                  </a:lnTo>
                  <a:lnTo>
                    <a:pt x="133786" y="228962"/>
                  </a:lnTo>
                  <a:lnTo>
                    <a:pt x="134940" y="229119"/>
                  </a:lnTo>
                  <a:lnTo>
                    <a:pt x="138105" y="231175"/>
                  </a:lnTo>
                  <a:lnTo>
                    <a:pt x="156768" y="251124"/>
                  </a:lnTo>
                  <a:lnTo>
                    <a:pt x="170629" y="260084"/>
                  </a:lnTo>
                  <a:lnTo>
                    <a:pt x="176436" y="260450"/>
                  </a:lnTo>
                  <a:lnTo>
                    <a:pt x="190414" y="257094"/>
                  </a:lnTo>
                  <a:lnTo>
                    <a:pt x="214151" y="240529"/>
                  </a:lnTo>
                  <a:lnTo>
                    <a:pt x="239058" y="211005"/>
                  </a:lnTo>
                  <a:lnTo>
                    <a:pt x="257570" y="168704"/>
                  </a:lnTo>
                  <a:lnTo>
                    <a:pt x="267396" y="133063"/>
                  </a:lnTo>
                  <a:lnTo>
                    <a:pt x="275056" y="96526"/>
                  </a:lnTo>
                  <a:lnTo>
                    <a:pt x="277957" y="55684"/>
                  </a:lnTo>
                  <a:lnTo>
                    <a:pt x="273635" y="42144"/>
                  </a:lnTo>
                  <a:lnTo>
                    <a:pt x="269801" y="41074"/>
                  </a:lnTo>
                  <a:lnTo>
                    <a:pt x="265129" y="43182"/>
                  </a:lnTo>
                  <a:lnTo>
                    <a:pt x="259897" y="47410"/>
                  </a:lnTo>
                  <a:lnTo>
                    <a:pt x="245792" y="76957"/>
                  </a:lnTo>
                  <a:lnTo>
                    <a:pt x="236047" y="123734"/>
                  </a:lnTo>
                  <a:lnTo>
                    <a:pt x="231019" y="157526"/>
                  </a:lnTo>
                  <a:lnTo>
                    <a:pt x="227985" y="202639"/>
                  </a:lnTo>
                  <a:lnTo>
                    <a:pt x="230729" y="224110"/>
                  </a:lnTo>
                  <a:lnTo>
                    <a:pt x="236652" y="236004"/>
                  </a:lnTo>
                  <a:lnTo>
                    <a:pt x="241618" y="238047"/>
                  </a:lnTo>
                  <a:lnTo>
                    <a:pt x="254662" y="236554"/>
                  </a:lnTo>
                  <a:lnTo>
                    <a:pt x="281243" y="214296"/>
                  </a:lnTo>
                  <a:lnTo>
                    <a:pt x="308091" y="170777"/>
                  </a:lnTo>
                  <a:lnTo>
                    <a:pt x="323482" y="130221"/>
                  </a:lnTo>
                  <a:lnTo>
                    <a:pt x="336672" y="85385"/>
                  </a:lnTo>
                  <a:lnTo>
                    <a:pt x="347238" y="41939"/>
                  </a:lnTo>
                  <a:lnTo>
                    <a:pt x="351007" y="4781"/>
                  </a:lnTo>
                  <a:lnTo>
                    <a:pt x="348899" y="643"/>
                  </a:lnTo>
                  <a:lnTo>
                    <a:pt x="345378" y="0"/>
                  </a:lnTo>
                  <a:lnTo>
                    <a:pt x="340913" y="1689"/>
                  </a:lnTo>
                  <a:lnTo>
                    <a:pt x="324517" y="27662"/>
                  </a:lnTo>
                  <a:lnTo>
                    <a:pt x="316200" y="58618"/>
                  </a:lnTo>
                  <a:lnTo>
                    <a:pt x="311563" y="95895"/>
                  </a:lnTo>
                  <a:lnTo>
                    <a:pt x="311854" y="135981"/>
                  </a:lnTo>
                  <a:lnTo>
                    <a:pt x="314336" y="169789"/>
                  </a:lnTo>
                  <a:lnTo>
                    <a:pt x="323462" y="210741"/>
                  </a:lnTo>
                  <a:lnTo>
                    <a:pt x="338334" y="246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842"/>
            <p:cNvSpPr/>
            <p:nvPr>
              <p:custDataLst>
                <p:tags r:id="rId111"/>
              </p:custDataLst>
            </p:nvPr>
          </p:nvSpPr>
          <p:spPr>
            <a:xfrm>
              <a:off x="1866900" y="933450"/>
              <a:ext cx="130387" cy="90506"/>
            </a:xfrm>
            <a:custGeom>
              <a:avLst/>
              <a:gdLst/>
              <a:ahLst/>
              <a:cxnLst/>
              <a:rect l="0" t="0" r="0" b="0"/>
              <a:pathLst>
                <a:path w="130387" h="90506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5467" y="69582"/>
                  </a:lnTo>
                  <a:lnTo>
                    <a:pt x="7173" y="74610"/>
                  </a:lnTo>
                  <a:lnTo>
                    <a:pt x="20578" y="90250"/>
                  </a:lnTo>
                  <a:lnTo>
                    <a:pt x="23597" y="90505"/>
                  </a:lnTo>
                  <a:lnTo>
                    <a:pt x="30713" y="87026"/>
                  </a:lnTo>
                  <a:lnTo>
                    <a:pt x="46075" y="68931"/>
                  </a:lnTo>
                  <a:lnTo>
                    <a:pt x="55552" y="53466"/>
                  </a:lnTo>
                  <a:lnTo>
                    <a:pt x="56085" y="53989"/>
                  </a:lnTo>
                  <a:lnTo>
                    <a:pt x="60479" y="75255"/>
                  </a:lnTo>
                  <a:lnTo>
                    <a:pt x="62897" y="77687"/>
                  </a:lnTo>
                  <a:lnTo>
                    <a:pt x="80911" y="85281"/>
                  </a:lnTo>
                  <a:lnTo>
                    <a:pt x="89113" y="85410"/>
                  </a:lnTo>
                  <a:lnTo>
                    <a:pt x="93275" y="84457"/>
                  </a:lnTo>
                  <a:lnTo>
                    <a:pt x="105875" y="76373"/>
                  </a:lnTo>
                  <a:lnTo>
                    <a:pt x="121917" y="58299"/>
                  </a:lnTo>
                  <a:lnTo>
                    <a:pt x="128268" y="43079"/>
                  </a:lnTo>
                  <a:lnTo>
                    <a:pt x="130386" y="27613"/>
                  </a:lnTo>
                  <a:lnTo>
                    <a:pt x="127585" y="4054"/>
                  </a:lnTo>
                  <a:lnTo>
                    <a:pt x="126685" y="2703"/>
                  </a:lnTo>
                  <a:lnTo>
                    <a:pt x="125379" y="180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843"/>
            <p:cNvSpPr/>
            <p:nvPr>
              <p:custDataLst>
                <p:tags r:id="rId112"/>
              </p:custDataLst>
            </p:nvPr>
          </p:nvSpPr>
          <p:spPr>
            <a:xfrm>
              <a:off x="1798634" y="961829"/>
              <a:ext cx="50772" cy="95159"/>
            </a:xfrm>
            <a:custGeom>
              <a:avLst/>
              <a:gdLst/>
              <a:ahLst/>
              <a:cxnLst/>
              <a:rect l="0" t="0" r="0" b="0"/>
              <a:pathLst>
                <a:path w="50772" h="95159">
                  <a:moveTo>
                    <a:pt x="36516" y="3371"/>
                  </a:moveTo>
                  <a:lnTo>
                    <a:pt x="36516" y="3371"/>
                  </a:lnTo>
                  <a:lnTo>
                    <a:pt x="33145" y="0"/>
                  </a:lnTo>
                  <a:lnTo>
                    <a:pt x="30741" y="418"/>
                  </a:lnTo>
                  <a:lnTo>
                    <a:pt x="24306" y="4646"/>
                  </a:lnTo>
                  <a:lnTo>
                    <a:pt x="12751" y="18330"/>
                  </a:lnTo>
                  <a:lnTo>
                    <a:pt x="3761" y="39161"/>
                  </a:lnTo>
                  <a:lnTo>
                    <a:pt x="0" y="66579"/>
                  </a:lnTo>
                  <a:lnTo>
                    <a:pt x="2883" y="81087"/>
                  </a:lnTo>
                  <a:lnTo>
                    <a:pt x="5627" y="86932"/>
                  </a:lnTo>
                  <a:lnTo>
                    <a:pt x="9573" y="90828"/>
                  </a:lnTo>
                  <a:lnTo>
                    <a:pt x="19603" y="95158"/>
                  </a:lnTo>
                  <a:lnTo>
                    <a:pt x="25240" y="94195"/>
                  </a:lnTo>
                  <a:lnTo>
                    <a:pt x="37149" y="87482"/>
                  </a:lnTo>
                  <a:lnTo>
                    <a:pt x="45734" y="77442"/>
                  </a:lnTo>
                  <a:lnTo>
                    <a:pt x="49012" y="71802"/>
                  </a:lnTo>
                  <a:lnTo>
                    <a:pt x="50771" y="59890"/>
                  </a:lnTo>
                  <a:lnTo>
                    <a:pt x="50253" y="53750"/>
                  </a:lnTo>
                  <a:lnTo>
                    <a:pt x="45914" y="43166"/>
                  </a:lnTo>
                  <a:lnTo>
                    <a:pt x="42781" y="38367"/>
                  </a:lnTo>
                  <a:lnTo>
                    <a:pt x="38576" y="35169"/>
                  </a:lnTo>
                  <a:lnTo>
                    <a:pt x="28259" y="31614"/>
                  </a:lnTo>
                  <a:lnTo>
                    <a:pt x="24662" y="31372"/>
                  </a:lnTo>
                  <a:lnTo>
                    <a:pt x="22263" y="31916"/>
                  </a:lnTo>
                  <a:lnTo>
                    <a:pt x="20664" y="32985"/>
                  </a:lnTo>
                  <a:lnTo>
                    <a:pt x="20304" y="34402"/>
                  </a:lnTo>
                  <a:lnTo>
                    <a:pt x="20769" y="36053"/>
                  </a:lnTo>
                  <a:lnTo>
                    <a:pt x="23816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844"/>
            <p:cNvSpPr/>
            <p:nvPr>
              <p:custDataLst>
                <p:tags r:id="rId113"/>
              </p:custDataLst>
            </p:nvPr>
          </p:nvSpPr>
          <p:spPr>
            <a:xfrm>
              <a:off x="1701807" y="969867"/>
              <a:ext cx="69844" cy="109634"/>
            </a:xfrm>
            <a:custGeom>
              <a:avLst/>
              <a:gdLst/>
              <a:ahLst/>
              <a:cxnLst/>
              <a:rect l="0" t="0" r="0" b="0"/>
              <a:pathLst>
                <a:path w="69844" h="109634">
                  <a:moveTo>
                    <a:pt x="6343" y="27083"/>
                  </a:moveTo>
                  <a:lnTo>
                    <a:pt x="6343" y="27083"/>
                  </a:lnTo>
                  <a:lnTo>
                    <a:pt x="2972" y="30454"/>
                  </a:lnTo>
                  <a:lnTo>
                    <a:pt x="876" y="42663"/>
                  </a:lnTo>
                  <a:lnTo>
                    <a:pt x="27" y="88814"/>
                  </a:lnTo>
                  <a:lnTo>
                    <a:pt x="0" y="100425"/>
                  </a:lnTo>
                  <a:lnTo>
                    <a:pt x="3366" y="92323"/>
                  </a:lnTo>
                  <a:lnTo>
                    <a:pt x="14740" y="48880"/>
                  </a:lnTo>
                  <a:lnTo>
                    <a:pt x="30031" y="11084"/>
                  </a:lnTo>
                  <a:lnTo>
                    <a:pt x="38273" y="2334"/>
                  </a:lnTo>
                  <a:lnTo>
                    <a:pt x="42446" y="0"/>
                  </a:lnTo>
                  <a:lnTo>
                    <a:pt x="45934" y="561"/>
                  </a:lnTo>
                  <a:lnTo>
                    <a:pt x="48965" y="3052"/>
                  </a:lnTo>
                  <a:lnTo>
                    <a:pt x="51691" y="6829"/>
                  </a:lnTo>
                  <a:lnTo>
                    <a:pt x="58306" y="47926"/>
                  </a:lnTo>
                  <a:lnTo>
                    <a:pt x="64919" y="94094"/>
                  </a:lnTo>
                  <a:lnTo>
                    <a:pt x="69843" y="10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845"/>
            <p:cNvSpPr/>
            <p:nvPr>
              <p:custDataLst>
                <p:tags r:id="rId114"/>
              </p:custDataLst>
            </p:nvPr>
          </p:nvSpPr>
          <p:spPr>
            <a:xfrm>
              <a:off x="1488644" y="811250"/>
              <a:ext cx="162574" cy="327573"/>
            </a:xfrm>
            <a:custGeom>
              <a:avLst/>
              <a:gdLst/>
              <a:ahLst/>
              <a:cxnLst/>
              <a:rect l="0" t="0" r="0" b="0"/>
              <a:pathLst>
                <a:path w="162574" h="327573">
                  <a:moveTo>
                    <a:pt x="124256" y="52350"/>
                  </a:moveTo>
                  <a:lnTo>
                    <a:pt x="124256" y="52350"/>
                  </a:lnTo>
                  <a:lnTo>
                    <a:pt x="123550" y="41505"/>
                  </a:lnTo>
                  <a:lnTo>
                    <a:pt x="118481" y="25618"/>
                  </a:lnTo>
                  <a:lnTo>
                    <a:pt x="112046" y="13658"/>
                  </a:lnTo>
                  <a:lnTo>
                    <a:pt x="102602" y="5050"/>
                  </a:lnTo>
                  <a:lnTo>
                    <a:pt x="97120" y="1767"/>
                  </a:lnTo>
                  <a:lnTo>
                    <a:pt x="83503" y="0"/>
                  </a:lnTo>
                  <a:lnTo>
                    <a:pt x="75921" y="517"/>
                  </a:lnTo>
                  <a:lnTo>
                    <a:pt x="58088" y="12380"/>
                  </a:lnTo>
                  <a:lnTo>
                    <a:pt x="28216" y="46622"/>
                  </a:lnTo>
                  <a:lnTo>
                    <a:pt x="4548" y="88753"/>
                  </a:lnTo>
                  <a:lnTo>
                    <a:pt x="0" y="102018"/>
                  </a:lnTo>
                  <a:lnTo>
                    <a:pt x="592" y="128047"/>
                  </a:lnTo>
                  <a:lnTo>
                    <a:pt x="3713" y="140915"/>
                  </a:lnTo>
                  <a:lnTo>
                    <a:pt x="18470" y="160857"/>
                  </a:lnTo>
                  <a:lnTo>
                    <a:pt x="54342" y="183983"/>
                  </a:lnTo>
                  <a:lnTo>
                    <a:pt x="98837" y="202360"/>
                  </a:lnTo>
                  <a:lnTo>
                    <a:pt x="137656" y="218623"/>
                  </a:lnTo>
                  <a:lnTo>
                    <a:pt x="154906" y="230671"/>
                  </a:lnTo>
                  <a:lnTo>
                    <a:pt x="162573" y="243082"/>
                  </a:lnTo>
                  <a:lnTo>
                    <a:pt x="162217" y="259416"/>
                  </a:lnTo>
                  <a:lnTo>
                    <a:pt x="155944" y="277729"/>
                  </a:lnTo>
                  <a:lnTo>
                    <a:pt x="143749" y="295276"/>
                  </a:lnTo>
                  <a:lnTo>
                    <a:pt x="114274" y="317650"/>
                  </a:lnTo>
                  <a:lnTo>
                    <a:pt x="88843" y="327572"/>
                  </a:lnTo>
                  <a:lnTo>
                    <a:pt x="83008" y="326848"/>
                  </a:lnTo>
                  <a:lnTo>
                    <a:pt x="78413" y="324249"/>
                  </a:lnTo>
                  <a:lnTo>
                    <a:pt x="74644" y="320399"/>
                  </a:lnTo>
                  <a:lnTo>
                    <a:pt x="74248" y="315011"/>
                  </a:lnTo>
                  <a:lnTo>
                    <a:pt x="86156" y="28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846"/>
            <p:cNvSpPr/>
            <p:nvPr>
              <p:custDataLst>
                <p:tags r:id="rId115"/>
              </p:custDataLst>
            </p:nvPr>
          </p:nvSpPr>
          <p:spPr>
            <a:xfrm>
              <a:off x="3028950" y="908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847"/>
            <p:cNvSpPr/>
            <p:nvPr>
              <p:custDataLst>
                <p:tags r:id="rId116"/>
              </p:custDataLst>
            </p:nvPr>
          </p:nvSpPr>
          <p:spPr>
            <a:xfrm>
              <a:off x="3105150" y="9525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7135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848"/>
            <p:cNvSpPr/>
            <p:nvPr>
              <p:custDataLst>
                <p:tags r:id="rId117"/>
              </p:custDataLst>
            </p:nvPr>
          </p:nvSpPr>
          <p:spPr>
            <a:xfrm>
              <a:off x="3266000" y="652039"/>
              <a:ext cx="112656" cy="244140"/>
            </a:xfrm>
            <a:custGeom>
              <a:avLst/>
              <a:gdLst/>
              <a:ahLst/>
              <a:cxnLst/>
              <a:rect l="0" t="0" r="0" b="0"/>
              <a:pathLst>
                <a:path w="112656" h="244140">
                  <a:moveTo>
                    <a:pt x="105850" y="33761"/>
                  </a:moveTo>
                  <a:lnTo>
                    <a:pt x="105850" y="33761"/>
                  </a:lnTo>
                  <a:lnTo>
                    <a:pt x="109221" y="23648"/>
                  </a:lnTo>
                  <a:lnTo>
                    <a:pt x="108994" y="14920"/>
                  </a:lnTo>
                  <a:lnTo>
                    <a:pt x="107946" y="10617"/>
                  </a:lnTo>
                  <a:lnTo>
                    <a:pt x="105130" y="7043"/>
                  </a:lnTo>
                  <a:lnTo>
                    <a:pt x="96358" y="1190"/>
                  </a:lnTo>
                  <a:lnTo>
                    <a:pt x="83522" y="0"/>
                  </a:lnTo>
                  <a:lnTo>
                    <a:pt x="76148" y="670"/>
                  </a:lnTo>
                  <a:lnTo>
                    <a:pt x="45543" y="15098"/>
                  </a:lnTo>
                  <a:lnTo>
                    <a:pt x="19777" y="40618"/>
                  </a:lnTo>
                  <a:lnTo>
                    <a:pt x="2109" y="67151"/>
                  </a:lnTo>
                  <a:lnTo>
                    <a:pt x="0" y="75776"/>
                  </a:lnTo>
                  <a:lnTo>
                    <a:pt x="1420" y="92886"/>
                  </a:lnTo>
                  <a:lnTo>
                    <a:pt x="10154" y="115015"/>
                  </a:lnTo>
                  <a:lnTo>
                    <a:pt x="23336" y="126553"/>
                  </a:lnTo>
                  <a:lnTo>
                    <a:pt x="63916" y="145459"/>
                  </a:lnTo>
                  <a:lnTo>
                    <a:pt x="100441" y="162782"/>
                  </a:lnTo>
                  <a:lnTo>
                    <a:pt x="110031" y="171302"/>
                  </a:lnTo>
                  <a:lnTo>
                    <a:pt x="112165" y="176960"/>
                  </a:lnTo>
                  <a:lnTo>
                    <a:pt x="112655" y="190774"/>
                  </a:lnTo>
                  <a:lnTo>
                    <a:pt x="102994" y="206320"/>
                  </a:lnTo>
                  <a:lnTo>
                    <a:pt x="86942" y="221226"/>
                  </a:lnTo>
                  <a:lnTo>
                    <a:pt x="51062" y="243495"/>
                  </a:lnTo>
                  <a:lnTo>
                    <a:pt x="48864" y="244139"/>
                  </a:lnTo>
                  <a:lnTo>
                    <a:pt x="48104" y="243158"/>
                  </a:lnTo>
                  <a:lnTo>
                    <a:pt x="48700" y="236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849"/>
            <p:cNvSpPr/>
            <p:nvPr>
              <p:custDataLst>
                <p:tags r:id="rId118"/>
              </p:custDataLst>
            </p:nvPr>
          </p:nvSpPr>
          <p:spPr>
            <a:xfrm>
              <a:off x="3462428" y="831850"/>
              <a:ext cx="74523" cy="86469"/>
            </a:xfrm>
            <a:custGeom>
              <a:avLst/>
              <a:gdLst/>
              <a:ahLst/>
              <a:cxnLst/>
              <a:rect l="0" t="0" r="0" b="0"/>
              <a:pathLst>
                <a:path w="74523" h="86469">
                  <a:moveTo>
                    <a:pt x="17372" y="0"/>
                  </a:moveTo>
                  <a:lnTo>
                    <a:pt x="17372" y="0"/>
                  </a:lnTo>
                  <a:lnTo>
                    <a:pt x="11905" y="0"/>
                  </a:lnTo>
                  <a:lnTo>
                    <a:pt x="14654" y="3371"/>
                  </a:lnTo>
                  <a:lnTo>
                    <a:pt x="21809" y="5026"/>
                  </a:lnTo>
                  <a:lnTo>
                    <a:pt x="35855" y="7839"/>
                  </a:lnTo>
                  <a:lnTo>
                    <a:pt x="40277" y="9459"/>
                  </a:lnTo>
                  <a:lnTo>
                    <a:pt x="43225" y="12656"/>
                  </a:lnTo>
                  <a:lnTo>
                    <a:pt x="46502" y="21853"/>
                  </a:lnTo>
                  <a:lnTo>
                    <a:pt x="45964" y="26563"/>
                  </a:lnTo>
                  <a:lnTo>
                    <a:pt x="41603" y="35559"/>
                  </a:lnTo>
                  <a:lnTo>
                    <a:pt x="2098" y="83074"/>
                  </a:lnTo>
                  <a:lnTo>
                    <a:pt x="0" y="86311"/>
                  </a:lnTo>
                  <a:lnTo>
                    <a:pt x="1557" y="86468"/>
                  </a:lnTo>
                  <a:lnTo>
                    <a:pt x="48917" y="75934"/>
                  </a:lnTo>
                  <a:lnTo>
                    <a:pt x="7452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850"/>
            <p:cNvSpPr/>
            <p:nvPr>
              <p:custDataLst>
                <p:tags r:id="rId119"/>
              </p:custDataLst>
            </p:nvPr>
          </p:nvSpPr>
          <p:spPr>
            <a:xfrm>
              <a:off x="4146550" y="615950"/>
              <a:ext cx="118368" cy="349251"/>
            </a:xfrm>
            <a:custGeom>
              <a:avLst/>
              <a:gdLst/>
              <a:ahLst/>
              <a:cxnLst/>
              <a:rect l="0" t="0" r="0" b="0"/>
              <a:pathLst>
                <a:path w="118368" h="34925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101109" y="16855"/>
                  </a:lnTo>
                  <a:lnTo>
                    <a:pt x="112665" y="54305"/>
                  </a:lnTo>
                  <a:lnTo>
                    <a:pt x="117101" y="90693"/>
                  </a:lnTo>
                  <a:lnTo>
                    <a:pt x="118367" y="132736"/>
                  </a:lnTo>
                  <a:lnTo>
                    <a:pt x="116578" y="177292"/>
                  </a:lnTo>
                  <a:lnTo>
                    <a:pt x="102142" y="222965"/>
                  </a:lnTo>
                  <a:lnTo>
                    <a:pt x="76441" y="267723"/>
                  </a:lnTo>
                  <a:lnTo>
                    <a:pt x="39148" y="30878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851"/>
            <p:cNvSpPr/>
            <p:nvPr>
              <p:custDataLst>
                <p:tags r:id="rId120"/>
              </p:custDataLst>
            </p:nvPr>
          </p:nvSpPr>
          <p:spPr>
            <a:xfrm>
              <a:off x="3892550" y="8636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7576" y="56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852"/>
            <p:cNvSpPr/>
            <p:nvPr>
              <p:custDataLst>
                <p:tags r:id="rId121"/>
              </p:custDataLst>
            </p:nvPr>
          </p:nvSpPr>
          <p:spPr>
            <a:xfrm>
              <a:off x="3702050" y="8826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386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853"/>
            <p:cNvSpPr/>
            <p:nvPr>
              <p:custDataLst>
                <p:tags r:id="rId122"/>
              </p:custDataLst>
            </p:nvPr>
          </p:nvSpPr>
          <p:spPr>
            <a:xfrm>
              <a:off x="2805369" y="712344"/>
              <a:ext cx="146726" cy="245285"/>
            </a:xfrm>
            <a:custGeom>
              <a:avLst/>
              <a:gdLst/>
              <a:ahLst/>
              <a:cxnLst/>
              <a:rect l="0" t="0" r="0" b="0"/>
              <a:pathLst>
                <a:path w="146726" h="245285">
                  <a:moveTo>
                    <a:pt x="96581" y="11556"/>
                  </a:moveTo>
                  <a:lnTo>
                    <a:pt x="96581" y="11556"/>
                  </a:lnTo>
                  <a:lnTo>
                    <a:pt x="93210" y="8185"/>
                  </a:lnTo>
                  <a:lnTo>
                    <a:pt x="81001" y="2718"/>
                  </a:lnTo>
                  <a:lnTo>
                    <a:pt x="60607" y="0"/>
                  </a:lnTo>
                  <a:lnTo>
                    <a:pt x="36690" y="5937"/>
                  </a:lnTo>
                  <a:lnTo>
                    <a:pt x="15100" y="20004"/>
                  </a:lnTo>
                  <a:lnTo>
                    <a:pt x="5569" y="33420"/>
                  </a:lnTo>
                  <a:lnTo>
                    <a:pt x="2040" y="40949"/>
                  </a:lnTo>
                  <a:lnTo>
                    <a:pt x="0" y="56840"/>
                  </a:lnTo>
                  <a:lnTo>
                    <a:pt x="443" y="65029"/>
                  </a:lnTo>
                  <a:lnTo>
                    <a:pt x="4973" y="72604"/>
                  </a:lnTo>
                  <a:lnTo>
                    <a:pt x="21294" y="86666"/>
                  </a:lnTo>
                  <a:lnTo>
                    <a:pt x="61025" y="106483"/>
                  </a:lnTo>
                  <a:lnTo>
                    <a:pt x="105174" y="122389"/>
                  </a:lnTo>
                  <a:lnTo>
                    <a:pt x="125330" y="133488"/>
                  </a:lnTo>
                  <a:lnTo>
                    <a:pt x="138286" y="146181"/>
                  </a:lnTo>
                  <a:lnTo>
                    <a:pt x="146396" y="161230"/>
                  </a:lnTo>
                  <a:lnTo>
                    <a:pt x="146725" y="169900"/>
                  </a:lnTo>
                  <a:lnTo>
                    <a:pt x="141445" y="188940"/>
                  </a:lnTo>
                  <a:lnTo>
                    <a:pt x="126398" y="207280"/>
                  </a:lnTo>
                  <a:lnTo>
                    <a:pt x="88987" y="238679"/>
                  </a:lnTo>
                  <a:lnTo>
                    <a:pt x="75332" y="244674"/>
                  </a:lnTo>
                  <a:lnTo>
                    <a:pt x="69715" y="245284"/>
                  </a:lnTo>
                  <a:lnTo>
                    <a:pt x="65970" y="243575"/>
                  </a:lnTo>
                  <a:lnTo>
                    <a:pt x="63474" y="240319"/>
                  </a:lnTo>
                  <a:lnTo>
                    <a:pt x="58481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6854"/>
          <p:cNvSpPr/>
          <p:nvPr>
            <p:custDataLst>
              <p:tags r:id="rId1"/>
            </p:custDataLst>
          </p:nvPr>
        </p:nvSpPr>
        <p:spPr>
          <a:xfrm>
            <a:off x="5202567" y="639497"/>
            <a:ext cx="131434" cy="351104"/>
          </a:xfrm>
          <a:custGeom>
            <a:avLst/>
            <a:gdLst/>
            <a:ahLst/>
            <a:cxnLst/>
            <a:rect l="0" t="0" r="0" b="0"/>
            <a:pathLst>
              <a:path w="131434" h="351104">
                <a:moveTo>
                  <a:pt x="131433" y="211403"/>
                </a:moveTo>
                <a:lnTo>
                  <a:pt x="131433" y="211403"/>
                </a:lnTo>
                <a:lnTo>
                  <a:pt x="85929" y="180647"/>
                </a:lnTo>
                <a:lnTo>
                  <a:pt x="77813" y="176082"/>
                </a:lnTo>
                <a:lnTo>
                  <a:pt x="56279" y="149432"/>
                </a:lnTo>
                <a:lnTo>
                  <a:pt x="43235" y="111354"/>
                </a:lnTo>
                <a:lnTo>
                  <a:pt x="45014" y="72162"/>
                </a:lnTo>
                <a:lnTo>
                  <a:pt x="58963" y="27474"/>
                </a:lnTo>
                <a:lnTo>
                  <a:pt x="69591" y="11124"/>
                </a:lnTo>
                <a:lnTo>
                  <a:pt x="83251" y="2446"/>
                </a:lnTo>
                <a:lnTo>
                  <a:pt x="90845" y="131"/>
                </a:lnTo>
                <a:lnTo>
                  <a:pt x="96613" y="0"/>
                </a:lnTo>
                <a:lnTo>
                  <a:pt x="101164" y="1323"/>
                </a:lnTo>
                <a:lnTo>
                  <a:pt x="104904" y="3616"/>
                </a:lnTo>
                <a:lnTo>
                  <a:pt x="106691" y="9379"/>
                </a:lnTo>
                <a:lnTo>
                  <a:pt x="106796" y="27070"/>
                </a:lnTo>
                <a:lnTo>
                  <a:pt x="92775" y="67572"/>
                </a:lnTo>
                <a:lnTo>
                  <a:pt x="76622" y="99030"/>
                </a:lnTo>
                <a:lnTo>
                  <a:pt x="58389" y="131826"/>
                </a:lnTo>
                <a:lnTo>
                  <a:pt x="40878" y="165217"/>
                </a:lnTo>
                <a:lnTo>
                  <a:pt x="18524" y="209007"/>
                </a:lnTo>
                <a:lnTo>
                  <a:pt x="1866" y="245422"/>
                </a:lnTo>
                <a:lnTo>
                  <a:pt x="0" y="267680"/>
                </a:lnTo>
                <a:lnTo>
                  <a:pt x="1477" y="278554"/>
                </a:lnTo>
                <a:lnTo>
                  <a:pt x="5285" y="285098"/>
                </a:lnTo>
                <a:lnTo>
                  <a:pt x="10646" y="288755"/>
                </a:lnTo>
                <a:lnTo>
                  <a:pt x="17042" y="290488"/>
                </a:lnTo>
                <a:lnTo>
                  <a:pt x="29793" y="288650"/>
                </a:lnTo>
                <a:lnTo>
                  <a:pt x="77243" y="269530"/>
                </a:lnTo>
                <a:lnTo>
                  <a:pt x="79963" y="268746"/>
                </a:lnTo>
                <a:lnTo>
                  <a:pt x="75107" y="282876"/>
                </a:lnTo>
                <a:lnTo>
                  <a:pt x="77898" y="292944"/>
                </a:lnTo>
                <a:lnTo>
                  <a:pt x="84457" y="309694"/>
                </a:lnTo>
                <a:lnTo>
                  <a:pt x="87645" y="326604"/>
                </a:lnTo>
                <a:lnTo>
                  <a:pt x="99683" y="3511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1187"/>
          <p:cNvGrpSpPr/>
          <p:nvPr/>
        </p:nvGrpSpPr>
        <p:grpSpPr>
          <a:xfrm>
            <a:off x="5890804" y="568772"/>
            <a:ext cx="1583197" cy="501563"/>
            <a:chOff x="5890804" y="568772"/>
            <a:chExt cx="1583197" cy="501563"/>
          </a:xfrm>
        </p:grpSpPr>
        <p:sp>
          <p:nvSpPr>
            <p:cNvPr id="18" name="SMARTInkShape-6855"/>
            <p:cNvSpPr/>
            <p:nvPr>
              <p:custDataLst>
                <p:tags r:id="rId100"/>
              </p:custDataLst>
            </p:nvPr>
          </p:nvSpPr>
          <p:spPr>
            <a:xfrm>
              <a:off x="6076950" y="64135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0" y="0"/>
                  </a:lnTo>
                  <a:lnTo>
                    <a:pt x="4364" y="38295"/>
                  </a:lnTo>
                  <a:lnTo>
                    <a:pt x="5467" y="69231"/>
                  </a:lnTo>
                  <a:lnTo>
                    <a:pt x="5958" y="106029"/>
                  </a:lnTo>
                  <a:lnTo>
                    <a:pt x="6881" y="144491"/>
                  </a:lnTo>
                  <a:lnTo>
                    <a:pt x="9644" y="180399"/>
                  </a:lnTo>
                  <a:lnTo>
                    <a:pt x="15165" y="222236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856"/>
            <p:cNvSpPr/>
            <p:nvPr>
              <p:custDataLst>
                <p:tags r:id="rId101"/>
              </p:custDataLst>
            </p:nvPr>
          </p:nvSpPr>
          <p:spPr>
            <a:xfrm>
              <a:off x="5890804" y="615950"/>
              <a:ext cx="325847" cy="95251"/>
            </a:xfrm>
            <a:custGeom>
              <a:avLst/>
              <a:gdLst/>
              <a:ahLst/>
              <a:cxnLst/>
              <a:rect l="0" t="0" r="0" b="0"/>
              <a:pathLst>
                <a:path w="325847" h="95251">
                  <a:moveTo>
                    <a:pt x="27396" y="95250"/>
                  </a:moveTo>
                  <a:lnTo>
                    <a:pt x="27396" y="95250"/>
                  </a:lnTo>
                  <a:lnTo>
                    <a:pt x="60" y="89783"/>
                  </a:lnTo>
                  <a:lnTo>
                    <a:pt x="0" y="88077"/>
                  </a:lnTo>
                  <a:lnTo>
                    <a:pt x="3696" y="82420"/>
                  </a:lnTo>
                  <a:lnTo>
                    <a:pt x="44050" y="64559"/>
                  </a:lnTo>
                  <a:lnTo>
                    <a:pt x="68131" y="56445"/>
                  </a:lnTo>
                  <a:lnTo>
                    <a:pt x="96886" y="47508"/>
                  </a:lnTo>
                  <a:lnTo>
                    <a:pt x="128756" y="38022"/>
                  </a:lnTo>
                  <a:lnTo>
                    <a:pt x="164819" y="29581"/>
                  </a:lnTo>
                  <a:lnTo>
                    <a:pt x="203678" y="21838"/>
                  </a:lnTo>
                  <a:lnTo>
                    <a:pt x="244401" y="14558"/>
                  </a:lnTo>
                  <a:lnTo>
                    <a:pt x="325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57"/>
            <p:cNvSpPr/>
            <p:nvPr>
              <p:custDataLst>
                <p:tags r:id="rId102"/>
              </p:custDataLst>
            </p:nvPr>
          </p:nvSpPr>
          <p:spPr>
            <a:xfrm>
              <a:off x="6172200" y="767791"/>
              <a:ext cx="323851" cy="127478"/>
            </a:xfrm>
            <a:custGeom>
              <a:avLst/>
              <a:gdLst/>
              <a:ahLst/>
              <a:cxnLst/>
              <a:rect l="0" t="0" r="0" b="0"/>
              <a:pathLst>
                <a:path w="323851" h="127478">
                  <a:moveTo>
                    <a:pt x="0" y="64059"/>
                  </a:moveTo>
                  <a:lnTo>
                    <a:pt x="0" y="64059"/>
                  </a:lnTo>
                  <a:lnTo>
                    <a:pt x="3371" y="64059"/>
                  </a:lnTo>
                  <a:lnTo>
                    <a:pt x="47660" y="47431"/>
                  </a:lnTo>
                  <a:lnTo>
                    <a:pt x="80676" y="25183"/>
                  </a:lnTo>
                  <a:lnTo>
                    <a:pt x="94303" y="10050"/>
                  </a:lnTo>
                  <a:lnTo>
                    <a:pt x="95324" y="6181"/>
                  </a:lnTo>
                  <a:lnTo>
                    <a:pt x="94593" y="2896"/>
                  </a:lnTo>
                  <a:lnTo>
                    <a:pt x="92694" y="0"/>
                  </a:lnTo>
                  <a:lnTo>
                    <a:pt x="77416" y="6190"/>
                  </a:lnTo>
                  <a:lnTo>
                    <a:pt x="56985" y="20701"/>
                  </a:lnTo>
                  <a:lnTo>
                    <a:pt x="40849" y="38909"/>
                  </a:lnTo>
                  <a:lnTo>
                    <a:pt x="32266" y="58761"/>
                  </a:lnTo>
                  <a:lnTo>
                    <a:pt x="29978" y="68994"/>
                  </a:lnTo>
                  <a:lnTo>
                    <a:pt x="31979" y="79343"/>
                  </a:lnTo>
                  <a:lnTo>
                    <a:pt x="43611" y="100250"/>
                  </a:lnTo>
                  <a:lnTo>
                    <a:pt x="52358" y="106531"/>
                  </a:lnTo>
                  <a:lnTo>
                    <a:pt x="73365" y="111628"/>
                  </a:lnTo>
                  <a:lnTo>
                    <a:pt x="119104" y="103789"/>
                  </a:lnTo>
                  <a:lnTo>
                    <a:pt x="159389" y="81318"/>
                  </a:lnTo>
                  <a:lnTo>
                    <a:pt x="204756" y="37439"/>
                  </a:lnTo>
                  <a:lnTo>
                    <a:pt x="213770" y="26828"/>
                  </a:lnTo>
                  <a:lnTo>
                    <a:pt x="215185" y="23010"/>
                  </a:lnTo>
                  <a:lnTo>
                    <a:pt x="215423" y="19760"/>
                  </a:lnTo>
                  <a:lnTo>
                    <a:pt x="214876" y="19710"/>
                  </a:lnTo>
                  <a:lnTo>
                    <a:pt x="200678" y="65000"/>
                  </a:lnTo>
                  <a:lnTo>
                    <a:pt x="194535" y="96166"/>
                  </a:lnTo>
                  <a:lnTo>
                    <a:pt x="196405" y="126378"/>
                  </a:lnTo>
                  <a:lnTo>
                    <a:pt x="197965" y="127477"/>
                  </a:lnTo>
                  <a:lnTo>
                    <a:pt x="200416" y="126799"/>
                  </a:lnTo>
                  <a:lnTo>
                    <a:pt x="203460" y="124936"/>
                  </a:lnTo>
                  <a:lnTo>
                    <a:pt x="206844" y="115339"/>
                  </a:lnTo>
                  <a:lnTo>
                    <a:pt x="219333" y="73033"/>
                  </a:lnTo>
                  <a:lnTo>
                    <a:pt x="237091" y="35754"/>
                  </a:lnTo>
                  <a:lnTo>
                    <a:pt x="247896" y="23257"/>
                  </a:lnTo>
                  <a:lnTo>
                    <a:pt x="257403" y="17702"/>
                  </a:lnTo>
                  <a:lnTo>
                    <a:pt x="261207" y="17632"/>
                  </a:lnTo>
                  <a:lnTo>
                    <a:pt x="264449" y="18997"/>
                  </a:lnTo>
                  <a:lnTo>
                    <a:pt x="267316" y="21318"/>
                  </a:lnTo>
                  <a:lnTo>
                    <a:pt x="270501" y="31422"/>
                  </a:lnTo>
                  <a:lnTo>
                    <a:pt x="270414" y="54859"/>
                  </a:lnTo>
                  <a:lnTo>
                    <a:pt x="269681" y="80383"/>
                  </a:lnTo>
                  <a:lnTo>
                    <a:pt x="272853" y="100884"/>
                  </a:lnTo>
                  <a:lnTo>
                    <a:pt x="272992" y="95039"/>
                  </a:lnTo>
                  <a:lnTo>
                    <a:pt x="279775" y="80999"/>
                  </a:lnTo>
                  <a:lnTo>
                    <a:pt x="308369" y="42728"/>
                  </a:lnTo>
                  <a:lnTo>
                    <a:pt x="312118" y="39960"/>
                  </a:lnTo>
                  <a:lnTo>
                    <a:pt x="315323" y="38821"/>
                  </a:lnTo>
                  <a:lnTo>
                    <a:pt x="318165" y="38767"/>
                  </a:lnTo>
                  <a:lnTo>
                    <a:pt x="320060" y="40848"/>
                  </a:lnTo>
                  <a:lnTo>
                    <a:pt x="322165" y="48804"/>
                  </a:lnTo>
                  <a:lnTo>
                    <a:pt x="318695" y="94737"/>
                  </a:lnTo>
                  <a:lnTo>
                    <a:pt x="323850" y="114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858"/>
            <p:cNvSpPr/>
            <p:nvPr>
              <p:custDataLst>
                <p:tags r:id="rId103"/>
              </p:custDataLst>
            </p:nvPr>
          </p:nvSpPr>
          <p:spPr>
            <a:xfrm>
              <a:off x="6566674" y="751044"/>
              <a:ext cx="110743" cy="319291"/>
            </a:xfrm>
            <a:custGeom>
              <a:avLst/>
              <a:gdLst/>
              <a:ahLst/>
              <a:cxnLst/>
              <a:rect l="0" t="0" r="0" b="0"/>
              <a:pathLst>
                <a:path w="110743" h="319291">
                  <a:moveTo>
                    <a:pt x="11926" y="61756"/>
                  </a:moveTo>
                  <a:lnTo>
                    <a:pt x="11926" y="61756"/>
                  </a:lnTo>
                  <a:lnTo>
                    <a:pt x="15296" y="61756"/>
                  </a:lnTo>
                  <a:lnTo>
                    <a:pt x="15071" y="69282"/>
                  </a:lnTo>
                  <a:lnTo>
                    <a:pt x="11635" y="115925"/>
                  </a:lnTo>
                  <a:lnTo>
                    <a:pt x="6979" y="157926"/>
                  </a:lnTo>
                  <a:lnTo>
                    <a:pt x="3142" y="191987"/>
                  </a:lnTo>
                  <a:lnTo>
                    <a:pt x="966" y="226410"/>
                  </a:lnTo>
                  <a:lnTo>
                    <a:pt x="0" y="259819"/>
                  </a:lnTo>
                  <a:lnTo>
                    <a:pt x="160" y="302161"/>
                  </a:lnTo>
                  <a:lnTo>
                    <a:pt x="3658" y="318940"/>
                  </a:lnTo>
                  <a:lnTo>
                    <a:pt x="4297" y="319290"/>
                  </a:lnTo>
                  <a:lnTo>
                    <a:pt x="10477" y="278618"/>
                  </a:lnTo>
                  <a:lnTo>
                    <a:pt x="14339" y="243982"/>
                  </a:lnTo>
                  <a:lnTo>
                    <a:pt x="20289" y="199425"/>
                  </a:lnTo>
                  <a:lnTo>
                    <a:pt x="23852" y="174702"/>
                  </a:lnTo>
                  <a:lnTo>
                    <a:pt x="29048" y="149048"/>
                  </a:lnTo>
                  <a:lnTo>
                    <a:pt x="35335" y="122773"/>
                  </a:lnTo>
                  <a:lnTo>
                    <a:pt x="42348" y="96084"/>
                  </a:lnTo>
                  <a:lnTo>
                    <a:pt x="53905" y="55141"/>
                  </a:lnTo>
                  <a:lnTo>
                    <a:pt x="72821" y="7846"/>
                  </a:lnTo>
                  <a:lnTo>
                    <a:pt x="77923" y="3238"/>
                  </a:lnTo>
                  <a:lnTo>
                    <a:pt x="83440" y="872"/>
                  </a:lnTo>
                  <a:lnTo>
                    <a:pt x="89235" y="0"/>
                  </a:lnTo>
                  <a:lnTo>
                    <a:pt x="94510" y="2947"/>
                  </a:lnTo>
                  <a:lnTo>
                    <a:pt x="104133" y="15628"/>
                  </a:lnTo>
                  <a:lnTo>
                    <a:pt x="110742" y="45972"/>
                  </a:lnTo>
                  <a:lnTo>
                    <a:pt x="104763" y="69557"/>
                  </a:lnTo>
                  <a:lnTo>
                    <a:pt x="91287" y="93445"/>
                  </a:lnTo>
                  <a:lnTo>
                    <a:pt x="49553" y="134769"/>
                  </a:lnTo>
                  <a:lnTo>
                    <a:pt x="44067" y="137242"/>
                  </a:lnTo>
                  <a:lnTo>
                    <a:pt x="24626" y="13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859"/>
            <p:cNvSpPr/>
            <p:nvPr>
              <p:custDataLst>
                <p:tags r:id="rId104"/>
              </p:custDataLst>
            </p:nvPr>
          </p:nvSpPr>
          <p:spPr>
            <a:xfrm>
              <a:off x="6705600" y="752028"/>
              <a:ext cx="95251" cy="102547"/>
            </a:xfrm>
            <a:custGeom>
              <a:avLst/>
              <a:gdLst/>
              <a:ahLst/>
              <a:cxnLst/>
              <a:rect l="0" t="0" r="0" b="0"/>
              <a:pathLst>
                <a:path w="95251" h="102547">
                  <a:moveTo>
                    <a:pt x="0" y="48072"/>
                  </a:moveTo>
                  <a:lnTo>
                    <a:pt x="0" y="48072"/>
                  </a:lnTo>
                  <a:lnTo>
                    <a:pt x="32913" y="46190"/>
                  </a:lnTo>
                  <a:lnTo>
                    <a:pt x="44262" y="42297"/>
                  </a:lnTo>
                  <a:lnTo>
                    <a:pt x="54008" y="35863"/>
                  </a:lnTo>
                  <a:lnTo>
                    <a:pt x="61162" y="26418"/>
                  </a:lnTo>
                  <a:lnTo>
                    <a:pt x="67276" y="11082"/>
                  </a:lnTo>
                  <a:lnTo>
                    <a:pt x="68134" y="6479"/>
                  </a:lnTo>
                  <a:lnTo>
                    <a:pt x="67295" y="3410"/>
                  </a:lnTo>
                  <a:lnTo>
                    <a:pt x="65324" y="1364"/>
                  </a:lnTo>
                  <a:lnTo>
                    <a:pt x="62600" y="0"/>
                  </a:lnTo>
                  <a:lnTo>
                    <a:pt x="52046" y="4129"/>
                  </a:lnTo>
                  <a:lnTo>
                    <a:pt x="45281" y="8193"/>
                  </a:lnTo>
                  <a:lnTo>
                    <a:pt x="34000" y="22117"/>
                  </a:lnTo>
                  <a:lnTo>
                    <a:pt x="29017" y="30769"/>
                  </a:lnTo>
                  <a:lnTo>
                    <a:pt x="25361" y="49789"/>
                  </a:lnTo>
                  <a:lnTo>
                    <a:pt x="26794" y="68591"/>
                  </a:lnTo>
                  <a:lnTo>
                    <a:pt x="32134" y="84002"/>
                  </a:lnTo>
                  <a:lnTo>
                    <a:pt x="44855" y="96026"/>
                  </a:lnTo>
                  <a:lnTo>
                    <a:pt x="53187" y="101208"/>
                  </a:lnTo>
                  <a:lnTo>
                    <a:pt x="61564" y="102546"/>
                  </a:lnTo>
                  <a:lnTo>
                    <a:pt x="95250" y="9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860"/>
            <p:cNvSpPr/>
            <p:nvPr>
              <p:custDataLst>
                <p:tags r:id="rId105"/>
              </p:custDataLst>
            </p:nvPr>
          </p:nvSpPr>
          <p:spPr>
            <a:xfrm>
              <a:off x="6819900" y="730250"/>
              <a:ext cx="82551" cy="127230"/>
            </a:xfrm>
            <a:custGeom>
              <a:avLst/>
              <a:gdLst/>
              <a:ahLst/>
              <a:cxnLst/>
              <a:rect l="0" t="0" r="0" b="0"/>
              <a:pathLst>
                <a:path w="82551" h="127230">
                  <a:moveTo>
                    <a:pt x="0" y="57150"/>
                  </a:moveTo>
                  <a:lnTo>
                    <a:pt x="0" y="57150"/>
                  </a:lnTo>
                  <a:lnTo>
                    <a:pt x="0" y="27329"/>
                  </a:lnTo>
                  <a:lnTo>
                    <a:pt x="3763" y="30020"/>
                  </a:lnTo>
                  <a:lnTo>
                    <a:pt x="26026" y="52950"/>
                  </a:lnTo>
                  <a:lnTo>
                    <a:pt x="42274" y="83393"/>
                  </a:lnTo>
                  <a:lnTo>
                    <a:pt x="53336" y="118514"/>
                  </a:lnTo>
                  <a:lnTo>
                    <a:pt x="52397" y="126286"/>
                  </a:lnTo>
                  <a:lnTo>
                    <a:pt x="51159" y="127229"/>
                  </a:lnTo>
                  <a:lnTo>
                    <a:pt x="49628" y="126447"/>
                  </a:lnTo>
                  <a:lnTo>
                    <a:pt x="47902" y="124515"/>
                  </a:lnTo>
                  <a:lnTo>
                    <a:pt x="45984" y="116723"/>
                  </a:lnTo>
                  <a:lnTo>
                    <a:pt x="46786" y="94792"/>
                  </a:lnTo>
                  <a:lnTo>
                    <a:pt x="53373" y="59601"/>
                  </a:lnTo>
                  <a:lnTo>
                    <a:pt x="61116" y="3495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861"/>
            <p:cNvSpPr/>
            <p:nvPr>
              <p:custDataLst>
                <p:tags r:id="rId106"/>
              </p:custDataLst>
            </p:nvPr>
          </p:nvSpPr>
          <p:spPr>
            <a:xfrm>
              <a:off x="6921378" y="568772"/>
              <a:ext cx="208820" cy="264283"/>
            </a:xfrm>
            <a:custGeom>
              <a:avLst/>
              <a:gdLst/>
              <a:ahLst/>
              <a:cxnLst/>
              <a:rect l="0" t="0" r="0" b="0"/>
              <a:pathLst>
                <a:path w="208820" h="264283">
                  <a:moveTo>
                    <a:pt x="69972" y="199578"/>
                  </a:moveTo>
                  <a:lnTo>
                    <a:pt x="69972" y="199578"/>
                  </a:lnTo>
                  <a:lnTo>
                    <a:pt x="66601" y="192836"/>
                  </a:lnTo>
                  <a:lnTo>
                    <a:pt x="63491" y="190850"/>
                  </a:lnTo>
                  <a:lnTo>
                    <a:pt x="54392" y="188643"/>
                  </a:lnTo>
                  <a:lnTo>
                    <a:pt x="37369" y="190772"/>
                  </a:lnTo>
                  <a:lnTo>
                    <a:pt x="18919" y="202613"/>
                  </a:lnTo>
                  <a:lnTo>
                    <a:pt x="3418" y="219527"/>
                  </a:lnTo>
                  <a:lnTo>
                    <a:pt x="908" y="224872"/>
                  </a:lnTo>
                  <a:lnTo>
                    <a:pt x="0" y="234573"/>
                  </a:lnTo>
                  <a:lnTo>
                    <a:pt x="1452" y="238430"/>
                  </a:lnTo>
                  <a:lnTo>
                    <a:pt x="6827" y="244598"/>
                  </a:lnTo>
                  <a:lnTo>
                    <a:pt x="10942" y="245819"/>
                  </a:lnTo>
                  <a:lnTo>
                    <a:pt x="21159" y="245294"/>
                  </a:lnTo>
                  <a:lnTo>
                    <a:pt x="25435" y="243461"/>
                  </a:lnTo>
                  <a:lnTo>
                    <a:pt x="51987" y="220949"/>
                  </a:lnTo>
                  <a:lnTo>
                    <a:pt x="53043" y="220881"/>
                  </a:lnTo>
                  <a:lnTo>
                    <a:pt x="53041" y="221541"/>
                  </a:lnTo>
                  <a:lnTo>
                    <a:pt x="52335" y="222687"/>
                  </a:lnTo>
                  <a:lnTo>
                    <a:pt x="51341" y="234412"/>
                  </a:lnTo>
                  <a:lnTo>
                    <a:pt x="52989" y="241636"/>
                  </a:lnTo>
                  <a:lnTo>
                    <a:pt x="57884" y="249669"/>
                  </a:lnTo>
                  <a:lnTo>
                    <a:pt x="59796" y="252022"/>
                  </a:lnTo>
                  <a:lnTo>
                    <a:pt x="62483" y="252885"/>
                  </a:lnTo>
                  <a:lnTo>
                    <a:pt x="69230" y="251963"/>
                  </a:lnTo>
                  <a:lnTo>
                    <a:pt x="87704" y="240735"/>
                  </a:lnTo>
                  <a:lnTo>
                    <a:pt x="111052" y="217260"/>
                  </a:lnTo>
                  <a:lnTo>
                    <a:pt x="135845" y="177849"/>
                  </a:lnTo>
                  <a:lnTo>
                    <a:pt x="156399" y="141002"/>
                  </a:lnTo>
                  <a:lnTo>
                    <a:pt x="177528" y="98755"/>
                  </a:lnTo>
                  <a:lnTo>
                    <a:pt x="193975" y="54109"/>
                  </a:lnTo>
                  <a:lnTo>
                    <a:pt x="208391" y="12307"/>
                  </a:lnTo>
                  <a:lnTo>
                    <a:pt x="208819" y="5586"/>
                  </a:lnTo>
                  <a:lnTo>
                    <a:pt x="206986" y="1811"/>
                  </a:lnTo>
                  <a:lnTo>
                    <a:pt x="203648" y="0"/>
                  </a:lnTo>
                  <a:lnTo>
                    <a:pt x="198601" y="3026"/>
                  </a:lnTo>
                  <a:lnTo>
                    <a:pt x="177307" y="30333"/>
                  </a:lnTo>
                  <a:lnTo>
                    <a:pt x="158834" y="63210"/>
                  </a:lnTo>
                  <a:lnTo>
                    <a:pt x="144509" y="101340"/>
                  </a:lnTo>
                  <a:lnTo>
                    <a:pt x="133438" y="140395"/>
                  </a:lnTo>
                  <a:lnTo>
                    <a:pt x="123814" y="176567"/>
                  </a:lnTo>
                  <a:lnTo>
                    <a:pt x="120576" y="221923"/>
                  </a:lnTo>
                  <a:lnTo>
                    <a:pt x="127455" y="252060"/>
                  </a:lnTo>
                  <a:lnTo>
                    <a:pt x="131578" y="257849"/>
                  </a:lnTo>
                  <a:lnTo>
                    <a:pt x="141802" y="264282"/>
                  </a:lnTo>
                  <a:lnTo>
                    <a:pt x="155283" y="263378"/>
                  </a:lnTo>
                  <a:lnTo>
                    <a:pt x="169271" y="257567"/>
                  </a:lnTo>
                  <a:lnTo>
                    <a:pt x="190622" y="23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862"/>
            <p:cNvSpPr/>
            <p:nvPr>
              <p:custDataLst>
                <p:tags r:id="rId107"/>
              </p:custDataLst>
            </p:nvPr>
          </p:nvSpPr>
          <p:spPr>
            <a:xfrm>
              <a:off x="7030332" y="711200"/>
              <a:ext cx="100719" cy="6351"/>
            </a:xfrm>
            <a:custGeom>
              <a:avLst/>
              <a:gdLst/>
              <a:ahLst/>
              <a:cxnLst/>
              <a:rect l="0" t="0" r="0" b="0"/>
              <a:pathLst>
                <a:path w="1007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2460" y="4469"/>
                  </a:lnTo>
                  <a:lnTo>
                    <a:pt x="88447" y="588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863"/>
            <p:cNvSpPr/>
            <p:nvPr>
              <p:custDataLst>
                <p:tags r:id="rId108"/>
              </p:custDataLst>
            </p:nvPr>
          </p:nvSpPr>
          <p:spPr>
            <a:xfrm>
              <a:off x="7128328" y="711200"/>
              <a:ext cx="345673" cy="107951"/>
            </a:xfrm>
            <a:custGeom>
              <a:avLst/>
              <a:gdLst/>
              <a:ahLst/>
              <a:cxnLst/>
              <a:rect l="0" t="0" r="0" b="0"/>
              <a:pathLst>
                <a:path w="345673" h="107951">
                  <a:moveTo>
                    <a:pt x="21772" y="0"/>
                  </a:moveTo>
                  <a:lnTo>
                    <a:pt x="21772" y="0"/>
                  </a:lnTo>
                  <a:lnTo>
                    <a:pt x="9839" y="13815"/>
                  </a:lnTo>
                  <a:lnTo>
                    <a:pt x="2949" y="29493"/>
                  </a:lnTo>
                  <a:lnTo>
                    <a:pt x="0" y="43447"/>
                  </a:lnTo>
                  <a:lnTo>
                    <a:pt x="2307" y="62497"/>
                  </a:lnTo>
                  <a:lnTo>
                    <a:pt x="5595" y="72697"/>
                  </a:lnTo>
                  <a:lnTo>
                    <a:pt x="8870" y="75981"/>
                  </a:lnTo>
                  <a:lnTo>
                    <a:pt x="18154" y="79631"/>
                  </a:lnTo>
                  <a:lnTo>
                    <a:pt x="38653" y="78314"/>
                  </a:lnTo>
                  <a:lnTo>
                    <a:pt x="59229" y="70084"/>
                  </a:lnTo>
                  <a:lnTo>
                    <a:pt x="68523" y="60782"/>
                  </a:lnTo>
                  <a:lnTo>
                    <a:pt x="75006" y="51709"/>
                  </a:lnTo>
                  <a:lnTo>
                    <a:pt x="80239" y="47676"/>
                  </a:lnTo>
                  <a:lnTo>
                    <a:pt x="81916" y="48012"/>
                  </a:lnTo>
                  <a:lnTo>
                    <a:pt x="83035" y="49647"/>
                  </a:lnTo>
                  <a:lnTo>
                    <a:pt x="83781" y="52148"/>
                  </a:lnTo>
                  <a:lnTo>
                    <a:pt x="94943" y="65781"/>
                  </a:lnTo>
                  <a:lnTo>
                    <a:pt x="98775" y="68548"/>
                  </a:lnTo>
                  <a:lnTo>
                    <a:pt x="102035" y="69688"/>
                  </a:lnTo>
                  <a:lnTo>
                    <a:pt x="108950" y="69072"/>
                  </a:lnTo>
                  <a:lnTo>
                    <a:pt x="124743" y="64053"/>
                  </a:lnTo>
                  <a:lnTo>
                    <a:pt x="141417" y="53943"/>
                  </a:lnTo>
                  <a:lnTo>
                    <a:pt x="150747" y="42716"/>
                  </a:lnTo>
                  <a:lnTo>
                    <a:pt x="160418" y="26752"/>
                  </a:lnTo>
                  <a:lnTo>
                    <a:pt x="161475" y="27007"/>
                  </a:lnTo>
                  <a:lnTo>
                    <a:pt x="176959" y="41099"/>
                  </a:lnTo>
                  <a:lnTo>
                    <a:pt x="213096" y="86490"/>
                  </a:lnTo>
                  <a:lnTo>
                    <a:pt x="214233" y="89410"/>
                  </a:lnTo>
                  <a:lnTo>
                    <a:pt x="214284" y="91357"/>
                  </a:lnTo>
                  <a:lnTo>
                    <a:pt x="213614" y="92654"/>
                  </a:lnTo>
                  <a:lnTo>
                    <a:pt x="212461" y="92814"/>
                  </a:lnTo>
                  <a:lnTo>
                    <a:pt x="209298" y="91110"/>
                  </a:lnTo>
                  <a:lnTo>
                    <a:pt x="208173" y="88962"/>
                  </a:lnTo>
                  <a:lnTo>
                    <a:pt x="206366" y="73495"/>
                  </a:lnTo>
                  <a:lnTo>
                    <a:pt x="206824" y="63003"/>
                  </a:lnTo>
                  <a:lnTo>
                    <a:pt x="209381" y="53637"/>
                  </a:lnTo>
                  <a:lnTo>
                    <a:pt x="214749" y="46652"/>
                  </a:lnTo>
                  <a:lnTo>
                    <a:pt x="221840" y="41901"/>
                  </a:lnTo>
                  <a:lnTo>
                    <a:pt x="229694" y="39789"/>
                  </a:lnTo>
                  <a:lnTo>
                    <a:pt x="237890" y="40732"/>
                  </a:lnTo>
                  <a:lnTo>
                    <a:pt x="242050" y="41971"/>
                  </a:lnTo>
                  <a:lnTo>
                    <a:pt x="288153" y="37838"/>
                  </a:lnTo>
                  <a:lnTo>
                    <a:pt x="315737" y="32456"/>
                  </a:lnTo>
                  <a:lnTo>
                    <a:pt x="336532" y="22238"/>
                  </a:lnTo>
                  <a:lnTo>
                    <a:pt x="344639" y="14352"/>
                  </a:lnTo>
                  <a:lnTo>
                    <a:pt x="345672" y="10979"/>
                  </a:lnTo>
                  <a:lnTo>
                    <a:pt x="344950" y="8025"/>
                  </a:lnTo>
                  <a:lnTo>
                    <a:pt x="343057" y="5350"/>
                  </a:lnTo>
                  <a:lnTo>
                    <a:pt x="327784" y="4259"/>
                  </a:lnTo>
                  <a:lnTo>
                    <a:pt x="305944" y="7537"/>
                  </a:lnTo>
                  <a:lnTo>
                    <a:pt x="284478" y="16050"/>
                  </a:lnTo>
                  <a:lnTo>
                    <a:pt x="268823" y="28770"/>
                  </a:lnTo>
                  <a:lnTo>
                    <a:pt x="262672" y="36114"/>
                  </a:lnTo>
                  <a:lnTo>
                    <a:pt x="255838" y="53680"/>
                  </a:lnTo>
                  <a:lnTo>
                    <a:pt x="254017" y="63303"/>
                  </a:lnTo>
                  <a:lnTo>
                    <a:pt x="255624" y="71836"/>
                  </a:lnTo>
                  <a:lnTo>
                    <a:pt x="264935" y="86960"/>
                  </a:lnTo>
                  <a:lnTo>
                    <a:pt x="280362" y="96975"/>
                  </a:lnTo>
                  <a:lnTo>
                    <a:pt x="30752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188"/>
          <p:cNvGrpSpPr/>
          <p:nvPr/>
        </p:nvGrpSpPr>
        <p:grpSpPr>
          <a:xfrm>
            <a:off x="7849115" y="607240"/>
            <a:ext cx="1167886" cy="351611"/>
            <a:chOff x="7849115" y="607240"/>
            <a:chExt cx="1167886" cy="351611"/>
          </a:xfrm>
        </p:grpSpPr>
        <p:sp>
          <p:nvSpPr>
            <p:cNvPr id="28" name="SMARTInkShape-6864"/>
            <p:cNvSpPr/>
            <p:nvPr>
              <p:custDataLst>
                <p:tags r:id="rId90"/>
              </p:custDataLst>
            </p:nvPr>
          </p:nvSpPr>
          <p:spPr>
            <a:xfrm>
              <a:off x="8204200" y="831850"/>
              <a:ext cx="8023" cy="69851"/>
            </a:xfrm>
            <a:custGeom>
              <a:avLst/>
              <a:gdLst/>
              <a:ahLst/>
              <a:cxnLst/>
              <a:rect l="0" t="0" r="0" b="0"/>
              <a:pathLst>
                <a:path w="8023" h="6985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8022" y="10845"/>
                  </a:lnTo>
                  <a:lnTo>
                    <a:pt x="5884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865"/>
            <p:cNvSpPr/>
            <p:nvPr>
              <p:custDataLst>
                <p:tags r:id="rId91"/>
              </p:custDataLst>
            </p:nvPr>
          </p:nvSpPr>
          <p:spPr>
            <a:xfrm>
              <a:off x="8261350" y="90805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76200" y="0"/>
                  </a:moveTo>
                  <a:lnTo>
                    <a:pt x="76200" y="0"/>
                  </a:lnTo>
                  <a:lnTo>
                    <a:pt x="64650" y="15209"/>
                  </a:lnTo>
                  <a:lnTo>
                    <a:pt x="42987" y="3178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866"/>
            <p:cNvSpPr/>
            <p:nvPr>
              <p:custDataLst>
                <p:tags r:id="rId92"/>
              </p:custDataLst>
            </p:nvPr>
          </p:nvSpPr>
          <p:spPr>
            <a:xfrm>
              <a:off x="8559800" y="71755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0" y="0"/>
                  </a:moveTo>
                  <a:lnTo>
                    <a:pt x="0" y="0"/>
                  </a:lnTo>
                  <a:lnTo>
                    <a:pt x="0" y="46140"/>
                  </a:lnTo>
                  <a:lnTo>
                    <a:pt x="0" y="87519"/>
                  </a:lnTo>
                  <a:lnTo>
                    <a:pt x="1881" y="124709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867"/>
            <p:cNvSpPr/>
            <p:nvPr>
              <p:custDataLst>
                <p:tags r:id="rId93"/>
              </p:custDataLst>
            </p:nvPr>
          </p:nvSpPr>
          <p:spPr>
            <a:xfrm>
              <a:off x="8442496" y="689356"/>
              <a:ext cx="250655" cy="104395"/>
            </a:xfrm>
            <a:custGeom>
              <a:avLst/>
              <a:gdLst/>
              <a:ahLst/>
              <a:cxnLst/>
              <a:rect l="0" t="0" r="0" b="0"/>
              <a:pathLst>
                <a:path w="250655" h="104395">
                  <a:moveTo>
                    <a:pt x="41104" y="104394"/>
                  </a:moveTo>
                  <a:lnTo>
                    <a:pt x="41104" y="104394"/>
                  </a:lnTo>
                  <a:lnTo>
                    <a:pt x="3654" y="66944"/>
                  </a:lnTo>
                  <a:lnTo>
                    <a:pt x="615" y="60378"/>
                  </a:lnTo>
                  <a:lnTo>
                    <a:pt x="0" y="53883"/>
                  </a:lnTo>
                  <a:lnTo>
                    <a:pt x="1002" y="47437"/>
                  </a:lnTo>
                  <a:lnTo>
                    <a:pt x="13403" y="34630"/>
                  </a:lnTo>
                  <a:lnTo>
                    <a:pt x="51711" y="15519"/>
                  </a:lnTo>
                  <a:lnTo>
                    <a:pt x="89563" y="4922"/>
                  </a:lnTo>
                  <a:lnTo>
                    <a:pt x="134608" y="212"/>
                  </a:lnTo>
                  <a:lnTo>
                    <a:pt x="180968" y="0"/>
                  </a:lnTo>
                  <a:lnTo>
                    <a:pt x="219682" y="1552"/>
                  </a:lnTo>
                  <a:lnTo>
                    <a:pt x="250654" y="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868"/>
            <p:cNvSpPr/>
            <p:nvPr>
              <p:custDataLst>
                <p:tags r:id="rId94"/>
              </p:custDataLst>
            </p:nvPr>
          </p:nvSpPr>
          <p:spPr>
            <a:xfrm>
              <a:off x="8642350" y="8128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33258" y="3371"/>
                  </a:lnTo>
                  <a:lnTo>
                    <a:pt x="55715" y="12209"/>
                  </a:lnTo>
                  <a:lnTo>
                    <a:pt x="72404" y="23765"/>
                  </a:lnTo>
                  <a:lnTo>
                    <a:pt x="74375" y="28543"/>
                  </a:lnTo>
                  <a:lnTo>
                    <a:pt x="74278" y="33846"/>
                  </a:lnTo>
                  <a:lnTo>
                    <a:pt x="70407" y="44676"/>
                  </a:lnTo>
                  <a:lnTo>
                    <a:pt x="49061" y="70855"/>
                  </a:lnTo>
                  <a:lnTo>
                    <a:pt x="20741" y="93802"/>
                  </a:lnTo>
                  <a:lnTo>
                    <a:pt x="25446" y="94606"/>
                  </a:lnTo>
                  <a:lnTo>
                    <a:pt x="71526" y="95193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869"/>
            <p:cNvSpPr/>
            <p:nvPr>
              <p:custDataLst>
                <p:tags r:id="rId95"/>
              </p:custDataLst>
            </p:nvPr>
          </p:nvSpPr>
          <p:spPr>
            <a:xfrm>
              <a:off x="8769350" y="9207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870"/>
            <p:cNvSpPr/>
            <p:nvPr>
              <p:custDataLst>
                <p:tags r:id="rId96"/>
              </p:custDataLst>
            </p:nvPr>
          </p:nvSpPr>
          <p:spPr>
            <a:xfrm>
              <a:off x="8953500" y="93345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871"/>
            <p:cNvSpPr/>
            <p:nvPr>
              <p:custDataLst>
                <p:tags r:id="rId97"/>
              </p:custDataLst>
            </p:nvPr>
          </p:nvSpPr>
          <p:spPr>
            <a:xfrm>
              <a:off x="7849115" y="607240"/>
              <a:ext cx="126486" cy="238399"/>
            </a:xfrm>
            <a:custGeom>
              <a:avLst/>
              <a:gdLst/>
              <a:ahLst/>
              <a:cxnLst/>
              <a:rect l="0" t="0" r="0" b="0"/>
              <a:pathLst>
                <a:path w="126486" h="238399">
                  <a:moveTo>
                    <a:pt x="120135" y="15060"/>
                  </a:moveTo>
                  <a:lnTo>
                    <a:pt x="120135" y="15060"/>
                  </a:lnTo>
                  <a:lnTo>
                    <a:pt x="96991" y="754"/>
                  </a:lnTo>
                  <a:lnTo>
                    <a:pt x="84684" y="0"/>
                  </a:lnTo>
                  <a:lnTo>
                    <a:pt x="77451" y="787"/>
                  </a:lnTo>
                  <a:lnTo>
                    <a:pt x="61888" y="11068"/>
                  </a:lnTo>
                  <a:lnTo>
                    <a:pt x="44859" y="30925"/>
                  </a:lnTo>
                  <a:lnTo>
                    <a:pt x="25531" y="63268"/>
                  </a:lnTo>
                  <a:lnTo>
                    <a:pt x="10826" y="99280"/>
                  </a:lnTo>
                  <a:lnTo>
                    <a:pt x="1703" y="135747"/>
                  </a:lnTo>
                  <a:lnTo>
                    <a:pt x="0" y="170769"/>
                  </a:lnTo>
                  <a:lnTo>
                    <a:pt x="9122" y="199505"/>
                  </a:lnTo>
                  <a:lnTo>
                    <a:pt x="25640" y="221919"/>
                  </a:lnTo>
                  <a:lnTo>
                    <a:pt x="47092" y="236584"/>
                  </a:lnTo>
                  <a:lnTo>
                    <a:pt x="76383" y="238398"/>
                  </a:lnTo>
                  <a:lnTo>
                    <a:pt x="126485" y="23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872"/>
            <p:cNvSpPr/>
            <p:nvPr>
              <p:custDataLst>
                <p:tags r:id="rId98"/>
              </p:custDataLst>
            </p:nvPr>
          </p:nvSpPr>
          <p:spPr>
            <a:xfrm>
              <a:off x="8059679" y="685800"/>
              <a:ext cx="36572" cy="158751"/>
            </a:xfrm>
            <a:custGeom>
              <a:avLst/>
              <a:gdLst/>
              <a:ahLst/>
              <a:cxnLst/>
              <a:rect l="0" t="0" r="0" b="0"/>
              <a:pathLst>
                <a:path w="36572" h="158751">
                  <a:moveTo>
                    <a:pt x="36571" y="0"/>
                  </a:moveTo>
                  <a:lnTo>
                    <a:pt x="36571" y="0"/>
                  </a:lnTo>
                  <a:lnTo>
                    <a:pt x="29829" y="0"/>
                  </a:lnTo>
                  <a:lnTo>
                    <a:pt x="27137" y="2117"/>
                  </a:lnTo>
                  <a:lnTo>
                    <a:pt x="12185" y="33257"/>
                  </a:lnTo>
                  <a:lnTo>
                    <a:pt x="3631" y="69199"/>
                  </a:lnTo>
                  <a:lnTo>
                    <a:pt x="0" y="107757"/>
                  </a:lnTo>
                  <a:lnTo>
                    <a:pt x="48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873"/>
            <p:cNvSpPr/>
            <p:nvPr>
              <p:custDataLst>
                <p:tags r:id="rId99"/>
              </p:custDataLst>
            </p:nvPr>
          </p:nvSpPr>
          <p:spPr>
            <a:xfrm>
              <a:off x="7933797" y="655775"/>
              <a:ext cx="225954" cy="36376"/>
            </a:xfrm>
            <a:custGeom>
              <a:avLst/>
              <a:gdLst/>
              <a:ahLst/>
              <a:cxnLst/>
              <a:rect l="0" t="0" r="0" b="0"/>
              <a:pathLst>
                <a:path w="225954" h="36376">
                  <a:moveTo>
                    <a:pt x="16403" y="36375"/>
                  </a:moveTo>
                  <a:lnTo>
                    <a:pt x="16403" y="36375"/>
                  </a:lnTo>
                  <a:lnTo>
                    <a:pt x="3311" y="26941"/>
                  </a:lnTo>
                  <a:lnTo>
                    <a:pt x="0" y="22069"/>
                  </a:lnTo>
                  <a:lnTo>
                    <a:pt x="2646" y="19077"/>
                  </a:lnTo>
                  <a:lnTo>
                    <a:pt x="14992" y="11989"/>
                  </a:lnTo>
                  <a:lnTo>
                    <a:pt x="62002" y="3436"/>
                  </a:lnTo>
                  <a:lnTo>
                    <a:pt x="103226" y="569"/>
                  </a:lnTo>
                  <a:lnTo>
                    <a:pt x="146008" y="0"/>
                  </a:lnTo>
                  <a:lnTo>
                    <a:pt x="186188" y="2099"/>
                  </a:lnTo>
                  <a:lnTo>
                    <a:pt x="225953" y="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189"/>
          <p:cNvGrpSpPr/>
          <p:nvPr/>
        </p:nvGrpSpPr>
        <p:grpSpPr>
          <a:xfrm>
            <a:off x="9340850" y="755650"/>
            <a:ext cx="322551" cy="311151"/>
            <a:chOff x="9340850" y="755650"/>
            <a:chExt cx="322551" cy="311151"/>
          </a:xfrm>
        </p:grpSpPr>
        <p:sp>
          <p:nvSpPr>
            <p:cNvPr id="39" name="SMARTInkShape-6874"/>
            <p:cNvSpPr/>
            <p:nvPr>
              <p:custDataLst>
                <p:tags r:id="rId88"/>
              </p:custDataLst>
            </p:nvPr>
          </p:nvSpPr>
          <p:spPr>
            <a:xfrm>
              <a:off x="9474200" y="755650"/>
              <a:ext cx="189201" cy="311151"/>
            </a:xfrm>
            <a:custGeom>
              <a:avLst/>
              <a:gdLst/>
              <a:ahLst/>
              <a:cxnLst/>
              <a:rect l="0" t="0" r="0" b="0"/>
              <a:pathLst>
                <a:path w="189201" h="311151">
                  <a:moveTo>
                    <a:pt x="165100" y="0"/>
                  </a:moveTo>
                  <a:lnTo>
                    <a:pt x="165100" y="0"/>
                  </a:lnTo>
                  <a:lnTo>
                    <a:pt x="174533" y="22395"/>
                  </a:lnTo>
                  <a:lnTo>
                    <a:pt x="181692" y="61355"/>
                  </a:lnTo>
                  <a:lnTo>
                    <a:pt x="186115" y="99706"/>
                  </a:lnTo>
                  <a:lnTo>
                    <a:pt x="188551" y="144503"/>
                  </a:lnTo>
                  <a:lnTo>
                    <a:pt x="189200" y="168302"/>
                  </a:lnTo>
                  <a:lnTo>
                    <a:pt x="176752" y="209797"/>
                  </a:lnTo>
                  <a:lnTo>
                    <a:pt x="166518" y="228765"/>
                  </a:lnTo>
                  <a:lnTo>
                    <a:pt x="134451" y="259247"/>
                  </a:lnTo>
                  <a:lnTo>
                    <a:pt x="93621" y="282438"/>
                  </a:lnTo>
                  <a:lnTo>
                    <a:pt x="47254" y="29744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875"/>
            <p:cNvSpPr/>
            <p:nvPr>
              <p:custDataLst>
                <p:tags r:id="rId89"/>
              </p:custDataLst>
            </p:nvPr>
          </p:nvSpPr>
          <p:spPr>
            <a:xfrm>
              <a:off x="9340850" y="9398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5434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190"/>
          <p:cNvGrpSpPr/>
          <p:nvPr/>
        </p:nvGrpSpPr>
        <p:grpSpPr>
          <a:xfrm>
            <a:off x="2183585" y="1786017"/>
            <a:ext cx="1391466" cy="448520"/>
            <a:chOff x="2183585" y="1786017"/>
            <a:chExt cx="1391466" cy="448520"/>
          </a:xfrm>
        </p:grpSpPr>
        <p:sp>
          <p:nvSpPr>
            <p:cNvPr id="42" name="SMARTInkShape-6876"/>
            <p:cNvSpPr/>
            <p:nvPr>
              <p:custDataLst>
                <p:tags r:id="rId78"/>
              </p:custDataLst>
            </p:nvPr>
          </p:nvSpPr>
          <p:spPr>
            <a:xfrm>
              <a:off x="2762773" y="2006600"/>
              <a:ext cx="12178" cy="50801"/>
            </a:xfrm>
            <a:custGeom>
              <a:avLst/>
              <a:gdLst/>
              <a:ahLst/>
              <a:cxnLst/>
              <a:rect l="0" t="0" r="0" b="0"/>
              <a:pathLst>
                <a:path w="12178" h="5080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2117"/>
                  </a:lnTo>
                  <a:lnTo>
                    <a:pt x="1242" y="10113"/>
                  </a:lnTo>
                  <a:lnTo>
                    <a:pt x="0" y="23144"/>
                  </a:lnTo>
                  <a:lnTo>
                    <a:pt x="582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877"/>
            <p:cNvSpPr/>
            <p:nvPr>
              <p:custDataLst>
                <p:tags r:id="rId79"/>
              </p:custDataLst>
            </p:nvPr>
          </p:nvSpPr>
          <p:spPr>
            <a:xfrm>
              <a:off x="2577472" y="1849954"/>
              <a:ext cx="115450" cy="211780"/>
            </a:xfrm>
            <a:custGeom>
              <a:avLst/>
              <a:gdLst/>
              <a:ahLst/>
              <a:cxnLst/>
              <a:rect l="0" t="0" r="0" b="0"/>
              <a:pathLst>
                <a:path w="115450" h="211780">
                  <a:moveTo>
                    <a:pt x="89528" y="23296"/>
                  </a:moveTo>
                  <a:lnTo>
                    <a:pt x="89528" y="23296"/>
                  </a:lnTo>
                  <a:lnTo>
                    <a:pt x="92899" y="19925"/>
                  </a:lnTo>
                  <a:lnTo>
                    <a:pt x="94554" y="16388"/>
                  </a:lnTo>
                  <a:lnTo>
                    <a:pt x="95617" y="4998"/>
                  </a:lnTo>
                  <a:lnTo>
                    <a:pt x="93587" y="2631"/>
                  </a:lnTo>
                  <a:lnTo>
                    <a:pt x="85688" y="0"/>
                  </a:lnTo>
                  <a:lnTo>
                    <a:pt x="65969" y="1891"/>
                  </a:lnTo>
                  <a:lnTo>
                    <a:pt x="42252" y="13661"/>
                  </a:lnTo>
                  <a:lnTo>
                    <a:pt x="17351" y="33925"/>
                  </a:lnTo>
                  <a:lnTo>
                    <a:pt x="6179" y="49657"/>
                  </a:lnTo>
                  <a:lnTo>
                    <a:pt x="273" y="65351"/>
                  </a:lnTo>
                  <a:lnTo>
                    <a:pt x="0" y="79381"/>
                  </a:lnTo>
                  <a:lnTo>
                    <a:pt x="7874" y="92673"/>
                  </a:lnTo>
                  <a:lnTo>
                    <a:pt x="21488" y="104930"/>
                  </a:lnTo>
                  <a:lnTo>
                    <a:pt x="58972" y="126178"/>
                  </a:lnTo>
                  <a:lnTo>
                    <a:pt x="103666" y="151745"/>
                  </a:lnTo>
                  <a:lnTo>
                    <a:pt x="112980" y="160583"/>
                  </a:lnTo>
                  <a:lnTo>
                    <a:pt x="115040" y="165620"/>
                  </a:lnTo>
                  <a:lnTo>
                    <a:pt x="115449" y="176862"/>
                  </a:lnTo>
                  <a:lnTo>
                    <a:pt x="109515" y="188914"/>
                  </a:lnTo>
                  <a:lnTo>
                    <a:pt x="104969" y="195092"/>
                  </a:lnTo>
                  <a:lnTo>
                    <a:pt x="92392" y="203837"/>
                  </a:lnTo>
                  <a:lnTo>
                    <a:pt x="71327" y="210845"/>
                  </a:lnTo>
                  <a:lnTo>
                    <a:pt x="58861" y="211779"/>
                  </a:lnTo>
                  <a:lnTo>
                    <a:pt x="41658" y="208156"/>
                  </a:lnTo>
                  <a:lnTo>
                    <a:pt x="42093" y="207214"/>
                  </a:lnTo>
                  <a:lnTo>
                    <a:pt x="51428" y="201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878"/>
            <p:cNvSpPr/>
            <p:nvPr>
              <p:custDataLst>
                <p:tags r:id="rId80"/>
              </p:custDataLst>
            </p:nvPr>
          </p:nvSpPr>
          <p:spPr>
            <a:xfrm>
              <a:off x="2424103" y="1858062"/>
              <a:ext cx="128598" cy="302538"/>
            </a:xfrm>
            <a:custGeom>
              <a:avLst/>
              <a:gdLst/>
              <a:ahLst/>
              <a:cxnLst/>
              <a:rect l="0" t="0" r="0" b="0"/>
              <a:pathLst>
                <a:path w="128598" h="302538">
                  <a:moveTo>
                    <a:pt x="103197" y="8838"/>
                  </a:moveTo>
                  <a:lnTo>
                    <a:pt x="103197" y="8838"/>
                  </a:lnTo>
                  <a:lnTo>
                    <a:pt x="103197" y="5467"/>
                  </a:lnTo>
                  <a:lnTo>
                    <a:pt x="101316" y="1930"/>
                  </a:lnTo>
                  <a:lnTo>
                    <a:pt x="99826" y="0"/>
                  </a:lnTo>
                  <a:lnTo>
                    <a:pt x="96011" y="123"/>
                  </a:lnTo>
                  <a:lnTo>
                    <a:pt x="84246" y="4024"/>
                  </a:lnTo>
                  <a:lnTo>
                    <a:pt x="61755" y="20896"/>
                  </a:lnTo>
                  <a:lnTo>
                    <a:pt x="33846" y="57252"/>
                  </a:lnTo>
                  <a:lnTo>
                    <a:pt x="19223" y="91504"/>
                  </a:lnTo>
                  <a:lnTo>
                    <a:pt x="8725" y="130245"/>
                  </a:lnTo>
                  <a:lnTo>
                    <a:pt x="1708" y="170982"/>
                  </a:lnTo>
                  <a:lnTo>
                    <a:pt x="0" y="208843"/>
                  </a:lnTo>
                  <a:lnTo>
                    <a:pt x="3709" y="242368"/>
                  </a:lnTo>
                  <a:lnTo>
                    <a:pt x="14766" y="269027"/>
                  </a:lnTo>
                  <a:lnTo>
                    <a:pt x="36613" y="288872"/>
                  </a:lnTo>
                  <a:lnTo>
                    <a:pt x="50341" y="297127"/>
                  </a:lnTo>
                  <a:lnTo>
                    <a:pt x="80646" y="302537"/>
                  </a:lnTo>
                  <a:lnTo>
                    <a:pt x="128597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879"/>
            <p:cNvSpPr/>
            <p:nvPr>
              <p:custDataLst>
                <p:tags r:id="rId81"/>
              </p:custDataLst>
            </p:nvPr>
          </p:nvSpPr>
          <p:spPr>
            <a:xfrm>
              <a:off x="2183585" y="1786017"/>
              <a:ext cx="146866" cy="448520"/>
            </a:xfrm>
            <a:custGeom>
              <a:avLst/>
              <a:gdLst/>
              <a:ahLst/>
              <a:cxnLst/>
              <a:rect l="0" t="0" r="0" b="0"/>
              <a:pathLst>
                <a:path w="146866" h="448520">
                  <a:moveTo>
                    <a:pt x="102415" y="23733"/>
                  </a:moveTo>
                  <a:lnTo>
                    <a:pt x="102415" y="23733"/>
                  </a:lnTo>
                  <a:lnTo>
                    <a:pt x="92276" y="9935"/>
                  </a:lnTo>
                  <a:lnTo>
                    <a:pt x="84738" y="3960"/>
                  </a:lnTo>
                  <a:lnTo>
                    <a:pt x="65819" y="0"/>
                  </a:lnTo>
                  <a:lnTo>
                    <a:pt x="38969" y="5569"/>
                  </a:lnTo>
                  <a:lnTo>
                    <a:pt x="15412" y="19527"/>
                  </a:lnTo>
                  <a:lnTo>
                    <a:pt x="5422" y="34799"/>
                  </a:lnTo>
                  <a:lnTo>
                    <a:pt x="40" y="53346"/>
                  </a:lnTo>
                  <a:lnTo>
                    <a:pt x="0" y="73348"/>
                  </a:lnTo>
                  <a:lnTo>
                    <a:pt x="6097" y="90234"/>
                  </a:lnTo>
                  <a:lnTo>
                    <a:pt x="17274" y="105500"/>
                  </a:lnTo>
                  <a:lnTo>
                    <a:pt x="63251" y="150046"/>
                  </a:lnTo>
                  <a:lnTo>
                    <a:pt x="84147" y="180790"/>
                  </a:lnTo>
                  <a:lnTo>
                    <a:pt x="88887" y="201721"/>
                  </a:lnTo>
                  <a:lnTo>
                    <a:pt x="89163" y="212242"/>
                  </a:lnTo>
                  <a:lnTo>
                    <a:pt x="81944" y="233339"/>
                  </a:lnTo>
                  <a:lnTo>
                    <a:pt x="62012" y="261287"/>
                  </a:lnTo>
                  <a:lnTo>
                    <a:pt x="46358" y="273951"/>
                  </a:lnTo>
                  <a:lnTo>
                    <a:pt x="29993" y="279580"/>
                  </a:lnTo>
                  <a:lnTo>
                    <a:pt x="23090" y="279670"/>
                  </a:lnTo>
                  <a:lnTo>
                    <a:pt x="11655" y="276007"/>
                  </a:lnTo>
                  <a:lnTo>
                    <a:pt x="8042" y="272349"/>
                  </a:lnTo>
                  <a:lnTo>
                    <a:pt x="4027" y="262640"/>
                  </a:lnTo>
                  <a:lnTo>
                    <a:pt x="5073" y="258499"/>
                  </a:lnTo>
                  <a:lnTo>
                    <a:pt x="7887" y="255032"/>
                  </a:lnTo>
                  <a:lnTo>
                    <a:pt x="11880" y="252016"/>
                  </a:lnTo>
                  <a:lnTo>
                    <a:pt x="21960" y="248664"/>
                  </a:lnTo>
                  <a:lnTo>
                    <a:pt x="27612" y="247770"/>
                  </a:lnTo>
                  <a:lnTo>
                    <a:pt x="39536" y="250540"/>
                  </a:lnTo>
                  <a:lnTo>
                    <a:pt x="45679" y="253254"/>
                  </a:lnTo>
                  <a:lnTo>
                    <a:pt x="54386" y="261915"/>
                  </a:lnTo>
                  <a:lnTo>
                    <a:pt x="57696" y="267188"/>
                  </a:lnTo>
                  <a:lnTo>
                    <a:pt x="59491" y="280572"/>
                  </a:lnTo>
                  <a:lnTo>
                    <a:pt x="54654" y="305856"/>
                  </a:lnTo>
                  <a:lnTo>
                    <a:pt x="37007" y="346004"/>
                  </a:lnTo>
                  <a:lnTo>
                    <a:pt x="18913" y="387200"/>
                  </a:lnTo>
                  <a:lnTo>
                    <a:pt x="8852" y="425150"/>
                  </a:lnTo>
                  <a:lnTo>
                    <a:pt x="13559" y="437090"/>
                  </a:lnTo>
                  <a:lnTo>
                    <a:pt x="17778" y="443238"/>
                  </a:lnTo>
                  <a:lnTo>
                    <a:pt x="24118" y="446631"/>
                  </a:lnTo>
                  <a:lnTo>
                    <a:pt x="40570" y="448519"/>
                  </a:lnTo>
                  <a:lnTo>
                    <a:pt x="76408" y="445615"/>
                  </a:lnTo>
                  <a:lnTo>
                    <a:pt x="118306" y="433544"/>
                  </a:lnTo>
                  <a:lnTo>
                    <a:pt x="146865" y="42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880"/>
            <p:cNvSpPr/>
            <p:nvPr>
              <p:custDataLst>
                <p:tags r:id="rId82"/>
              </p:custDataLst>
            </p:nvPr>
          </p:nvSpPr>
          <p:spPr>
            <a:xfrm>
              <a:off x="3225800" y="1815603"/>
              <a:ext cx="92783" cy="317998"/>
            </a:xfrm>
            <a:custGeom>
              <a:avLst/>
              <a:gdLst/>
              <a:ahLst/>
              <a:cxnLst/>
              <a:rect l="0" t="0" r="0" b="0"/>
              <a:pathLst>
                <a:path w="92783" h="317998">
                  <a:moveTo>
                    <a:pt x="0" y="13197"/>
                  </a:moveTo>
                  <a:lnTo>
                    <a:pt x="0" y="13197"/>
                  </a:lnTo>
                  <a:lnTo>
                    <a:pt x="3371" y="3084"/>
                  </a:lnTo>
                  <a:lnTo>
                    <a:pt x="5775" y="811"/>
                  </a:lnTo>
                  <a:lnTo>
                    <a:pt x="8789" y="0"/>
                  </a:lnTo>
                  <a:lnTo>
                    <a:pt x="12209" y="166"/>
                  </a:lnTo>
                  <a:lnTo>
                    <a:pt x="37249" y="20625"/>
                  </a:lnTo>
                  <a:lnTo>
                    <a:pt x="64738" y="60240"/>
                  </a:lnTo>
                  <a:lnTo>
                    <a:pt x="82159" y="95253"/>
                  </a:lnTo>
                  <a:lnTo>
                    <a:pt x="90756" y="114468"/>
                  </a:lnTo>
                  <a:lnTo>
                    <a:pt x="92782" y="156513"/>
                  </a:lnTo>
                  <a:lnTo>
                    <a:pt x="83570" y="198954"/>
                  </a:lnTo>
                  <a:lnTo>
                    <a:pt x="67716" y="236632"/>
                  </a:lnTo>
                  <a:lnTo>
                    <a:pt x="47029" y="270311"/>
                  </a:lnTo>
                  <a:lnTo>
                    <a:pt x="12700" y="31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881"/>
            <p:cNvSpPr/>
            <p:nvPr>
              <p:custDataLst>
                <p:tags r:id="rId83"/>
              </p:custDataLst>
            </p:nvPr>
          </p:nvSpPr>
          <p:spPr>
            <a:xfrm>
              <a:off x="3162300" y="20129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0" y="43622"/>
                  </a:lnTo>
                  <a:lnTo>
                    <a:pt x="1881" y="63254"/>
                  </a:lnTo>
                  <a:lnTo>
                    <a:pt x="5775" y="74680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882"/>
            <p:cNvSpPr/>
            <p:nvPr>
              <p:custDataLst>
                <p:tags r:id="rId84"/>
              </p:custDataLst>
            </p:nvPr>
          </p:nvSpPr>
          <p:spPr>
            <a:xfrm>
              <a:off x="2832100" y="2057400"/>
              <a:ext cx="28772" cy="88901"/>
            </a:xfrm>
            <a:custGeom>
              <a:avLst/>
              <a:gdLst/>
              <a:ahLst/>
              <a:cxnLst/>
              <a:rect l="0" t="0" r="0" b="0"/>
              <a:pathLst>
                <a:path w="28772" h="8890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28544" y="10670"/>
                  </a:lnTo>
                  <a:lnTo>
                    <a:pt x="19334" y="4880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883"/>
            <p:cNvSpPr/>
            <p:nvPr>
              <p:custDataLst>
                <p:tags r:id="rId85"/>
              </p:custDataLst>
            </p:nvPr>
          </p:nvSpPr>
          <p:spPr>
            <a:xfrm>
              <a:off x="3048000" y="1888929"/>
              <a:ext cx="31751" cy="200222"/>
            </a:xfrm>
            <a:custGeom>
              <a:avLst/>
              <a:gdLst/>
              <a:ahLst/>
              <a:cxnLst/>
              <a:rect l="0" t="0" r="0" b="0"/>
              <a:pathLst>
                <a:path w="31751" h="200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8017"/>
                  </a:lnTo>
                  <a:lnTo>
                    <a:pt x="6467" y="50672"/>
                  </a:lnTo>
                  <a:lnTo>
                    <a:pt x="11951" y="96487"/>
                  </a:lnTo>
                  <a:lnTo>
                    <a:pt x="21494" y="143693"/>
                  </a:lnTo>
                  <a:lnTo>
                    <a:pt x="30260" y="189937"/>
                  </a:lnTo>
                  <a:lnTo>
                    <a:pt x="317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884"/>
            <p:cNvSpPr/>
            <p:nvPr>
              <p:custDataLst>
                <p:tags r:id="rId86"/>
              </p:custDataLst>
            </p:nvPr>
          </p:nvSpPr>
          <p:spPr>
            <a:xfrm>
              <a:off x="2915228" y="1854200"/>
              <a:ext cx="266123" cy="88901"/>
            </a:xfrm>
            <a:custGeom>
              <a:avLst/>
              <a:gdLst/>
              <a:ahLst/>
              <a:cxnLst/>
              <a:rect l="0" t="0" r="0" b="0"/>
              <a:pathLst>
                <a:path w="266123" h="88901">
                  <a:moveTo>
                    <a:pt x="37522" y="88900"/>
                  </a:moveTo>
                  <a:lnTo>
                    <a:pt x="37522" y="88900"/>
                  </a:lnTo>
                  <a:lnTo>
                    <a:pt x="10632" y="78761"/>
                  </a:lnTo>
                  <a:lnTo>
                    <a:pt x="1347" y="71223"/>
                  </a:lnTo>
                  <a:lnTo>
                    <a:pt x="0" y="67943"/>
                  </a:lnTo>
                  <a:lnTo>
                    <a:pt x="513" y="65051"/>
                  </a:lnTo>
                  <a:lnTo>
                    <a:pt x="2266" y="62417"/>
                  </a:lnTo>
                  <a:lnTo>
                    <a:pt x="44800" y="42276"/>
                  </a:lnTo>
                  <a:lnTo>
                    <a:pt x="87558" y="27726"/>
                  </a:lnTo>
                  <a:lnTo>
                    <a:pt x="112508" y="20601"/>
                  </a:lnTo>
                  <a:lnTo>
                    <a:pt x="139018" y="13734"/>
                  </a:lnTo>
                  <a:lnTo>
                    <a:pt x="166569" y="7039"/>
                  </a:lnTo>
                  <a:lnTo>
                    <a:pt x="210352" y="1482"/>
                  </a:lnTo>
                  <a:lnTo>
                    <a:pt x="26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885"/>
            <p:cNvSpPr/>
            <p:nvPr>
              <p:custDataLst>
                <p:tags r:id="rId87"/>
              </p:custDataLst>
            </p:nvPr>
          </p:nvSpPr>
          <p:spPr>
            <a:xfrm>
              <a:off x="3530600" y="21272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43039" y="12961"/>
                  </a:lnTo>
                  <a:lnTo>
                    <a:pt x="32194" y="4194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191"/>
          <p:cNvGrpSpPr/>
          <p:nvPr/>
        </p:nvGrpSpPr>
        <p:grpSpPr>
          <a:xfrm>
            <a:off x="3835929" y="1869879"/>
            <a:ext cx="1345672" cy="378022"/>
            <a:chOff x="3835929" y="1869879"/>
            <a:chExt cx="1345672" cy="378022"/>
          </a:xfrm>
        </p:grpSpPr>
        <p:sp>
          <p:nvSpPr>
            <p:cNvPr id="53" name="SMARTInkShape-6886"/>
            <p:cNvSpPr/>
            <p:nvPr>
              <p:custDataLst>
                <p:tags r:id="rId68"/>
              </p:custDataLst>
            </p:nvPr>
          </p:nvSpPr>
          <p:spPr>
            <a:xfrm>
              <a:off x="5092700" y="21844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2995" y="446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887"/>
            <p:cNvSpPr/>
            <p:nvPr>
              <p:custDataLst>
                <p:tags r:id="rId69"/>
              </p:custDataLst>
            </p:nvPr>
          </p:nvSpPr>
          <p:spPr>
            <a:xfrm>
              <a:off x="4921250" y="21717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47473" y="395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888"/>
            <p:cNvSpPr/>
            <p:nvPr>
              <p:custDataLst>
                <p:tags r:id="rId70"/>
              </p:custDataLst>
            </p:nvPr>
          </p:nvSpPr>
          <p:spPr>
            <a:xfrm>
              <a:off x="4775200" y="1869879"/>
              <a:ext cx="121499" cy="308172"/>
            </a:xfrm>
            <a:custGeom>
              <a:avLst/>
              <a:gdLst/>
              <a:ahLst/>
              <a:cxnLst/>
              <a:rect l="0" t="0" r="0" b="0"/>
              <a:pathLst>
                <a:path w="121499" h="30817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53492" y="418"/>
                  </a:lnTo>
                  <a:lnTo>
                    <a:pt x="55054" y="4646"/>
                  </a:lnTo>
                  <a:lnTo>
                    <a:pt x="92319" y="45903"/>
                  </a:lnTo>
                  <a:lnTo>
                    <a:pt x="113431" y="90997"/>
                  </a:lnTo>
                  <a:lnTo>
                    <a:pt x="120970" y="126277"/>
                  </a:lnTo>
                  <a:lnTo>
                    <a:pt x="121498" y="162418"/>
                  </a:lnTo>
                  <a:lnTo>
                    <a:pt x="112325" y="197296"/>
                  </a:lnTo>
                  <a:lnTo>
                    <a:pt x="87552" y="231612"/>
                  </a:lnTo>
                  <a:lnTo>
                    <a:pt x="41463" y="275138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889"/>
            <p:cNvSpPr/>
            <p:nvPr>
              <p:custDataLst>
                <p:tags r:id="rId71"/>
              </p:custDataLst>
            </p:nvPr>
          </p:nvSpPr>
          <p:spPr>
            <a:xfrm>
              <a:off x="4603750" y="2024222"/>
              <a:ext cx="127001" cy="94681"/>
            </a:xfrm>
            <a:custGeom>
              <a:avLst/>
              <a:gdLst/>
              <a:ahLst/>
              <a:cxnLst/>
              <a:rect l="0" t="0" r="0" b="0"/>
              <a:pathLst>
                <a:path w="127001" h="94681">
                  <a:moveTo>
                    <a:pt x="0" y="14128"/>
                  </a:moveTo>
                  <a:lnTo>
                    <a:pt x="0" y="14128"/>
                  </a:lnTo>
                  <a:lnTo>
                    <a:pt x="27789" y="1918"/>
                  </a:lnTo>
                  <a:lnTo>
                    <a:pt x="44571" y="0"/>
                  </a:lnTo>
                  <a:lnTo>
                    <a:pt x="66123" y="2886"/>
                  </a:lnTo>
                  <a:lnTo>
                    <a:pt x="71598" y="4517"/>
                  </a:lnTo>
                  <a:lnTo>
                    <a:pt x="74544" y="8426"/>
                  </a:lnTo>
                  <a:lnTo>
                    <a:pt x="75934" y="20296"/>
                  </a:lnTo>
                  <a:lnTo>
                    <a:pt x="72318" y="33097"/>
                  </a:lnTo>
                  <a:lnTo>
                    <a:pt x="60468" y="52204"/>
                  </a:lnTo>
                  <a:lnTo>
                    <a:pt x="40872" y="77623"/>
                  </a:lnTo>
                  <a:lnTo>
                    <a:pt x="38536" y="82564"/>
                  </a:lnTo>
                  <a:lnTo>
                    <a:pt x="37685" y="86563"/>
                  </a:lnTo>
                  <a:lnTo>
                    <a:pt x="37824" y="89934"/>
                  </a:lnTo>
                  <a:lnTo>
                    <a:pt x="40032" y="92182"/>
                  </a:lnTo>
                  <a:lnTo>
                    <a:pt x="48131" y="94680"/>
                  </a:lnTo>
                  <a:lnTo>
                    <a:pt x="85080" y="90508"/>
                  </a:lnTo>
                  <a:lnTo>
                    <a:pt x="127000" y="7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890"/>
            <p:cNvSpPr/>
            <p:nvPr>
              <p:custDataLst>
                <p:tags r:id="rId72"/>
              </p:custDataLst>
            </p:nvPr>
          </p:nvSpPr>
          <p:spPr>
            <a:xfrm>
              <a:off x="4439692" y="1873250"/>
              <a:ext cx="259309" cy="63501"/>
            </a:xfrm>
            <a:custGeom>
              <a:avLst/>
              <a:gdLst/>
              <a:ahLst/>
              <a:cxnLst/>
              <a:rect l="0" t="0" r="0" b="0"/>
              <a:pathLst>
                <a:path w="259309" h="63501">
                  <a:moveTo>
                    <a:pt x="30708" y="63500"/>
                  </a:moveTo>
                  <a:lnTo>
                    <a:pt x="30708" y="63500"/>
                  </a:lnTo>
                  <a:lnTo>
                    <a:pt x="0" y="49194"/>
                  </a:lnTo>
                  <a:lnTo>
                    <a:pt x="358" y="46907"/>
                  </a:lnTo>
                  <a:lnTo>
                    <a:pt x="8282" y="42485"/>
                  </a:lnTo>
                  <a:lnTo>
                    <a:pt x="48836" y="29286"/>
                  </a:lnTo>
                  <a:lnTo>
                    <a:pt x="95209" y="19836"/>
                  </a:lnTo>
                  <a:lnTo>
                    <a:pt x="122392" y="15341"/>
                  </a:lnTo>
                  <a:lnTo>
                    <a:pt x="149686" y="11638"/>
                  </a:lnTo>
                  <a:lnTo>
                    <a:pt x="177054" y="8464"/>
                  </a:lnTo>
                  <a:lnTo>
                    <a:pt x="222751" y="3762"/>
                  </a:lnTo>
                  <a:lnTo>
                    <a:pt x="259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891"/>
            <p:cNvSpPr/>
            <p:nvPr>
              <p:custDataLst>
                <p:tags r:id="rId73"/>
              </p:custDataLst>
            </p:nvPr>
          </p:nvSpPr>
          <p:spPr>
            <a:xfrm>
              <a:off x="4559300" y="1894065"/>
              <a:ext cx="25401" cy="207786"/>
            </a:xfrm>
            <a:custGeom>
              <a:avLst/>
              <a:gdLst/>
              <a:ahLst/>
              <a:cxnLst/>
              <a:rect l="0" t="0" r="0" b="0"/>
              <a:pathLst>
                <a:path w="25401" h="2077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881" y="40531"/>
                  </a:lnTo>
                  <a:lnTo>
                    <a:pt x="5069" y="72067"/>
                  </a:lnTo>
                  <a:lnTo>
                    <a:pt x="8838" y="104897"/>
                  </a:lnTo>
                  <a:lnTo>
                    <a:pt x="11556" y="151743"/>
                  </a:lnTo>
                  <a:lnTo>
                    <a:pt x="2540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892"/>
            <p:cNvSpPr/>
            <p:nvPr>
              <p:custDataLst>
                <p:tags r:id="rId74"/>
              </p:custDataLst>
            </p:nvPr>
          </p:nvSpPr>
          <p:spPr>
            <a:xfrm>
              <a:off x="4311650" y="21145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7491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893"/>
            <p:cNvSpPr/>
            <p:nvPr>
              <p:custDataLst>
                <p:tags r:id="rId75"/>
              </p:custDataLst>
            </p:nvPr>
          </p:nvSpPr>
          <p:spPr>
            <a:xfrm>
              <a:off x="4195405" y="2014094"/>
              <a:ext cx="78146" cy="86598"/>
            </a:xfrm>
            <a:custGeom>
              <a:avLst/>
              <a:gdLst/>
              <a:ahLst/>
              <a:cxnLst/>
              <a:rect l="0" t="0" r="0" b="0"/>
              <a:pathLst>
                <a:path w="78146" h="86598">
                  <a:moveTo>
                    <a:pt x="8295" y="11556"/>
                  </a:moveTo>
                  <a:lnTo>
                    <a:pt x="8295" y="11556"/>
                  </a:lnTo>
                  <a:lnTo>
                    <a:pt x="29957" y="1430"/>
                  </a:lnTo>
                  <a:lnTo>
                    <a:pt x="38149" y="0"/>
                  </a:lnTo>
                  <a:lnTo>
                    <a:pt x="40897" y="1030"/>
                  </a:lnTo>
                  <a:lnTo>
                    <a:pt x="42730" y="3127"/>
                  </a:lnTo>
                  <a:lnTo>
                    <a:pt x="44766" y="9221"/>
                  </a:lnTo>
                  <a:lnTo>
                    <a:pt x="45671" y="16633"/>
                  </a:lnTo>
                  <a:lnTo>
                    <a:pt x="42310" y="26512"/>
                  </a:lnTo>
                  <a:lnTo>
                    <a:pt x="30603" y="43975"/>
                  </a:lnTo>
                  <a:lnTo>
                    <a:pt x="1273" y="78957"/>
                  </a:lnTo>
                  <a:lnTo>
                    <a:pt x="86" y="81890"/>
                  </a:lnTo>
                  <a:lnTo>
                    <a:pt x="0" y="83845"/>
                  </a:lnTo>
                  <a:lnTo>
                    <a:pt x="648" y="85149"/>
                  </a:lnTo>
                  <a:lnTo>
                    <a:pt x="7013" y="86597"/>
                  </a:lnTo>
                  <a:lnTo>
                    <a:pt x="17603" y="86535"/>
                  </a:lnTo>
                  <a:lnTo>
                    <a:pt x="58901" y="82221"/>
                  </a:lnTo>
                  <a:lnTo>
                    <a:pt x="78145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894"/>
            <p:cNvSpPr/>
            <p:nvPr>
              <p:custDataLst>
                <p:tags r:id="rId76"/>
              </p:custDataLst>
            </p:nvPr>
          </p:nvSpPr>
          <p:spPr>
            <a:xfrm>
              <a:off x="3835929" y="1884344"/>
              <a:ext cx="158222" cy="238985"/>
            </a:xfrm>
            <a:custGeom>
              <a:avLst/>
              <a:gdLst/>
              <a:ahLst/>
              <a:cxnLst/>
              <a:rect l="0" t="0" r="0" b="0"/>
              <a:pathLst>
                <a:path w="158222" h="238985">
                  <a:moveTo>
                    <a:pt x="107421" y="14306"/>
                  </a:moveTo>
                  <a:lnTo>
                    <a:pt x="107421" y="14306"/>
                  </a:lnTo>
                  <a:lnTo>
                    <a:pt x="104050" y="7564"/>
                  </a:lnTo>
                  <a:lnTo>
                    <a:pt x="96751" y="2372"/>
                  </a:lnTo>
                  <a:lnTo>
                    <a:pt x="91841" y="0"/>
                  </a:lnTo>
                  <a:lnTo>
                    <a:pt x="85745" y="535"/>
                  </a:lnTo>
                  <a:lnTo>
                    <a:pt x="71446" y="6775"/>
                  </a:lnTo>
                  <a:lnTo>
                    <a:pt x="44159" y="32300"/>
                  </a:lnTo>
                  <a:lnTo>
                    <a:pt x="17102" y="73417"/>
                  </a:lnTo>
                  <a:lnTo>
                    <a:pt x="5425" y="106900"/>
                  </a:lnTo>
                  <a:lnTo>
                    <a:pt x="0" y="142242"/>
                  </a:lnTo>
                  <a:lnTo>
                    <a:pt x="2293" y="176764"/>
                  </a:lnTo>
                  <a:lnTo>
                    <a:pt x="15542" y="205278"/>
                  </a:lnTo>
                  <a:lnTo>
                    <a:pt x="25002" y="217821"/>
                  </a:lnTo>
                  <a:lnTo>
                    <a:pt x="52446" y="233638"/>
                  </a:lnTo>
                  <a:lnTo>
                    <a:pt x="68654" y="238844"/>
                  </a:lnTo>
                  <a:lnTo>
                    <a:pt x="103597" y="238984"/>
                  </a:lnTo>
                  <a:lnTo>
                    <a:pt x="158221" y="23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895"/>
            <p:cNvSpPr/>
            <p:nvPr>
              <p:custDataLst>
                <p:tags r:id="rId77"/>
              </p:custDataLst>
            </p:nvPr>
          </p:nvSpPr>
          <p:spPr>
            <a:xfrm>
              <a:off x="4057065" y="1894588"/>
              <a:ext cx="108536" cy="191877"/>
            </a:xfrm>
            <a:custGeom>
              <a:avLst/>
              <a:gdLst/>
              <a:ahLst/>
              <a:cxnLst/>
              <a:rect l="0" t="0" r="0" b="0"/>
              <a:pathLst>
                <a:path w="108536" h="191877">
                  <a:moveTo>
                    <a:pt x="108535" y="23112"/>
                  </a:moveTo>
                  <a:lnTo>
                    <a:pt x="108535" y="23112"/>
                  </a:lnTo>
                  <a:lnTo>
                    <a:pt x="80406" y="2861"/>
                  </a:lnTo>
                  <a:lnTo>
                    <a:pt x="69222" y="0"/>
                  </a:lnTo>
                  <a:lnTo>
                    <a:pt x="55314" y="2492"/>
                  </a:lnTo>
                  <a:lnTo>
                    <a:pt x="39020" y="10420"/>
                  </a:lnTo>
                  <a:lnTo>
                    <a:pt x="12835" y="34011"/>
                  </a:lnTo>
                  <a:lnTo>
                    <a:pt x="2972" y="50769"/>
                  </a:lnTo>
                  <a:lnTo>
                    <a:pt x="0" y="67624"/>
                  </a:lnTo>
                  <a:lnTo>
                    <a:pt x="1736" y="83817"/>
                  </a:lnTo>
                  <a:lnTo>
                    <a:pt x="10647" y="104128"/>
                  </a:lnTo>
                  <a:lnTo>
                    <a:pt x="30429" y="128465"/>
                  </a:lnTo>
                  <a:lnTo>
                    <a:pt x="58453" y="152084"/>
                  </a:lnTo>
                  <a:lnTo>
                    <a:pt x="61582" y="157573"/>
                  </a:lnTo>
                  <a:lnTo>
                    <a:pt x="59209" y="166128"/>
                  </a:lnTo>
                  <a:lnTo>
                    <a:pt x="56601" y="171373"/>
                  </a:lnTo>
                  <a:lnTo>
                    <a:pt x="46178" y="180963"/>
                  </a:lnTo>
                  <a:lnTo>
                    <a:pt x="33548" y="188518"/>
                  </a:lnTo>
                  <a:lnTo>
                    <a:pt x="23231" y="191876"/>
                  </a:lnTo>
                  <a:lnTo>
                    <a:pt x="19916" y="191360"/>
                  </a:lnTo>
                  <a:lnTo>
                    <a:pt x="17706" y="189605"/>
                  </a:lnTo>
                  <a:lnTo>
                    <a:pt x="13285" y="18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6896"/>
          <p:cNvSpPr/>
          <p:nvPr>
            <p:custDataLst>
              <p:tags r:id="rId2"/>
            </p:custDataLst>
          </p:nvPr>
        </p:nvSpPr>
        <p:spPr>
          <a:xfrm>
            <a:off x="5740400" y="2152650"/>
            <a:ext cx="69851" cy="12701"/>
          </a:xfrm>
          <a:custGeom>
            <a:avLst/>
            <a:gdLst/>
            <a:ahLst/>
            <a:cxnLst/>
            <a:rect l="0" t="0" r="0" b="0"/>
            <a:pathLst>
              <a:path w="69851" h="12701">
                <a:moveTo>
                  <a:pt x="0" y="12700"/>
                </a:moveTo>
                <a:lnTo>
                  <a:pt x="0" y="12700"/>
                </a:lnTo>
                <a:lnTo>
                  <a:pt x="47497" y="1144"/>
                </a:lnTo>
                <a:lnTo>
                  <a:pt x="69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193"/>
          <p:cNvGrpSpPr/>
          <p:nvPr/>
        </p:nvGrpSpPr>
        <p:grpSpPr>
          <a:xfrm>
            <a:off x="6242050" y="1875800"/>
            <a:ext cx="1987551" cy="499101"/>
            <a:chOff x="6242050" y="1875800"/>
            <a:chExt cx="1987551" cy="499101"/>
          </a:xfrm>
        </p:grpSpPr>
        <p:sp>
          <p:nvSpPr>
            <p:cNvPr id="65" name="SMARTInkShape-6897"/>
            <p:cNvSpPr/>
            <p:nvPr>
              <p:custDataLst>
                <p:tags r:id="rId57"/>
              </p:custDataLst>
            </p:nvPr>
          </p:nvSpPr>
          <p:spPr>
            <a:xfrm>
              <a:off x="8108950" y="2298700"/>
              <a:ext cx="120651" cy="76201"/>
            </a:xfrm>
            <a:custGeom>
              <a:avLst/>
              <a:gdLst/>
              <a:ahLst/>
              <a:cxnLst/>
              <a:rect l="0" t="0" r="0" b="0"/>
              <a:pathLst>
                <a:path w="120651" h="76201">
                  <a:moveTo>
                    <a:pt x="120650" y="0"/>
                  </a:moveTo>
                  <a:lnTo>
                    <a:pt x="120650" y="0"/>
                  </a:lnTo>
                  <a:lnTo>
                    <a:pt x="81925" y="24419"/>
                  </a:lnTo>
                  <a:lnTo>
                    <a:pt x="35249" y="5427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898"/>
            <p:cNvSpPr/>
            <p:nvPr>
              <p:custDataLst>
                <p:tags r:id="rId58"/>
              </p:custDataLst>
            </p:nvPr>
          </p:nvSpPr>
          <p:spPr>
            <a:xfrm>
              <a:off x="8039100" y="1881365"/>
              <a:ext cx="142220" cy="385586"/>
            </a:xfrm>
            <a:custGeom>
              <a:avLst/>
              <a:gdLst/>
              <a:ahLst/>
              <a:cxnLst/>
              <a:rect l="0" t="0" r="0" b="0"/>
              <a:pathLst>
                <a:path w="142220" h="385586">
                  <a:moveTo>
                    <a:pt x="57150" y="10935"/>
                  </a:moveTo>
                  <a:lnTo>
                    <a:pt x="57150" y="10935"/>
                  </a:lnTo>
                  <a:lnTo>
                    <a:pt x="57150" y="4193"/>
                  </a:lnTo>
                  <a:lnTo>
                    <a:pt x="58561" y="2207"/>
                  </a:lnTo>
                  <a:lnTo>
                    <a:pt x="60913" y="883"/>
                  </a:lnTo>
                  <a:lnTo>
                    <a:pt x="63891" y="0"/>
                  </a:lnTo>
                  <a:lnTo>
                    <a:pt x="88310" y="8871"/>
                  </a:lnTo>
                  <a:lnTo>
                    <a:pt x="118985" y="41760"/>
                  </a:lnTo>
                  <a:lnTo>
                    <a:pt x="134256" y="77081"/>
                  </a:lnTo>
                  <a:lnTo>
                    <a:pt x="142219" y="119356"/>
                  </a:lnTo>
                  <a:lnTo>
                    <a:pt x="138703" y="166366"/>
                  </a:lnTo>
                  <a:lnTo>
                    <a:pt x="124440" y="211719"/>
                  </a:lnTo>
                  <a:lnTo>
                    <a:pt x="103990" y="253983"/>
                  </a:lnTo>
                  <a:lnTo>
                    <a:pt x="80790" y="291582"/>
                  </a:lnTo>
                  <a:lnTo>
                    <a:pt x="47299" y="334371"/>
                  </a:lnTo>
                  <a:lnTo>
                    <a:pt x="3635" y="381721"/>
                  </a:lnTo>
                  <a:lnTo>
                    <a:pt x="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899"/>
            <p:cNvSpPr/>
            <p:nvPr>
              <p:custDataLst>
                <p:tags r:id="rId59"/>
              </p:custDataLst>
            </p:nvPr>
          </p:nvSpPr>
          <p:spPr>
            <a:xfrm>
              <a:off x="7894137" y="2153794"/>
              <a:ext cx="100514" cy="79403"/>
            </a:xfrm>
            <a:custGeom>
              <a:avLst/>
              <a:gdLst/>
              <a:ahLst/>
              <a:cxnLst/>
              <a:rect l="0" t="0" r="0" b="0"/>
              <a:pathLst>
                <a:path w="100514" h="79403">
                  <a:moveTo>
                    <a:pt x="75113" y="11556"/>
                  </a:moveTo>
                  <a:lnTo>
                    <a:pt x="75113" y="11556"/>
                  </a:lnTo>
                  <a:lnTo>
                    <a:pt x="78483" y="8185"/>
                  </a:lnTo>
                  <a:lnTo>
                    <a:pt x="77360" y="6486"/>
                  </a:lnTo>
                  <a:lnTo>
                    <a:pt x="70468" y="2717"/>
                  </a:lnTo>
                  <a:lnTo>
                    <a:pt x="51315" y="0"/>
                  </a:lnTo>
                  <a:lnTo>
                    <a:pt x="27766" y="5937"/>
                  </a:lnTo>
                  <a:lnTo>
                    <a:pt x="6285" y="23375"/>
                  </a:lnTo>
                  <a:lnTo>
                    <a:pt x="2417" y="30019"/>
                  </a:lnTo>
                  <a:lnTo>
                    <a:pt x="0" y="43045"/>
                  </a:lnTo>
                  <a:lnTo>
                    <a:pt x="5041" y="55890"/>
                  </a:lnTo>
                  <a:lnTo>
                    <a:pt x="9348" y="62279"/>
                  </a:lnTo>
                  <a:lnTo>
                    <a:pt x="21660" y="71259"/>
                  </a:lnTo>
                  <a:lnTo>
                    <a:pt x="37244" y="76896"/>
                  </a:lnTo>
                  <a:lnTo>
                    <a:pt x="55930" y="79402"/>
                  </a:lnTo>
                  <a:lnTo>
                    <a:pt x="72232" y="76752"/>
                  </a:lnTo>
                  <a:lnTo>
                    <a:pt x="93201" y="66924"/>
                  </a:lnTo>
                  <a:lnTo>
                    <a:pt x="94933" y="63990"/>
                  </a:lnTo>
                  <a:lnTo>
                    <a:pt x="95382" y="60623"/>
                  </a:lnTo>
                  <a:lnTo>
                    <a:pt x="92643" y="49142"/>
                  </a:lnTo>
                  <a:lnTo>
                    <a:pt x="89243" y="36804"/>
                  </a:lnTo>
                  <a:lnTo>
                    <a:pt x="88766" y="32621"/>
                  </a:lnTo>
                  <a:lnTo>
                    <a:pt x="92000" y="22330"/>
                  </a:lnTo>
                  <a:lnTo>
                    <a:pt x="100513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900"/>
            <p:cNvSpPr/>
            <p:nvPr>
              <p:custDataLst>
                <p:tags r:id="rId60"/>
              </p:custDataLst>
            </p:nvPr>
          </p:nvSpPr>
          <p:spPr>
            <a:xfrm>
              <a:off x="7747000" y="2118004"/>
              <a:ext cx="85247" cy="146520"/>
            </a:xfrm>
            <a:custGeom>
              <a:avLst/>
              <a:gdLst/>
              <a:ahLst/>
              <a:cxnLst/>
              <a:rect l="0" t="0" r="0" b="0"/>
              <a:pathLst>
                <a:path w="85247" h="146520">
                  <a:moveTo>
                    <a:pt x="0" y="15596"/>
                  </a:moveTo>
                  <a:lnTo>
                    <a:pt x="0" y="15596"/>
                  </a:lnTo>
                  <a:lnTo>
                    <a:pt x="36401" y="2731"/>
                  </a:lnTo>
                  <a:lnTo>
                    <a:pt x="53573" y="0"/>
                  </a:lnTo>
                  <a:lnTo>
                    <a:pt x="68259" y="1139"/>
                  </a:lnTo>
                  <a:lnTo>
                    <a:pt x="72317" y="3136"/>
                  </a:lnTo>
                  <a:lnTo>
                    <a:pt x="74317" y="5878"/>
                  </a:lnTo>
                  <a:lnTo>
                    <a:pt x="74944" y="9117"/>
                  </a:lnTo>
                  <a:lnTo>
                    <a:pt x="71879" y="18361"/>
                  </a:lnTo>
                  <a:lnTo>
                    <a:pt x="69086" y="23789"/>
                  </a:lnTo>
                  <a:lnTo>
                    <a:pt x="58456" y="33584"/>
                  </a:lnTo>
                  <a:lnTo>
                    <a:pt x="22889" y="62943"/>
                  </a:lnTo>
                  <a:lnTo>
                    <a:pt x="20756" y="66743"/>
                  </a:lnTo>
                  <a:lnTo>
                    <a:pt x="20187" y="68744"/>
                  </a:lnTo>
                  <a:lnTo>
                    <a:pt x="21926" y="70078"/>
                  </a:lnTo>
                  <a:lnTo>
                    <a:pt x="64328" y="78451"/>
                  </a:lnTo>
                  <a:lnTo>
                    <a:pt x="76567" y="84924"/>
                  </a:lnTo>
                  <a:lnTo>
                    <a:pt x="83419" y="92505"/>
                  </a:lnTo>
                  <a:lnTo>
                    <a:pt x="85246" y="96502"/>
                  </a:lnTo>
                  <a:lnTo>
                    <a:pt x="85052" y="101283"/>
                  </a:lnTo>
                  <a:lnTo>
                    <a:pt x="81076" y="112240"/>
                  </a:lnTo>
                  <a:lnTo>
                    <a:pt x="70841" y="122284"/>
                  </a:lnTo>
                  <a:lnTo>
                    <a:pt x="45449" y="135872"/>
                  </a:lnTo>
                  <a:lnTo>
                    <a:pt x="12426" y="146363"/>
                  </a:lnTo>
                  <a:lnTo>
                    <a:pt x="8285" y="146519"/>
                  </a:lnTo>
                  <a:lnTo>
                    <a:pt x="5523" y="145917"/>
                  </a:lnTo>
                  <a:lnTo>
                    <a:pt x="0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901"/>
            <p:cNvSpPr/>
            <p:nvPr>
              <p:custDataLst>
                <p:tags r:id="rId61"/>
              </p:custDataLst>
            </p:nvPr>
          </p:nvSpPr>
          <p:spPr>
            <a:xfrm>
              <a:off x="7445469" y="1902340"/>
              <a:ext cx="377732" cy="97911"/>
            </a:xfrm>
            <a:custGeom>
              <a:avLst/>
              <a:gdLst/>
              <a:ahLst/>
              <a:cxnLst/>
              <a:rect l="0" t="0" r="0" b="0"/>
              <a:pathLst>
                <a:path w="377732" h="97911">
                  <a:moveTo>
                    <a:pt x="41181" y="97910"/>
                  </a:moveTo>
                  <a:lnTo>
                    <a:pt x="41181" y="97910"/>
                  </a:lnTo>
                  <a:lnTo>
                    <a:pt x="1635" y="60460"/>
                  </a:lnTo>
                  <a:lnTo>
                    <a:pt x="0" y="54599"/>
                  </a:lnTo>
                  <a:lnTo>
                    <a:pt x="1028" y="49280"/>
                  </a:lnTo>
                  <a:lnTo>
                    <a:pt x="3828" y="44324"/>
                  </a:lnTo>
                  <a:lnTo>
                    <a:pt x="38109" y="27234"/>
                  </a:lnTo>
                  <a:lnTo>
                    <a:pt x="59594" y="21159"/>
                  </a:lnTo>
                  <a:lnTo>
                    <a:pt x="85912" y="14993"/>
                  </a:lnTo>
                  <a:lnTo>
                    <a:pt x="115451" y="8765"/>
                  </a:lnTo>
                  <a:lnTo>
                    <a:pt x="148550" y="4614"/>
                  </a:lnTo>
                  <a:lnTo>
                    <a:pt x="184021" y="1846"/>
                  </a:lnTo>
                  <a:lnTo>
                    <a:pt x="221075" y="0"/>
                  </a:lnTo>
                  <a:lnTo>
                    <a:pt x="254949" y="181"/>
                  </a:lnTo>
                  <a:lnTo>
                    <a:pt x="286704" y="1713"/>
                  </a:lnTo>
                  <a:lnTo>
                    <a:pt x="317046" y="4145"/>
                  </a:lnTo>
                  <a:lnTo>
                    <a:pt x="377731" y="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902"/>
            <p:cNvSpPr/>
            <p:nvPr>
              <p:custDataLst>
                <p:tags r:id="rId62"/>
              </p:custDataLst>
            </p:nvPr>
          </p:nvSpPr>
          <p:spPr>
            <a:xfrm>
              <a:off x="7289800" y="21336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10113"/>
                  </a:lnTo>
                  <a:lnTo>
                    <a:pt x="43273" y="226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903"/>
            <p:cNvSpPr/>
            <p:nvPr>
              <p:custDataLst>
                <p:tags r:id="rId63"/>
              </p:custDataLst>
            </p:nvPr>
          </p:nvSpPr>
          <p:spPr>
            <a:xfrm>
              <a:off x="7112295" y="2092129"/>
              <a:ext cx="98186" cy="98788"/>
            </a:xfrm>
            <a:custGeom>
              <a:avLst/>
              <a:gdLst/>
              <a:ahLst/>
              <a:cxnLst/>
              <a:rect l="0" t="0" r="0" b="0"/>
              <a:pathLst>
                <a:path w="98186" h="98788">
                  <a:moveTo>
                    <a:pt x="88605" y="3371"/>
                  </a:moveTo>
                  <a:lnTo>
                    <a:pt x="88605" y="3371"/>
                  </a:lnTo>
                  <a:lnTo>
                    <a:pt x="85234" y="0"/>
                  </a:lnTo>
                  <a:lnTo>
                    <a:pt x="77934" y="226"/>
                  </a:lnTo>
                  <a:lnTo>
                    <a:pt x="49259" y="9492"/>
                  </a:lnTo>
                  <a:lnTo>
                    <a:pt x="23246" y="24234"/>
                  </a:lnTo>
                  <a:lnTo>
                    <a:pt x="4406" y="45379"/>
                  </a:lnTo>
                  <a:lnTo>
                    <a:pt x="148" y="61317"/>
                  </a:lnTo>
                  <a:lnTo>
                    <a:pt x="0" y="69519"/>
                  </a:lnTo>
                  <a:lnTo>
                    <a:pt x="2019" y="76397"/>
                  </a:lnTo>
                  <a:lnTo>
                    <a:pt x="9905" y="87803"/>
                  </a:lnTo>
                  <a:lnTo>
                    <a:pt x="22347" y="95694"/>
                  </a:lnTo>
                  <a:lnTo>
                    <a:pt x="29616" y="98787"/>
                  </a:lnTo>
                  <a:lnTo>
                    <a:pt x="47101" y="98459"/>
                  </a:lnTo>
                  <a:lnTo>
                    <a:pt x="66630" y="92199"/>
                  </a:lnTo>
                  <a:lnTo>
                    <a:pt x="87069" y="80009"/>
                  </a:lnTo>
                  <a:lnTo>
                    <a:pt x="93226" y="74219"/>
                  </a:lnTo>
                  <a:lnTo>
                    <a:pt x="96625" y="68947"/>
                  </a:lnTo>
                  <a:lnTo>
                    <a:pt x="98185" y="64022"/>
                  </a:lnTo>
                  <a:lnTo>
                    <a:pt x="97108" y="59327"/>
                  </a:lnTo>
                  <a:lnTo>
                    <a:pt x="75905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904"/>
            <p:cNvSpPr/>
            <p:nvPr>
              <p:custDataLst>
                <p:tags r:id="rId64"/>
              </p:custDataLst>
            </p:nvPr>
          </p:nvSpPr>
          <p:spPr>
            <a:xfrm>
              <a:off x="6999075" y="2064788"/>
              <a:ext cx="70678" cy="154869"/>
            </a:xfrm>
            <a:custGeom>
              <a:avLst/>
              <a:gdLst/>
              <a:ahLst/>
              <a:cxnLst/>
              <a:rect l="0" t="0" r="0" b="0"/>
              <a:pathLst>
                <a:path w="70678" h="154869">
                  <a:moveTo>
                    <a:pt x="17675" y="18012"/>
                  </a:moveTo>
                  <a:lnTo>
                    <a:pt x="17675" y="18012"/>
                  </a:lnTo>
                  <a:lnTo>
                    <a:pt x="17675" y="7077"/>
                  </a:lnTo>
                  <a:lnTo>
                    <a:pt x="21045" y="2464"/>
                  </a:lnTo>
                  <a:lnTo>
                    <a:pt x="26464" y="518"/>
                  </a:lnTo>
                  <a:lnTo>
                    <a:pt x="29884" y="0"/>
                  </a:lnTo>
                  <a:lnTo>
                    <a:pt x="37447" y="1304"/>
                  </a:lnTo>
                  <a:lnTo>
                    <a:pt x="41440" y="2640"/>
                  </a:lnTo>
                  <a:lnTo>
                    <a:pt x="47758" y="7887"/>
                  </a:lnTo>
                  <a:lnTo>
                    <a:pt x="52212" y="14923"/>
                  </a:lnTo>
                  <a:lnTo>
                    <a:pt x="54191" y="22754"/>
                  </a:lnTo>
                  <a:lnTo>
                    <a:pt x="51934" y="38467"/>
                  </a:lnTo>
                  <a:lnTo>
                    <a:pt x="43014" y="50386"/>
                  </a:lnTo>
                  <a:lnTo>
                    <a:pt x="0" y="80669"/>
                  </a:lnTo>
                  <a:lnTo>
                    <a:pt x="247" y="80950"/>
                  </a:lnTo>
                  <a:lnTo>
                    <a:pt x="2403" y="81262"/>
                  </a:lnTo>
                  <a:lnTo>
                    <a:pt x="34635" y="76023"/>
                  </a:lnTo>
                  <a:lnTo>
                    <a:pt x="55156" y="78788"/>
                  </a:lnTo>
                  <a:lnTo>
                    <a:pt x="59596" y="81107"/>
                  </a:lnTo>
                  <a:lnTo>
                    <a:pt x="62555" y="84064"/>
                  </a:lnTo>
                  <a:lnTo>
                    <a:pt x="70677" y="98950"/>
                  </a:lnTo>
                  <a:lnTo>
                    <a:pt x="69942" y="103720"/>
                  </a:lnTo>
                  <a:lnTo>
                    <a:pt x="51317" y="132728"/>
                  </a:lnTo>
                  <a:lnTo>
                    <a:pt x="32033" y="148114"/>
                  </a:lnTo>
                  <a:lnTo>
                    <a:pt x="15188" y="154868"/>
                  </a:lnTo>
                  <a:lnTo>
                    <a:pt x="11783" y="152994"/>
                  </a:lnTo>
                  <a:lnTo>
                    <a:pt x="9513" y="148922"/>
                  </a:lnTo>
                  <a:lnTo>
                    <a:pt x="4975" y="132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905"/>
            <p:cNvSpPr/>
            <p:nvPr>
              <p:custDataLst>
                <p:tags r:id="rId65"/>
              </p:custDataLst>
            </p:nvPr>
          </p:nvSpPr>
          <p:spPr>
            <a:xfrm>
              <a:off x="6788886" y="1899872"/>
              <a:ext cx="141954" cy="213643"/>
            </a:xfrm>
            <a:custGeom>
              <a:avLst/>
              <a:gdLst/>
              <a:ahLst/>
              <a:cxnLst/>
              <a:rect l="0" t="0" r="0" b="0"/>
              <a:pathLst>
                <a:path w="141954" h="213643">
                  <a:moveTo>
                    <a:pt x="138964" y="17828"/>
                  </a:moveTo>
                  <a:lnTo>
                    <a:pt x="138964" y="17828"/>
                  </a:lnTo>
                  <a:lnTo>
                    <a:pt x="124217" y="4963"/>
                  </a:lnTo>
                  <a:lnTo>
                    <a:pt x="120667" y="2901"/>
                  </a:lnTo>
                  <a:lnTo>
                    <a:pt x="98813" y="0"/>
                  </a:lnTo>
                  <a:lnTo>
                    <a:pt x="59824" y="4794"/>
                  </a:lnTo>
                  <a:lnTo>
                    <a:pt x="39114" y="11094"/>
                  </a:lnTo>
                  <a:lnTo>
                    <a:pt x="21915" y="22361"/>
                  </a:lnTo>
                  <a:lnTo>
                    <a:pt x="8625" y="36776"/>
                  </a:lnTo>
                  <a:lnTo>
                    <a:pt x="367" y="52590"/>
                  </a:lnTo>
                  <a:lnTo>
                    <a:pt x="0" y="60758"/>
                  </a:lnTo>
                  <a:lnTo>
                    <a:pt x="5234" y="77360"/>
                  </a:lnTo>
                  <a:lnTo>
                    <a:pt x="18380" y="92264"/>
                  </a:lnTo>
                  <a:lnTo>
                    <a:pt x="58936" y="119080"/>
                  </a:lnTo>
                  <a:lnTo>
                    <a:pt x="101937" y="140395"/>
                  </a:lnTo>
                  <a:lnTo>
                    <a:pt x="134577" y="164257"/>
                  </a:lnTo>
                  <a:lnTo>
                    <a:pt x="140272" y="170481"/>
                  </a:lnTo>
                  <a:lnTo>
                    <a:pt x="141953" y="176041"/>
                  </a:lnTo>
                  <a:lnTo>
                    <a:pt x="140957" y="181159"/>
                  </a:lnTo>
                  <a:lnTo>
                    <a:pt x="138175" y="185982"/>
                  </a:lnTo>
                  <a:lnTo>
                    <a:pt x="110664" y="202883"/>
                  </a:lnTo>
                  <a:lnTo>
                    <a:pt x="64307" y="212348"/>
                  </a:lnTo>
                  <a:lnTo>
                    <a:pt x="47222" y="213642"/>
                  </a:lnTo>
                  <a:lnTo>
                    <a:pt x="42525" y="211871"/>
                  </a:lnTo>
                  <a:lnTo>
                    <a:pt x="37364" y="19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906"/>
            <p:cNvSpPr/>
            <p:nvPr>
              <p:custDataLst>
                <p:tags r:id="rId66"/>
              </p:custDataLst>
            </p:nvPr>
          </p:nvSpPr>
          <p:spPr>
            <a:xfrm>
              <a:off x="6544929" y="1875800"/>
              <a:ext cx="167022" cy="276851"/>
            </a:xfrm>
            <a:custGeom>
              <a:avLst/>
              <a:gdLst/>
              <a:ahLst/>
              <a:cxnLst/>
              <a:rect l="0" t="0" r="0" b="0"/>
              <a:pathLst>
                <a:path w="167022" h="276851">
                  <a:moveTo>
                    <a:pt x="147971" y="29200"/>
                  </a:moveTo>
                  <a:lnTo>
                    <a:pt x="147971" y="29200"/>
                  </a:lnTo>
                  <a:lnTo>
                    <a:pt x="130295" y="6056"/>
                  </a:lnTo>
                  <a:lnTo>
                    <a:pt x="118477" y="1275"/>
                  </a:lnTo>
                  <a:lnTo>
                    <a:pt x="111376" y="0"/>
                  </a:lnTo>
                  <a:lnTo>
                    <a:pt x="94077" y="4228"/>
                  </a:lnTo>
                  <a:lnTo>
                    <a:pt x="84524" y="8319"/>
                  </a:lnTo>
                  <a:lnTo>
                    <a:pt x="50854" y="41044"/>
                  </a:lnTo>
                  <a:lnTo>
                    <a:pt x="30254" y="72564"/>
                  </a:lnTo>
                  <a:lnTo>
                    <a:pt x="13102" y="107739"/>
                  </a:lnTo>
                  <a:lnTo>
                    <a:pt x="776" y="144540"/>
                  </a:lnTo>
                  <a:lnTo>
                    <a:pt x="0" y="178299"/>
                  </a:lnTo>
                  <a:lnTo>
                    <a:pt x="2757" y="194216"/>
                  </a:lnTo>
                  <a:lnTo>
                    <a:pt x="17109" y="221309"/>
                  </a:lnTo>
                  <a:lnTo>
                    <a:pt x="26863" y="233472"/>
                  </a:lnTo>
                  <a:lnTo>
                    <a:pt x="54634" y="250751"/>
                  </a:lnTo>
                  <a:lnTo>
                    <a:pt x="88849" y="262428"/>
                  </a:lnTo>
                  <a:lnTo>
                    <a:pt x="127575" y="269970"/>
                  </a:lnTo>
                  <a:lnTo>
                    <a:pt x="167021" y="27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907"/>
            <p:cNvSpPr/>
            <p:nvPr>
              <p:custDataLst>
                <p:tags r:id="rId67"/>
              </p:custDataLst>
            </p:nvPr>
          </p:nvSpPr>
          <p:spPr>
            <a:xfrm>
              <a:off x="6242050" y="21653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63500" y="6742"/>
                  </a:lnTo>
                  <a:lnTo>
                    <a:pt x="50016" y="2779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6908"/>
          <p:cNvSpPr/>
          <p:nvPr>
            <p:custDataLst>
              <p:tags r:id="rId3"/>
            </p:custDataLst>
          </p:nvPr>
        </p:nvSpPr>
        <p:spPr>
          <a:xfrm>
            <a:off x="7620000" y="1935783"/>
            <a:ext cx="9655" cy="229568"/>
          </a:xfrm>
          <a:custGeom>
            <a:avLst/>
            <a:gdLst/>
            <a:ahLst/>
            <a:cxnLst/>
            <a:rect l="0" t="0" r="0" b="0"/>
            <a:pathLst>
              <a:path w="9655" h="229568">
                <a:moveTo>
                  <a:pt x="0" y="7317"/>
                </a:moveTo>
                <a:lnTo>
                  <a:pt x="0" y="7317"/>
                </a:lnTo>
                <a:lnTo>
                  <a:pt x="6741" y="575"/>
                </a:lnTo>
                <a:lnTo>
                  <a:pt x="8023" y="0"/>
                </a:lnTo>
                <a:lnTo>
                  <a:pt x="8169" y="1028"/>
                </a:lnTo>
                <a:lnTo>
                  <a:pt x="7563" y="3124"/>
                </a:lnTo>
                <a:lnTo>
                  <a:pt x="9654" y="48828"/>
                </a:lnTo>
                <a:lnTo>
                  <a:pt x="7818" y="80800"/>
                </a:lnTo>
                <a:lnTo>
                  <a:pt x="7002" y="113824"/>
                </a:lnTo>
                <a:lnTo>
                  <a:pt x="6640" y="147316"/>
                </a:lnTo>
                <a:lnTo>
                  <a:pt x="6435" y="192261"/>
                </a:lnTo>
                <a:lnTo>
                  <a:pt x="6350" y="229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1195"/>
          <p:cNvGrpSpPr/>
          <p:nvPr/>
        </p:nvGrpSpPr>
        <p:grpSpPr>
          <a:xfrm>
            <a:off x="8639201" y="1856892"/>
            <a:ext cx="1711300" cy="606909"/>
            <a:chOff x="8639201" y="1856892"/>
            <a:chExt cx="1711300" cy="606909"/>
          </a:xfrm>
        </p:grpSpPr>
        <p:sp>
          <p:nvSpPr>
            <p:cNvPr id="78" name="SMARTInkShape-6909"/>
            <p:cNvSpPr/>
            <p:nvPr>
              <p:custDataLst>
                <p:tags r:id="rId47"/>
              </p:custDataLst>
            </p:nvPr>
          </p:nvSpPr>
          <p:spPr>
            <a:xfrm>
              <a:off x="8904105" y="1962812"/>
              <a:ext cx="104741" cy="170789"/>
            </a:xfrm>
            <a:custGeom>
              <a:avLst/>
              <a:gdLst/>
              <a:ahLst/>
              <a:cxnLst/>
              <a:rect l="0" t="0" r="0" b="0"/>
              <a:pathLst>
                <a:path w="104741" h="170789">
                  <a:moveTo>
                    <a:pt x="17645" y="50138"/>
                  </a:moveTo>
                  <a:lnTo>
                    <a:pt x="17645" y="50138"/>
                  </a:lnTo>
                  <a:lnTo>
                    <a:pt x="10903" y="46767"/>
                  </a:lnTo>
                  <a:lnTo>
                    <a:pt x="5712" y="41349"/>
                  </a:lnTo>
                  <a:lnTo>
                    <a:pt x="1758" y="34237"/>
                  </a:lnTo>
                  <a:lnTo>
                    <a:pt x="0" y="26373"/>
                  </a:lnTo>
                  <a:lnTo>
                    <a:pt x="1101" y="20055"/>
                  </a:lnTo>
                  <a:lnTo>
                    <a:pt x="2382" y="17383"/>
                  </a:lnTo>
                  <a:lnTo>
                    <a:pt x="14298" y="6880"/>
                  </a:lnTo>
                  <a:lnTo>
                    <a:pt x="29093" y="2690"/>
                  </a:lnTo>
                  <a:lnTo>
                    <a:pt x="63964" y="0"/>
                  </a:lnTo>
                  <a:lnTo>
                    <a:pt x="79154" y="5277"/>
                  </a:lnTo>
                  <a:lnTo>
                    <a:pt x="92254" y="14677"/>
                  </a:lnTo>
                  <a:lnTo>
                    <a:pt x="102780" y="25911"/>
                  </a:lnTo>
                  <a:lnTo>
                    <a:pt x="104740" y="33281"/>
                  </a:lnTo>
                  <a:lnTo>
                    <a:pt x="103155" y="50878"/>
                  </a:lnTo>
                  <a:lnTo>
                    <a:pt x="95867" y="66694"/>
                  </a:lnTo>
                  <a:lnTo>
                    <a:pt x="55706" y="114116"/>
                  </a:lnTo>
                  <a:lnTo>
                    <a:pt x="51265" y="123108"/>
                  </a:lnTo>
                  <a:lnTo>
                    <a:pt x="49641" y="141400"/>
                  </a:lnTo>
                  <a:lnTo>
                    <a:pt x="55745" y="17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910"/>
            <p:cNvSpPr/>
            <p:nvPr>
              <p:custDataLst>
                <p:tags r:id="rId48"/>
              </p:custDataLst>
            </p:nvPr>
          </p:nvSpPr>
          <p:spPr>
            <a:xfrm>
              <a:off x="8639201" y="1962489"/>
              <a:ext cx="136500" cy="295377"/>
            </a:xfrm>
            <a:custGeom>
              <a:avLst/>
              <a:gdLst/>
              <a:ahLst/>
              <a:cxnLst/>
              <a:rect l="0" t="0" r="0" b="0"/>
              <a:pathLst>
                <a:path w="136500" h="295377">
                  <a:moveTo>
                    <a:pt x="104749" y="12361"/>
                  </a:moveTo>
                  <a:lnTo>
                    <a:pt x="104749" y="12361"/>
                  </a:lnTo>
                  <a:lnTo>
                    <a:pt x="104749" y="3522"/>
                  </a:lnTo>
                  <a:lnTo>
                    <a:pt x="104043" y="2235"/>
                  </a:lnTo>
                  <a:lnTo>
                    <a:pt x="102868" y="1377"/>
                  </a:lnTo>
                  <a:lnTo>
                    <a:pt x="99680" y="424"/>
                  </a:lnTo>
                  <a:lnTo>
                    <a:pt x="95911" y="0"/>
                  </a:lnTo>
                  <a:lnTo>
                    <a:pt x="86451" y="3132"/>
                  </a:lnTo>
                  <a:lnTo>
                    <a:pt x="60473" y="27132"/>
                  </a:lnTo>
                  <a:lnTo>
                    <a:pt x="30047" y="73056"/>
                  </a:lnTo>
                  <a:lnTo>
                    <a:pt x="11824" y="115011"/>
                  </a:lnTo>
                  <a:lnTo>
                    <a:pt x="1251" y="158722"/>
                  </a:lnTo>
                  <a:lnTo>
                    <a:pt x="0" y="204835"/>
                  </a:lnTo>
                  <a:lnTo>
                    <a:pt x="4571" y="235488"/>
                  </a:lnTo>
                  <a:lnTo>
                    <a:pt x="16010" y="260871"/>
                  </a:lnTo>
                  <a:lnTo>
                    <a:pt x="41688" y="288253"/>
                  </a:lnTo>
                  <a:lnTo>
                    <a:pt x="63317" y="295376"/>
                  </a:lnTo>
                  <a:lnTo>
                    <a:pt x="87040" y="294779"/>
                  </a:lnTo>
                  <a:lnTo>
                    <a:pt x="136499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11"/>
            <p:cNvSpPr/>
            <p:nvPr>
              <p:custDataLst>
                <p:tags r:id="rId49"/>
              </p:custDataLst>
            </p:nvPr>
          </p:nvSpPr>
          <p:spPr>
            <a:xfrm>
              <a:off x="8945954" y="2209800"/>
              <a:ext cx="46297" cy="36462"/>
            </a:xfrm>
            <a:custGeom>
              <a:avLst/>
              <a:gdLst/>
              <a:ahLst/>
              <a:cxnLst/>
              <a:rect l="0" t="0" r="0" b="0"/>
              <a:pathLst>
                <a:path w="46297" h="36462">
                  <a:moveTo>
                    <a:pt x="26596" y="0"/>
                  </a:moveTo>
                  <a:lnTo>
                    <a:pt x="26596" y="0"/>
                  </a:lnTo>
                  <a:lnTo>
                    <a:pt x="19854" y="0"/>
                  </a:lnTo>
                  <a:lnTo>
                    <a:pt x="14663" y="1881"/>
                  </a:lnTo>
                  <a:lnTo>
                    <a:pt x="12290" y="3371"/>
                  </a:lnTo>
                  <a:lnTo>
                    <a:pt x="2209" y="15580"/>
                  </a:lnTo>
                  <a:lnTo>
                    <a:pt x="460" y="19559"/>
                  </a:lnTo>
                  <a:lnTo>
                    <a:pt x="0" y="22917"/>
                  </a:lnTo>
                  <a:lnTo>
                    <a:pt x="1370" y="28530"/>
                  </a:lnTo>
                  <a:lnTo>
                    <a:pt x="4331" y="33376"/>
                  </a:lnTo>
                  <a:lnTo>
                    <a:pt x="11762" y="36000"/>
                  </a:lnTo>
                  <a:lnTo>
                    <a:pt x="21414" y="36461"/>
                  </a:lnTo>
                  <a:lnTo>
                    <a:pt x="30407" y="34314"/>
                  </a:lnTo>
                  <a:lnTo>
                    <a:pt x="43404" y="25768"/>
                  </a:lnTo>
                  <a:lnTo>
                    <a:pt x="45563" y="22117"/>
                  </a:lnTo>
                  <a:lnTo>
                    <a:pt x="46296" y="18273"/>
                  </a:lnTo>
                  <a:lnTo>
                    <a:pt x="46079" y="14299"/>
                  </a:lnTo>
                  <a:lnTo>
                    <a:pt x="45229" y="11649"/>
                  </a:lnTo>
                  <a:lnTo>
                    <a:pt x="43957" y="9883"/>
                  </a:lnTo>
                  <a:lnTo>
                    <a:pt x="42404" y="8705"/>
                  </a:lnTo>
                  <a:lnTo>
                    <a:pt x="38795" y="7397"/>
                  </a:lnTo>
                  <a:lnTo>
                    <a:pt x="3294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12"/>
            <p:cNvSpPr/>
            <p:nvPr>
              <p:custDataLst>
                <p:tags r:id="rId50"/>
              </p:custDataLst>
            </p:nvPr>
          </p:nvSpPr>
          <p:spPr>
            <a:xfrm>
              <a:off x="9118600" y="22796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913"/>
            <p:cNvSpPr/>
            <p:nvPr>
              <p:custDataLst>
                <p:tags r:id="rId51"/>
              </p:custDataLst>
            </p:nvPr>
          </p:nvSpPr>
          <p:spPr>
            <a:xfrm>
              <a:off x="9256363" y="1955800"/>
              <a:ext cx="332138" cy="82551"/>
            </a:xfrm>
            <a:custGeom>
              <a:avLst/>
              <a:gdLst/>
              <a:ahLst/>
              <a:cxnLst/>
              <a:rect l="0" t="0" r="0" b="0"/>
              <a:pathLst>
                <a:path w="332138" h="82551">
                  <a:moveTo>
                    <a:pt x="27337" y="82550"/>
                  </a:moveTo>
                  <a:lnTo>
                    <a:pt x="27337" y="82550"/>
                  </a:lnTo>
                  <a:lnTo>
                    <a:pt x="5517" y="81844"/>
                  </a:lnTo>
                  <a:lnTo>
                    <a:pt x="2207" y="80668"/>
                  </a:lnTo>
                  <a:lnTo>
                    <a:pt x="0" y="79179"/>
                  </a:lnTo>
                  <a:lnTo>
                    <a:pt x="10719" y="71880"/>
                  </a:lnTo>
                  <a:lnTo>
                    <a:pt x="38295" y="60874"/>
                  </a:lnTo>
                  <a:lnTo>
                    <a:pt x="61454" y="53988"/>
                  </a:lnTo>
                  <a:lnTo>
                    <a:pt x="88181" y="46575"/>
                  </a:lnTo>
                  <a:lnTo>
                    <a:pt x="118700" y="38811"/>
                  </a:lnTo>
                  <a:lnTo>
                    <a:pt x="151746" y="30813"/>
                  </a:lnTo>
                  <a:lnTo>
                    <a:pt x="186476" y="22659"/>
                  </a:lnTo>
                  <a:lnTo>
                    <a:pt x="218096" y="16517"/>
                  </a:lnTo>
                  <a:lnTo>
                    <a:pt x="247643" y="11717"/>
                  </a:lnTo>
                  <a:lnTo>
                    <a:pt x="294584" y="5208"/>
                  </a:lnTo>
                  <a:lnTo>
                    <a:pt x="3321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914"/>
            <p:cNvSpPr/>
            <p:nvPr>
              <p:custDataLst>
                <p:tags r:id="rId52"/>
              </p:custDataLst>
            </p:nvPr>
          </p:nvSpPr>
          <p:spPr>
            <a:xfrm>
              <a:off x="9563100" y="2230078"/>
              <a:ext cx="101321" cy="155562"/>
            </a:xfrm>
            <a:custGeom>
              <a:avLst/>
              <a:gdLst/>
              <a:ahLst/>
              <a:cxnLst/>
              <a:rect l="0" t="0" r="0" b="0"/>
              <a:pathLst>
                <a:path w="101321" h="155562">
                  <a:moveTo>
                    <a:pt x="0" y="24172"/>
                  </a:moveTo>
                  <a:lnTo>
                    <a:pt x="0" y="24172"/>
                  </a:lnTo>
                  <a:lnTo>
                    <a:pt x="0" y="20801"/>
                  </a:lnTo>
                  <a:lnTo>
                    <a:pt x="705" y="19808"/>
                  </a:lnTo>
                  <a:lnTo>
                    <a:pt x="1881" y="19146"/>
                  </a:lnTo>
                  <a:lnTo>
                    <a:pt x="3370" y="18705"/>
                  </a:lnTo>
                  <a:lnTo>
                    <a:pt x="29770" y="4991"/>
                  </a:lnTo>
                  <a:lnTo>
                    <a:pt x="53387" y="0"/>
                  </a:lnTo>
                  <a:lnTo>
                    <a:pt x="62768" y="3081"/>
                  </a:lnTo>
                  <a:lnTo>
                    <a:pt x="67245" y="5878"/>
                  </a:lnTo>
                  <a:lnTo>
                    <a:pt x="70231" y="10565"/>
                  </a:lnTo>
                  <a:lnTo>
                    <a:pt x="73547" y="23298"/>
                  </a:lnTo>
                  <a:lnTo>
                    <a:pt x="71258" y="36484"/>
                  </a:lnTo>
                  <a:lnTo>
                    <a:pt x="62036" y="53925"/>
                  </a:lnTo>
                  <a:lnTo>
                    <a:pt x="48485" y="68030"/>
                  </a:lnTo>
                  <a:lnTo>
                    <a:pt x="37777" y="75414"/>
                  </a:lnTo>
                  <a:lnTo>
                    <a:pt x="21794" y="80544"/>
                  </a:lnTo>
                  <a:lnTo>
                    <a:pt x="22291" y="80803"/>
                  </a:lnTo>
                  <a:lnTo>
                    <a:pt x="69012" y="87083"/>
                  </a:lnTo>
                  <a:lnTo>
                    <a:pt x="91394" y="97219"/>
                  </a:lnTo>
                  <a:lnTo>
                    <a:pt x="100122" y="105085"/>
                  </a:lnTo>
                  <a:lnTo>
                    <a:pt x="101320" y="109864"/>
                  </a:lnTo>
                  <a:lnTo>
                    <a:pt x="98889" y="120818"/>
                  </a:lnTo>
                  <a:lnTo>
                    <a:pt x="82844" y="138886"/>
                  </a:lnTo>
                  <a:lnTo>
                    <a:pt x="60216" y="150902"/>
                  </a:lnTo>
                  <a:lnTo>
                    <a:pt x="39008" y="155561"/>
                  </a:lnTo>
                  <a:lnTo>
                    <a:pt x="33768" y="154803"/>
                  </a:lnTo>
                  <a:lnTo>
                    <a:pt x="29567" y="152887"/>
                  </a:lnTo>
                  <a:lnTo>
                    <a:pt x="26061" y="150199"/>
                  </a:lnTo>
                  <a:lnTo>
                    <a:pt x="25840" y="145585"/>
                  </a:lnTo>
                  <a:lnTo>
                    <a:pt x="38100" y="11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915"/>
            <p:cNvSpPr/>
            <p:nvPr>
              <p:custDataLst>
                <p:tags r:id="rId53"/>
              </p:custDataLst>
            </p:nvPr>
          </p:nvSpPr>
          <p:spPr>
            <a:xfrm>
              <a:off x="9754531" y="2266950"/>
              <a:ext cx="11770" cy="114301"/>
            </a:xfrm>
            <a:custGeom>
              <a:avLst/>
              <a:gdLst/>
              <a:ahLst/>
              <a:cxnLst/>
              <a:rect l="0" t="0" r="0" b="0"/>
              <a:pathLst>
                <a:path w="11770" h="114301">
                  <a:moveTo>
                    <a:pt x="11769" y="0"/>
                  </a:moveTo>
                  <a:lnTo>
                    <a:pt x="11769" y="0"/>
                  </a:lnTo>
                  <a:lnTo>
                    <a:pt x="11064" y="10845"/>
                  </a:lnTo>
                  <a:lnTo>
                    <a:pt x="1643" y="53573"/>
                  </a:lnTo>
                  <a:lnTo>
                    <a:pt x="0" y="97889"/>
                  </a:lnTo>
                  <a:lnTo>
                    <a:pt x="541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916"/>
            <p:cNvSpPr/>
            <p:nvPr>
              <p:custDataLst>
                <p:tags r:id="rId54"/>
              </p:custDataLst>
            </p:nvPr>
          </p:nvSpPr>
          <p:spPr>
            <a:xfrm>
              <a:off x="9855200" y="1962150"/>
              <a:ext cx="108366" cy="400051"/>
            </a:xfrm>
            <a:custGeom>
              <a:avLst/>
              <a:gdLst/>
              <a:ahLst/>
              <a:cxnLst/>
              <a:rect l="0" t="0" r="0" b="0"/>
              <a:pathLst>
                <a:path w="108366" h="400051">
                  <a:moveTo>
                    <a:pt x="0" y="0"/>
                  </a:moveTo>
                  <a:lnTo>
                    <a:pt x="0" y="0"/>
                  </a:lnTo>
                  <a:lnTo>
                    <a:pt x="37350" y="41114"/>
                  </a:lnTo>
                  <a:lnTo>
                    <a:pt x="58934" y="72600"/>
                  </a:lnTo>
                  <a:lnTo>
                    <a:pt x="80285" y="114817"/>
                  </a:lnTo>
                  <a:lnTo>
                    <a:pt x="97770" y="161802"/>
                  </a:lnTo>
                  <a:lnTo>
                    <a:pt x="105397" y="186185"/>
                  </a:lnTo>
                  <a:lnTo>
                    <a:pt x="108365" y="210201"/>
                  </a:lnTo>
                  <a:lnTo>
                    <a:pt x="106018" y="257582"/>
                  </a:lnTo>
                  <a:lnTo>
                    <a:pt x="94156" y="302629"/>
                  </a:lnTo>
                  <a:lnTo>
                    <a:pt x="77125" y="341935"/>
                  </a:lnTo>
                  <a:lnTo>
                    <a:pt x="57796" y="368812"/>
                  </a:lnTo>
                  <a:lnTo>
                    <a:pt x="39327" y="384520"/>
                  </a:lnTo>
                  <a:lnTo>
                    <a:pt x="127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917"/>
            <p:cNvSpPr/>
            <p:nvPr>
              <p:custDataLst>
                <p:tags r:id="rId55"/>
              </p:custDataLst>
            </p:nvPr>
          </p:nvSpPr>
          <p:spPr>
            <a:xfrm>
              <a:off x="10102850" y="1856892"/>
              <a:ext cx="105998" cy="556109"/>
            </a:xfrm>
            <a:custGeom>
              <a:avLst/>
              <a:gdLst/>
              <a:ahLst/>
              <a:cxnLst/>
              <a:rect l="0" t="0" r="0" b="0"/>
              <a:pathLst>
                <a:path w="105998" h="556109">
                  <a:moveTo>
                    <a:pt x="44450" y="3658"/>
                  </a:moveTo>
                  <a:lnTo>
                    <a:pt x="44450" y="3658"/>
                  </a:lnTo>
                  <a:lnTo>
                    <a:pt x="47821" y="287"/>
                  </a:lnTo>
                  <a:lnTo>
                    <a:pt x="50224" y="0"/>
                  </a:lnTo>
                  <a:lnTo>
                    <a:pt x="56659" y="1562"/>
                  </a:lnTo>
                  <a:lnTo>
                    <a:pt x="71586" y="13150"/>
                  </a:lnTo>
                  <a:lnTo>
                    <a:pt x="89415" y="36731"/>
                  </a:lnTo>
                  <a:lnTo>
                    <a:pt x="101360" y="72802"/>
                  </a:lnTo>
                  <a:lnTo>
                    <a:pt x="105997" y="118141"/>
                  </a:lnTo>
                  <a:lnTo>
                    <a:pt x="105201" y="150730"/>
                  </a:lnTo>
                  <a:lnTo>
                    <a:pt x="98904" y="197048"/>
                  </a:lnTo>
                  <a:lnTo>
                    <a:pt x="90524" y="223665"/>
                  </a:lnTo>
                  <a:lnTo>
                    <a:pt x="69939" y="259188"/>
                  </a:lnTo>
                  <a:lnTo>
                    <a:pt x="47377" y="295506"/>
                  </a:lnTo>
                  <a:lnTo>
                    <a:pt x="28277" y="337858"/>
                  </a:lnTo>
                  <a:lnTo>
                    <a:pt x="20872" y="373611"/>
                  </a:lnTo>
                  <a:lnTo>
                    <a:pt x="20116" y="402780"/>
                  </a:lnTo>
                  <a:lnTo>
                    <a:pt x="27935" y="435336"/>
                  </a:lnTo>
                  <a:lnTo>
                    <a:pt x="52484" y="479901"/>
                  </a:lnTo>
                  <a:lnTo>
                    <a:pt x="61114" y="503425"/>
                  </a:lnTo>
                  <a:lnTo>
                    <a:pt x="61734" y="512938"/>
                  </a:lnTo>
                  <a:lnTo>
                    <a:pt x="59658" y="521869"/>
                  </a:lnTo>
                  <a:lnTo>
                    <a:pt x="52619" y="530543"/>
                  </a:lnTo>
                  <a:lnTo>
                    <a:pt x="42436" y="538396"/>
                  </a:lnTo>
                  <a:lnTo>
                    <a:pt x="0" y="55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918"/>
            <p:cNvSpPr/>
            <p:nvPr>
              <p:custDataLst>
                <p:tags r:id="rId56"/>
              </p:custDataLst>
            </p:nvPr>
          </p:nvSpPr>
          <p:spPr>
            <a:xfrm>
              <a:off x="10350500" y="2457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6919"/>
          <p:cNvSpPr/>
          <p:nvPr>
            <p:custDataLst>
              <p:tags r:id="rId4"/>
            </p:custDataLst>
          </p:nvPr>
        </p:nvSpPr>
        <p:spPr>
          <a:xfrm>
            <a:off x="9426099" y="1995665"/>
            <a:ext cx="22702" cy="252236"/>
          </a:xfrm>
          <a:custGeom>
            <a:avLst/>
            <a:gdLst/>
            <a:ahLst/>
            <a:cxnLst/>
            <a:rect l="0" t="0" r="0" b="0"/>
            <a:pathLst>
              <a:path w="22702" h="252236">
                <a:moveTo>
                  <a:pt x="22701" y="10935"/>
                </a:moveTo>
                <a:lnTo>
                  <a:pt x="22701" y="10935"/>
                </a:lnTo>
                <a:lnTo>
                  <a:pt x="13267" y="2207"/>
                </a:lnTo>
                <a:lnTo>
                  <a:pt x="8395" y="0"/>
                </a:lnTo>
                <a:lnTo>
                  <a:pt x="6814" y="117"/>
                </a:lnTo>
                <a:lnTo>
                  <a:pt x="5759" y="901"/>
                </a:lnTo>
                <a:lnTo>
                  <a:pt x="5056" y="2129"/>
                </a:lnTo>
                <a:lnTo>
                  <a:pt x="3835" y="48206"/>
                </a:lnTo>
                <a:lnTo>
                  <a:pt x="3733" y="83944"/>
                </a:lnTo>
                <a:lnTo>
                  <a:pt x="3687" y="123346"/>
                </a:lnTo>
                <a:lnTo>
                  <a:pt x="1785" y="162496"/>
                </a:lnTo>
                <a:lnTo>
                  <a:pt x="0" y="198240"/>
                </a:lnTo>
                <a:lnTo>
                  <a:pt x="3651" y="2522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6920"/>
          <p:cNvSpPr/>
          <p:nvPr>
            <p:custDataLst>
              <p:tags r:id="rId5"/>
            </p:custDataLst>
          </p:nvPr>
        </p:nvSpPr>
        <p:spPr>
          <a:xfrm>
            <a:off x="8865267" y="1804477"/>
            <a:ext cx="345835" cy="619327"/>
          </a:xfrm>
          <a:custGeom>
            <a:avLst/>
            <a:gdLst/>
            <a:ahLst/>
            <a:cxnLst/>
            <a:rect l="0" t="0" r="0" b="0"/>
            <a:pathLst>
              <a:path w="345835" h="619327">
                <a:moveTo>
                  <a:pt x="272383" y="68773"/>
                </a:moveTo>
                <a:lnTo>
                  <a:pt x="272383" y="68773"/>
                </a:lnTo>
                <a:lnTo>
                  <a:pt x="269012" y="65402"/>
                </a:lnTo>
                <a:lnTo>
                  <a:pt x="267357" y="61865"/>
                </a:lnTo>
                <a:lnTo>
                  <a:pt x="266915" y="59935"/>
                </a:lnTo>
                <a:lnTo>
                  <a:pt x="261123" y="49674"/>
                </a:lnTo>
                <a:lnTo>
                  <a:pt x="259967" y="41247"/>
                </a:lnTo>
                <a:lnTo>
                  <a:pt x="253025" y="31532"/>
                </a:lnTo>
                <a:lnTo>
                  <a:pt x="229836" y="12747"/>
                </a:lnTo>
                <a:lnTo>
                  <a:pt x="219606" y="8595"/>
                </a:lnTo>
                <a:lnTo>
                  <a:pt x="177017" y="0"/>
                </a:lnTo>
                <a:lnTo>
                  <a:pt x="131970" y="6158"/>
                </a:lnTo>
                <a:lnTo>
                  <a:pt x="109973" y="15256"/>
                </a:lnTo>
                <a:lnTo>
                  <a:pt x="93890" y="27595"/>
                </a:lnTo>
                <a:lnTo>
                  <a:pt x="64797" y="63939"/>
                </a:lnTo>
                <a:lnTo>
                  <a:pt x="50305" y="107563"/>
                </a:lnTo>
                <a:lnTo>
                  <a:pt x="43936" y="154367"/>
                </a:lnTo>
                <a:lnTo>
                  <a:pt x="37045" y="195956"/>
                </a:lnTo>
                <a:lnTo>
                  <a:pt x="25518" y="234771"/>
                </a:lnTo>
                <a:lnTo>
                  <a:pt x="12415" y="278163"/>
                </a:lnTo>
                <a:lnTo>
                  <a:pt x="4392" y="324083"/>
                </a:lnTo>
                <a:lnTo>
                  <a:pt x="0" y="365279"/>
                </a:lnTo>
                <a:lnTo>
                  <a:pt x="2792" y="407462"/>
                </a:lnTo>
                <a:lnTo>
                  <a:pt x="12210" y="449776"/>
                </a:lnTo>
                <a:lnTo>
                  <a:pt x="26630" y="493666"/>
                </a:lnTo>
                <a:lnTo>
                  <a:pt x="45639" y="538640"/>
                </a:lnTo>
                <a:lnTo>
                  <a:pt x="59384" y="563361"/>
                </a:lnTo>
                <a:lnTo>
                  <a:pt x="80409" y="590636"/>
                </a:lnTo>
                <a:lnTo>
                  <a:pt x="123152" y="610520"/>
                </a:lnTo>
                <a:lnTo>
                  <a:pt x="157176" y="619326"/>
                </a:lnTo>
                <a:lnTo>
                  <a:pt x="178746" y="618779"/>
                </a:lnTo>
                <a:lnTo>
                  <a:pt x="224311" y="608308"/>
                </a:lnTo>
                <a:lnTo>
                  <a:pt x="262822" y="588226"/>
                </a:lnTo>
                <a:lnTo>
                  <a:pt x="289220" y="565894"/>
                </a:lnTo>
                <a:lnTo>
                  <a:pt x="301987" y="546660"/>
                </a:lnTo>
                <a:lnTo>
                  <a:pt x="316272" y="501555"/>
                </a:lnTo>
                <a:lnTo>
                  <a:pt x="325188" y="463529"/>
                </a:lnTo>
                <a:lnTo>
                  <a:pt x="329380" y="422047"/>
                </a:lnTo>
                <a:lnTo>
                  <a:pt x="334389" y="376118"/>
                </a:lnTo>
                <a:lnTo>
                  <a:pt x="337322" y="336227"/>
                </a:lnTo>
                <a:lnTo>
                  <a:pt x="340778" y="299478"/>
                </a:lnTo>
                <a:lnTo>
                  <a:pt x="341945" y="258827"/>
                </a:lnTo>
                <a:lnTo>
                  <a:pt x="345834" y="218550"/>
                </a:lnTo>
                <a:lnTo>
                  <a:pt x="341271" y="174742"/>
                </a:lnTo>
                <a:lnTo>
                  <a:pt x="330205" y="128903"/>
                </a:lnTo>
                <a:lnTo>
                  <a:pt x="322454" y="92357"/>
                </a:lnTo>
                <a:lnTo>
                  <a:pt x="313686" y="80196"/>
                </a:lnTo>
                <a:lnTo>
                  <a:pt x="276360" y="50003"/>
                </a:lnTo>
                <a:lnTo>
                  <a:pt x="248500" y="40319"/>
                </a:lnTo>
                <a:lnTo>
                  <a:pt x="221583" y="370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1198"/>
          <p:cNvGrpSpPr/>
          <p:nvPr/>
        </p:nvGrpSpPr>
        <p:grpSpPr>
          <a:xfrm>
            <a:off x="218299" y="547825"/>
            <a:ext cx="753252" cy="926160"/>
            <a:chOff x="218299" y="547825"/>
            <a:chExt cx="753252" cy="926160"/>
          </a:xfrm>
        </p:grpSpPr>
        <p:sp>
          <p:nvSpPr>
            <p:cNvPr id="91" name="SMARTInkShape-6921"/>
            <p:cNvSpPr/>
            <p:nvPr>
              <p:custDataLst>
                <p:tags r:id="rId39"/>
              </p:custDataLst>
            </p:nvPr>
          </p:nvSpPr>
          <p:spPr>
            <a:xfrm>
              <a:off x="508000" y="869145"/>
              <a:ext cx="174182" cy="245625"/>
            </a:xfrm>
            <a:custGeom>
              <a:avLst/>
              <a:gdLst/>
              <a:ahLst/>
              <a:cxnLst/>
              <a:rect l="0" t="0" r="0" b="0"/>
              <a:pathLst>
                <a:path w="174182" h="245625">
                  <a:moveTo>
                    <a:pt x="0" y="38905"/>
                  </a:moveTo>
                  <a:lnTo>
                    <a:pt x="0" y="38905"/>
                  </a:lnTo>
                  <a:lnTo>
                    <a:pt x="0" y="42276"/>
                  </a:lnTo>
                  <a:lnTo>
                    <a:pt x="6742" y="54485"/>
                  </a:lnTo>
                  <a:lnTo>
                    <a:pt x="50901" y="93329"/>
                  </a:lnTo>
                  <a:lnTo>
                    <a:pt x="91455" y="127397"/>
                  </a:lnTo>
                  <a:lnTo>
                    <a:pt x="133436" y="173429"/>
                  </a:lnTo>
                  <a:lnTo>
                    <a:pt x="165587" y="219916"/>
                  </a:lnTo>
                  <a:lnTo>
                    <a:pt x="174181" y="238901"/>
                  </a:lnTo>
                  <a:lnTo>
                    <a:pt x="173271" y="242086"/>
                  </a:lnTo>
                  <a:lnTo>
                    <a:pt x="170547" y="244209"/>
                  </a:lnTo>
                  <a:lnTo>
                    <a:pt x="166615" y="245624"/>
                  </a:lnTo>
                  <a:lnTo>
                    <a:pt x="152838" y="239671"/>
                  </a:lnTo>
                  <a:lnTo>
                    <a:pt x="134956" y="225501"/>
                  </a:lnTo>
                  <a:lnTo>
                    <a:pt x="103644" y="188345"/>
                  </a:lnTo>
                  <a:lnTo>
                    <a:pt x="77579" y="155417"/>
                  </a:lnTo>
                  <a:lnTo>
                    <a:pt x="53294" y="119616"/>
                  </a:lnTo>
                  <a:lnTo>
                    <a:pt x="33564" y="85360"/>
                  </a:lnTo>
                  <a:lnTo>
                    <a:pt x="17030" y="38386"/>
                  </a:lnTo>
                  <a:lnTo>
                    <a:pt x="15330" y="23152"/>
                  </a:lnTo>
                  <a:lnTo>
                    <a:pt x="16926" y="11678"/>
                  </a:lnTo>
                  <a:lnTo>
                    <a:pt x="20456" y="7348"/>
                  </a:lnTo>
                  <a:lnTo>
                    <a:pt x="31905" y="656"/>
                  </a:lnTo>
                  <a:lnTo>
                    <a:pt x="38203" y="0"/>
                  </a:lnTo>
                  <a:lnTo>
                    <a:pt x="50846" y="3034"/>
                  </a:lnTo>
                  <a:lnTo>
                    <a:pt x="61639" y="12849"/>
                  </a:lnTo>
                  <a:lnTo>
                    <a:pt x="66493" y="19418"/>
                  </a:lnTo>
                  <a:lnTo>
                    <a:pt x="71886" y="36124"/>
                  </a:lnTo>
                  <a:lnTo>
                    <a:pt x="73040" y="67244"/>
                  </a:lnTo>
                  <a:lnTo>
                    <a:pt x="64569" y="111282"/>
                  </a:lnTo>
                  <a:lnTo>
                    <a:pt x="63507" y="109734"/>
                  </a:lnTo>
                  <a:lnTo>
                    <a:pt x="57150" y="89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922"/>
            <p:cNvSpPr/>
            <p:nvPr>
              <p:custDataLst>
                <p:tags r:id="rId40"/>
              </p:custDataLst>
            </p:nvPr>
          </p:nvSpPr>
          <p:spPr>
            <a:xfrm>
              <a:off x="313140" y="990600"/>
              <a:ext cx="105961" cy="109655"/>
            </a:xfrm>
            <a:custGeom>
              <a:avLst/>
              <a:gdLst/>
              <a:ahLst/>
              <a:cxnLst/>
              <a:rect l="0" t="0" r="0" b="0"/>
              <a:pathLst>
                <a:path w="105961" h="109655">
                  <a:moveTo>
                    <a:pt x="67860" y="82550"/>
                  </a:moveTo>
                  <a:lnTo>
                    <a:pt x="67860" y="82550"/>
                  </a:lnTo>
                  <a:lnTo>
                    <a:pt x="25152" y="99509"/>
                  </a:lnTo>
                  <a:lnTo>
                    <a:pt x="0" y="109654"/>
                  </a:lnTo>
                  <a:lnTo>
                    <a:pt x="748" y="107675"/>
                  </a:lnTo>
                  <a:lnTo>
                    <a:pt x="39955" y="62958"/>
                  </a:lnTo>
                  <a:lnTo>
                    <a:pt x="78720" y="25239"/>
                  </a:lnTo>
                  <a:lnTo>
                    <a:pt x="1059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923"/>
            <p:cNvSpPr/>
            <p:nvPr>
              <p:custDataLst>
                <p:tags r:id="rId41"/>
              </p:custDataLst>
            </p:nvPr>
          </p:nvSpPr>
          <p:spPr>
            <a:xfrm>
              <a:off x="218299" y="784076"/>
              <a:ext cx="311823" cy="517675"/>
            </a:xfrm>
            <a:custGeom>
              <a:avLst/>
              <a:gdLst/>
              <a:ahLst/>
              <a:cxnLst/>
              <a:rect l="0" t="0" r="0" b="0"/>
              <a:pathLst>
                <a:path w="311823" h="517675">
                  <a:moveTo>
                    <a:pt x="162701" y="517674"/>
                  </a:moveTo>
                  <a:lnTo>
                    <a:pt x="162701" y="517674"/>
                  </a:lnTo>
                  <a:lnTo>
                    <a:pt x="143750" y="473029"/>
                  </a:lnTo>
                  <a:lnTo>
                    <a:pt x="130995" y="436684"/>
                  </a:lnTo>
                  <a:lnTo>
                    <a:pt x="115448" y="392778"/>
                  </a:lnTo>
                  <a:lnTo>
                    <a:pt x="104388" y="365266"/>
                  </a:lnTo>
                  <a:lnTo>
                    <a:pt x="92076" y="335635"/>
                  </a:lnTo>
                  <a:lnTo>
                    <a:pt x="78929" y="302476"/>
                  </a:lnTo>
                  <a:lnTo>
                    <a:pt x="65225" y="266964"/>
                  </a:lnTo>
                  <a:lnTo>
                    <a:pt x="51150" y="229884"/>
                  </a:lnTo>
                  <a:lnTo>
                    <a:pt x="39651" y="195286"/>
                  </a:lnTo>
                  <a:lnTo>
                    <a:pt x="29867" y="162343"/>
                  </a:lnTo>
                  <a:lnTo>
                    <a:pt x="21229" y="130503"/>
                  </a:lnTo>
                  <a:lnTo>
                    <a:pt x="14764" y="103633"/>
                  </a:lnTo>
                  <a:lnTo>
                    <a:pt x="5699" y="58724"/>
                  </a:lnTo>
                  <a:lnTo>
                    <a:pt x="0" y="18563"/>
                  </a:lnTo>
                  <a:lnTo>
                    <a:pt x="1317" y="10661"/>
                  </a:lnTo>
                  <a:lnTo>
                    <a:pt x="4312" y="4688"/>
                  </a:lnTo>
                  <a:lnTo>
                    <a:pt x="8425" y="0"/>
                  </a:lnTo>
                  <a:lnTo>
                    <a:pt x="16106" y="402"/>
                  </a:lnTo>
                  <a:lnTo>
                    <a:pt x="37811" y="10257"/>
                  </a:lnTo>
                  <a:lnTo>
                    <a:pt x="81168" y="52494"/>
                  </a:lnTo>
                  <a:lnTo>
                    <a:pt x="117057" y="89853"/>
                  </a:lnTo>
                  <a:lnTo>
                    <a:pt x="155820" y="129976"/>
                  </a:lnTo>
                  <a:lnTo>
                    <a:pt x="194215" y="171327"/>
                  </a:lnTo>
                  <a:lnTo>
                    <a:pt x="228683" y="209460"/>
                  </a:lnTo>
                  <a:lnTo>
                    <a:pt x="272092" y="255137"/>
                  </a:lnTo>
                  <a:lnTo>
                    <a:pt x="311240" y="288969"/>
                  </a:lnTo>
                  <a:lnTo>
                    <a:pt x="311822" y="291120"/>
                  </a:lnTo>
                  <a:lnTo>
                    <a:pt x="308751" y="295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924"/>
            <p:cNvSpPr/>
            <p:nvPr>
              <p:custDataLst>
                <p:tags r:id="rId42"/>
              </p:custDataLst>
            </p:nvPr>
          </p:nvSpPr>
          <p:spPr>
            <a:xfrm>
              <a:off x="571500" y="765994"/>
              <a:ext cx="172166" cy="244699"/>
            </a:xfrm>
            <a:custGeom>
              <a:avLst/>
              <a:gdLst/>
              <a:ahLst/>
              <a:cxnLst/>
              <a:rect l="0" t="0" r="0" b="0"/>
              <a:pathLst>
                <a:path w="172166" h="244699">
                  <a:moveTo>
                    <a:pt x="0" y="78556"/>
                  </a:moveTo>
                  <a:lnTo>
                    <a:pt x="0" y="78556"/>
                  </a:lnTo>
                  <a:lnTo>
                    <a:pt x="41427" y="107118"/>
                  </a:lnTo>
                  <a:lnTo>
                    <a:pt x="81090" y="138447"/>
                  </a:lnTo>
                  <a:lnTo>
                    <a:pt x="122191" y="177588"/>
                  </a:lnTo>
                  <a:lnTo>
                    <a:pt x="154455" y="219709"/>
                  </a:lnTo>
                  <a:lnTo>
                    <a:pt x="171464" y="242297"/>
                  </a:lnTo>
                  <a:lnTo>
                    <a:pt x="172165" y="244161"/>
                  </a:lnTo>
                  <a:lnTo>
                    <a:pt x="171221" y="244698"/>
                  </a:lnTo>
                  <a:lnTo>
                    <a:pt x="169181" y="244351"/>
                  </a:lnTo>
                  <a:lnTo>
                    <a:pt x="149992" y="227173"/>
                  </a:lnTo>
                  <a:lnTo>
                    <a:pt x="115993" y="183747"/>
                  </a:lnTo>
                  <a:lnTo>
                    <a:pt x="93886" y="150002"/>
                  </a:lnTo>
                  <a:lnTo>
                    <a:pt x="72301" y="111486"/>
                  </a:lnTo>
                  <a:lnTo>
                    <a:pt x="56593" y="76493"/>
                  </a:lnTo>
                  <a:lnTo>
                    <a:pt x="47025" y="46595"/>
                  </a:lnTo>
                  <a:lnTo>
                    <a:pt x="45605" y="15307"/>
                  </a:lnTo>
                  <a:lnTo>
                    <a:pt x="48021" y="1997"/>
                  </a:lnTo>
                  <a:lnTo>
                    <a:pt x="52475" y="0"/>
                  </a:lnTo>
                  <a:lnTo>
                    <a:pt x="66831" y="3426"/>
                  </a:lnTo>
                  <a:lnTo>
                    <a:pt x="79327" y="15767"/>
                  </a:lnTo>
                  <a:lnTo>
                    <a:pt x="88173" y="33011"/>
                  </a:lnTo>
                  <a:lnTo>
                    <a:pt x="94318" y="79832"/>
                  </a:lnTo>
                  <a:lnTo>
                    <a:pt x="91073" y="93469"/>
                  </a:lnTo>
                  <a:lnTo>
                    <a:pt x="84927" y="103529"/>
                  </a:lnTo>
                  <a:lnTo>
                    <a:pt x="77492" y="110351"/>
                  </a:lnTo>
                  <a:lnTo>
                    <a:pt x="72828" y="111747"/>
                  </a:lnTo>
                  <a:lnTo>
                    <a:pt x="50800" y="110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925"/>
            <p:cNvSpPr/>
            <p:nvPr>
              <p:custDataLst>
                <p:tags r:id="rId43"/>
              </p:custDataLst>
            </p:nvPr>
          </p:nvSpPr>
          <p:spPr>
            <a:xfrm>
              <a:off x="530029" y="547825"/>
              <a:ext cx="193872" cy="264976"/>
            </a:xfrm>
            <a:custGeom>
              <a:avLst/>
              <a:gdLst/>
              <a:ahLst/>
              <a:cxnLst/>
              <a:rect l="0" t="0" r="0" b="0"/>
              <a:pathLst>
                <a:path w="193872" h="264976">
                  <a:moveTo>
                    <a:pt x="3371" y="10975"/>
                  </a:moveTo>
                  <a:lnTo>
                    <a:pt x="3371" y="10975"/>
                  </a:lnTo>
                  <a:lnTo>
                    <a:pt x="0" y="862"/>
                  </a:lnTo>
                  <a:lnTo>
                    <a:pt x="418" y="0"/>
                  </a:lnTo>
                  <a:lnTo>
                    <a:pt x="4646" y="4686"/>
                  </a:lnTo>
                  <a:lnTo>
                    <a:pt x="25072" y="39450"/>
                  </a:lnTo>
                  <a:lnTo>
                    <a:pt x="60209" y="83226"/>
                  </a:lnTo>
                  <a:lnTo>
                    <a:pt x="95158" y="127476"/>
                  </a:lnTo>
                  <a:lnTo>
                    <a:pt x="131226" y="171867"/>
                  </a:lnTo>
                  <a:lnTo>
                    <a:pt x="161982" y="212928"/>
                  </a:lnTo>
                  <a:lnTo>
                    <a:pt x="193871" y="264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926"/>
            <p:cNvSpPr/>
            <p:nvPr>
              <p:custDataLst>
                <p:tags r:id="rId44"/>
              </p:custDataLst>
            </p:nvPr>
          </p:nvSpPr>
          <p:spPr>
            <a:xfrm>
              <a:off x="673983" y="574951"/>
              <a:ext cx="217494" cy="267790"/>
            </a:xfrm>
            <a:custGeom>
              <a:avLst/>
              <a:gdLst/>
              <a:ahLst/>
              <a:cxnLst/>
              <a:rect l="0" t="0" r="0" b="0"/>
              <a:pathLst>
                <a:path w="217494" h="267790">
                  <a:moveTo>
                    <a:pt x="5467" y="47349"/>
                  </a:moveTo>
                  <a:lnTo>
                    <a:pt x="5467" y="47349"/>
                  </a:lnTo>
                  <a:lnTo>
                    <a:pt x="2096" y="47349"/>
                  </a:lnTo>
                  <a:lnTo>
                    <a:pt x="1103" y="48760"/>
                  </a:lnTo>
                  <a:lnTo>
                    <a:pt x="0" y="54091"/>
                  </a:lnTo>
                  <a:lnTo>
                    <a:pt x="6120" y="71768"/>
                  </a:lnTo>
                  <a:lnTo>
                    <a:pt x="31789" y="109396"/>
                  </a:lnTo>
                  <a:lnTo>
                    <a:pt x="52072" y="127587"/>
                  </a:lnTo>
                  <a:lnTo>
                    <a:pt x="66397" y="135221"/>
                  </a:lnTo>
                  <a:lnTo>
                    <a:pt x="77467" y="136263"/>
                  </a:lnTo>
                  <a:lnTo>
                    <a:pt x="80984" y="134141"/>
                  </a:lnTo>
                  <a:lnTo>
                    <a:pt x="83328" y="130611"/>
                  </a:lnTo>
                  <a:lnTo>
                    <a:pt x="85933" y="119632"/>
                  </a:lnTo>
                  <a:lnTo>
                    <a:pt x="85989" y="93617"/>
                  </a:lnTo>
                  <a:lnTo>
                    <a:pt x="72199" y="49459"/>
                  </a:lnTo>
                  <a:lnTo>
                    <a:pt x="52640" y="2727"/>
                  </a:lnTo>
                  <a:lnTo>
                    <a:pt x="51732" y="668"/>
                  </a:lnTo>
                  <a:lnTo>
                    <a:pt x="51833" y="0"/>
                  </a:lnTo>
                  <a:lnTo>
                    <a:pt x="52605" y="261"/>
                  </a:lnTo>
                  <a:lnTo>
                    <a:pt x="65657" y="9120"/>
                  </a:lnTo>
                  <a:lnTo>
                    <a:pt x="98051" y="52053"/>
                  </a:lnTo>
                  <a:lnTo>
                    <a:pt x="132358" y="92519"/>
                  </a:lnTo>
                  <a:lnTo>
                    <a:pt x="166312" y="137646"/>
                  </a:lnTo>
                  <a:lnTo>
                    <a:pt x="188356" y="174763"/>
                  </a:lnTo>
                  <a:lnTo>
                    <a:pt x="212651" y="218750"/>
                  </a:lnTo>
                  <a:lnTo>
                    <a:pt x="217493" y="235005"/>
                  </a:lnTo>
                  <a:lnTo>
                    <a:pt x="217373" y="241597"/>
                  </a:lnTo>
                  <a:lnTo>
                    <a:pt x="213477" y="252685"/>
                  </a:lnTo>
                  <a:lnTo>
                    <a:pt x="207042" y="260436"/>
                  </a:lnTo>
                  <a:lnTo>
                    <a:pt x="199478" y="265526"/>
                  </a:lnTo>
                  <a:lnTo>
                    <a:pt x="191413" y="267789"/>
                  </a:lnTo>
                  <a:lnTo>
                    <a:pt x="175567" y="265692"/>
                  </a:lnTo>
                  <a:lnTo>
                    <a:pt x="171078" y="262055"/>
                  </a:lnTo>
                  <a:lnTo>
                    <a:pt x="164209" y="250489"/>
                  </a:lnTo>
                  <a:lnTo>
                    <a:pt x="162567" y="234059"/>
                  </a:lnTo>
                  <a:lnTo>
                    <a:pt x="165600" y="213587"/>
                  </a:lnTo>
                  <a:lnTo>
                    <a:pt x="183267" y="161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927"/>
            <p:cNvSpPr/>
            <p:nvPr>
              <p:custDataLst>
                <p:tags r:id="rId45"/>
              </p:custDataLst>
            </p:nvPr>
          </p:nvSpPr>
          <p:spPr>
            <a:xfrm>
              <a:off x="348074" y="889000"/>
              <a:ext cx="515527" cy="584985"/>
            </a:xfrm>
            <a:custGeom>
              <a:avLst/>
              <a:gdLst/>
              <a:ahLst/>
              <a:cxnLst/>
              <a:rect l="0" t="0" r="0" b="0"/>
              <a:pathLst>
                <a:path w="515527" h="584985">
                  <a:moveTo>
                    <a:pt x="20226" y="571500"/>
                  </a:moveTo>
                  <a:lnTo>
                    <a:pt x="20226" y="571500"/>
                  </a:lnTo>
                  <a:lnTo>
                    <a:pt x="0" y="584984"/>
                  </a:lnTo>
                  <a:lnTo>
                    <a:pt x="16411" y="553974"/>
                  </a:lnTo>
                  <a:lnTo>
                    <a:pt x="34616" y="525950"/>
                  </a:lnTo>
                  <a:lnTo>
                    <a:pt x="57336" y="493155"/>
                  </a:lnTo>
                  <a:lnTo>
                    <a:pt x="83066" y="457181"/>
                  </a:lnTo>
                  <a:lnTo>
                    <a:pt x="110803" y="419087"/>
                  </a:lnTo>
                  <a:lnTo>
                    <a:pt x="143405" y="378875"/>
                  </a:lnTo>
                  <a:lnTo>
                    <a:pt x="179251" y="337250"/>
                  </a:lnTo>
                  <a:lnTo>
                    <a:pt x="217259" y="294683"/>
                  </a:lnTo>
                  <a:lnTo>
                    <a:pt x="257415" y="251489"/>
                  </a:lnTo>
                  <a:lnTo>
                    <a:pt x="299002" y="207876"/>
                  </a:lnTo>
                  <a:lnTo>
                    <a:pt x="341543" y="163984"/>
                  </a:lnTo>
                  <a:lnTo>
                    <a:pt x="379782" y="126256"/>
                  </a:lnTo>
                  <a:lnTo>
                    <a:pt x="415152" y="92637"/>
                  </a:lnTo>
                  <a:lnTo>
                    <a:pt x="448610" y="61758"/>
                  </a:lnTo>
                  <a:lnTo>
                    <a:pt x="5155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928"/>
            <p:cNvSpPr/>
            <p:nvPr>
              <p:custDataLst>
                <p:tags r:id="rId46"/>
              </p:custDataLst>
            </p:nvPr>
          </p:nvSpPr>
          <p:spPr>
            <a:xfrm>
              <a:off x="469247" y="895350"/>
              <a:ext cx="502304" cy="562721"/>
            </a:xfrm>
            <a:custGeom>
              <a:avLst/>
              <a:gdLst/>
              <a:ahLst/>
              <a:cxnLst/>
              <a:rect l="0" t="0" r="0" b="0"/>
              <a:pathLst>
                <a:path w="502304" h="562721">
                  <a:moveTo>
                    <a:pt x="19703" y="552450"/>
                  </a:moveTo>
                  <a:lnTo>
                    <a:pt x="19703" y="552450"/>
                  </a:lnTo>
                  <a:lnTo>
                    <a:pt x="2848" y="562563"/>
                  </a:lnTo>
                  <a:lnTo>
                    <a:pt x="0" y="562720"/>
                  </a:lnTo>
                  <a:lnTo>
                    <a:pt x="217" y="560002"/>
                  </a:lnTo>
                  <a:lnTo>
                    <a:pt x="23807" y="525760"/>
                  </a:lnTo>
                  <a:lnTo>
                    <a:pt x="39372" y="505023"/>
                  </a:lnTo>
                  <a:lnTo>
                    <a:pt x="62449" y="476382"/>
                  </a:lnTo>
                  <a:lnTo>
                    <a:pt x="90534" y="442472"/>
                  </a:lnTo>
                  <a:lnTo>
                    <a:pt x="121957" y="405048"/>
                  </a:lnTo>
                  <a:lnTo>
                    <a:pt x="159839" y="361754"/>
                  </a:lnTo>
                  <a:lnTo>
                    <a:pt x="202027" y="314547"/>
                  </a:lnTo>
                  <a:lnTo>
                    <a:pt x="247086" y="264731"/>
                  </a:lnTo>
                  <a:lnTo>
                    <a:pt x="295469" y="213177"/>
                  </a:lnTo>
                  <a:lnTo>
                    <a:pt x="346069" y="160462"/>
                  </a:lnTo>
                  <a:lnTo>
                    <a:pt x="398147" y="106975"/>
                  </a:lnTo>
                  <a:lnTo>
                    <a:pt x="432866" y="71316"/>
                  </a:lnTo>
                  <a:lnTo>
                    <a:pt x="5023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6929"/>
          <p:cNvSpPr/>
          <p:nvPr>
            <p:custDataLst>
              <p:tags r:id="rId6"/>
            </p:custDataLst>
          </p:nvPr>
        </p:nvSpPr>
        <p:spPr>
          <a:xfrm>
            <a:off x="2587142" y="2266950"/>
            <a:ext cx="5356709" cy="325720"/>
          </a:xfrm>
          <a:custGeom>
            <a:avLst/>
            <a:gdLst/>
            <a:ahLst/>
            <a:cxnLst/>
            <a:rect l="0" t="0" r="0" b="0"/>
            <a:pathLst>
              <a:path w="5356709" h="325720">
                <a:moveTo>
                  <a:pt x="3658" y="0"/>
                </a:moveTo>
                <a:lnTo>
                  <a:pt x="3658" y="0"/>
                </a:lnTo>
                <a:lnTo>
                  <a:pt x="287" y="0"/>
                </a:lnTo>
                <a:lnTo>
                  <a:pt x="0" y="1411"/>
                </a:lnTo>
                <a:lnTo>
                  <a:pt x="14052" y="47071"/>
                </a:lnTo>
                <a:lnTo>
                  <a:pt x="25211" y="77365"/>
                </a:lnTo>
                <a:lnTo>
                  <a:pt x="39578" y="114347"/>
                </a:lnTo>
                <a:lnTo>
                  <a:pt x="59133" y="150540"/>
                </a:lnTo>
                <a:lnTo>
                  <a:pt x="82642" y="185440"/>
                </a:lnTo>
                <a:lnTo>
                  <a:pt x="109553" y="219766"/>
                </a:lnTo>
                <a:lnTo>
                  <a:pt x="155841" y="264083"/>
                </a:lnTo>
                <a:lnTo>
                  <a:pt x="201933" y="297282"/>
                </a:lnTo>
                <a:lnTo>
                  <a:pt x="246870" y="314881"/>
                </a:lnTo>
                <a:lnTo>
                  <a:pt x="278498" y="317982"/>
                </a:lnTo>
                <a:lnTo>
                  <a:pt x="312781" y="314892"/>
                </a:lnTo>
                <a:lnTo>
                  <a:pt x="351537" y="304111"/>
                </a:lnTo>
                <a:lnTo>
                  <a:pt x="397925" y="288031"/>
                </a:lnTo>
                <a:lnTo>
                  <a:pt x="423135" y="278804"/>
                </a:lnTo>
                <a:lnTo>
                  <a:pt x="451232" y="268419"/>
                </a:lnTo>
                <a:lnTo>
                  <a:pt x="481252" y="257263"/>
                </a:lnTo>
                <a:lnTo>
                  <a:pt x="512554" y="245592"/>
                </a:lnTo>
                <a:lnTo>
                  <a:pt x="546122" y="234283"/>
                </a:lnTo>
                <a:lnTo>
                  <a:pt x="581201" y="223217"/>
                </a:lnTo>
                <a:lnTo>
                  <a:pt x="617286" y="212311"/>
                </a:lnTo>
                <a:lnTo>
                  <a:pt x="655455" y="202924"/>
                </a:lnTo>
                <a:lnTo>
                  <a:pt x="695011" y="194549"/>
                </a:lnTo>
                <a:lnTo>
                  <a:pt x="735494" y="186850"/>
                </a:lnTo>
                <a:lnTo>
                  <a:pt x="778004" y="180305"/>
                </a:lnTo>
                <a:lnTo>
                  <a:pt x="821866" y="174531"/>
                </a:lnTo>
                <a:lnTo>
                  <a:pt x="866630" y="169271"/>
                </a:lnTo>
                <a:lnTo>
                  <a:pt x="911995" y="165058"/>
                </a:lnTo>
                <a:lnTo>
                  <a:pt x="957760" y="161544"/>
                </a:lnTo>
                <a:lnTo>
                  <a:pt x="1003793" y="158496"/>
                </a:lnTo>
                <a:lnTo>
                  <a:pt x="1051415" y="157170"/>
                </a:lnTo>
                <a:lnTo>
                  <a:pt x="1100096" y="156991"/>
                </a:lnTo>
                <a:lnTo>
                  <a:pt x="1149483" y="157577"/>
                </a:lnTo>
                <a:lnTo>
                  <a:pt x="1200752" y="157968"/>
                </a:lnTo>
                <a:lnTo>
                  <a:pt x="1253276" y="158229"/>
                </a:lnTo>
                <a:lnTo>
                  <a:pt x="1306637" y="158403"/>
                </a:lnTo>
                <a:lnTo>
                  <a:pt x="1360555" y="157813"/>
                </a:lnTo>
                <a:lnTo>
                  <a:pt x="1414845" y="156714"/>
                </a:lnTo>
                <a:lnTo>
                  <a:pt x="1469382" y="155276"/>
                </a:lnTo>
                <a:lnTo>
                  <a:pt x="1524085" y="152906"/>
                </a:lnTo>
                <a:lnTo>
                  <a:pt x="1578898" y="149915"/>
                </a:lnTo>
                <a:lnTo>
                  <a:pt x="1633785" y="146510"/>
                </a:lnTo>
                <a:lnTo>
                  <a:pt x="1691542" y="142829"/>
                </a:lnTo>
                <a:lnTo>
                  <a:pt x="1751214" y="138964"/>
                </a:lnTo>
                <a:lnTo>
                  <a:pt x="1812162" y="134976"/>
                </a:lnTo>
                <a:lnTo>
                  <a:pt x="1871844" y="130201"/>
                </a:lnTo>
                <a:lnTo>
                  <a:pt x="1930682" y="124900"/>
                </a:lnTo>
                <a:lnTo>
                  <a:pt x="1988957" y="119250"/>
                </a:lnTo>
                <a:lnTo>
                  <a:pt x="2046152" y="113367"/>
                </a:lnTo>
                <a:lnTo>
                  <a:pt x="2102626" y="107328"/>
                </a:lnTo>
                <a:lnTo>
                  <a:pt x="2158620" y="101185"/>
                </a:lnTo>
                <a:lnTo>
                  <a:pt x="2215705" y="95679"/>
                </a:lnTo>
                <a:lnTo>
                  <a:pt x="2273517" y="90597"/>
                </a:lnTo>
                <a:lnTo>
                  <a:pt x="2331814" y="85798"/>
                </a:lnTo>
                <a:lnTo>
                  <a:pt x="2388317" y="82599"/>
                </a:lnTo>
                <a:lnTo>
                  <a:pt x="2443625" y="80466"/>
                </a:lnTo>
                <a:lnTo>
                  <a:pt x="2498136" y="79044"/>
                </a:lnTo>
                <a:lnTo>
                  <a:pt x="2552115" y="78096"/>
                </a:lnTo>
                <a:lnTo>
                  <a:pt x="2605740" y="77464"/>
                </a:lnTo>
                <a:lnTo>
                  <a:pt x="2659130" y="77043"/>
                </a:lnTo>
                <a:lnTo>
                  <a:pt x="2711655" y="77467"/>
                </a:lnTo>
                <a:lnTo>
                  <a:pt x="2763606" y="78456"/>
                </a:lnTo>
                <a:lnTo>
                  <a:pt x="2815174" y="79821"/>
                </a:lnTo>
                <a:lnTo>
                  <a:pt x="2865074" y="82141"/>
                </a:lnTo>
                <a:lnTo>
                  <a:pt x="2913863" y="85100"/>
                </a:lnTo>
                <a:lnTo>
                  <a:pt x="2961911" y="88483"/>
                </a:lnTo>
                <a:lnTo>
                  <a:pt x="3008760" y="92855"/>
                </a:lnTo>
                <a:lnTo>
                  <a:pt x="3054809" y="97887"/>
                </a:lnTo>
                <a:lnTo>
                  <a:pt x="3100326" y="103358"/>
                </a:lnTo>
                <a:lnTo>
                  <a:pt x="3146192" y="109828"/>
                </a:lnTo>
                <a:lnTo>
                  <a:pt x="3192292" y="116963"/>
                </a:lnTo>
                <a:lnTo>
                  <a:pt x="3238547" y="124542"/>
                </a:lnTo>
                <a:lnTo>
                  <a:pt x="3284907" y="132417"/>
                </a:lnTo>
                <a:lnTo>
                  <a:pt x="3331335" y="140489"/>
                </a:lnTo>
                <a:lnTo>
                  <a:pt x="3377809" y="148693"/>
                </a:lnTo>
                <a:lnTo>
                  <a:pt x="3424314" y="156984"/>
                </a:lnTo>
                <a:lnTo>
                  <a:pt x="3470840" y="165334"/>
                </a:lnTo>
                <a:lnTo>
                  <a:pt x="3517380" y="173723"/>
                </a:lnTo>
                <a:lnTo>
                  <a:pt x="3566044" y="181432"/>
                </a:lnTo>
                <a:lnTo>
                  <a:pt x="3616127" y="188688"/>
                </a:lnTo>
                <a:lnTo>
                  <a:pt x="3667154" y="195642"/>
                </a:lnTo>
                <a:lnTo>
                  <a:pt x="3717400" y="200983"/>
                </a:lnTo>
                <a:lnTo>
                  <a:pt x="3767124" y="205250"/>
                </a:lnTo>
                <a:lnTo>
                  <a:pt x="3816502" y="208800"/>
                </a:lnTo>
                <a:lnTo>
                  <a:pt x="3865648" y="211872"/>
                </a:lnTo>
                <a:lnTo>
                  <a:pt x="3914640" y="214626"/>
                </a:lnTo>
                <a:lnTo>
                  <a:pt x="3963529" y="217167"/>
                </a:lnTo>
                <a:lnTo>
                  <a:pt x="4012350" y="219567"/>
                </a:lnTo>
                <a:lnTo>
                  <a:pt x="4061124" y="221873"/>
                </a:lnTo>
                <a:lnTo>
                  <a:pt x="4109869" y="224115"/>
                </a:lnTo>
                <a:lnTo>
                  <a:pt x="4158593" y="227021"/>
                </a:lnTo>
                <a:lnTo>
                  <a:pt x="4207304" y="230370"/>
                </a:lnTo>
                <a:lnTo>
                  <a:pt x="4256005" y="234013"/>
                </a:lnTo>
                <a:lnTo>
                  <a:pt x="4303289" y="237853"/>
                </a:lnTo>
                <a:lnTo>
                  <a:pt x="4349628" y="241824"/>
                </a:lnTo>
                <a:lnTo>
                  <a:pt x="4395339" y="245883"/>
                </a:lnTo>
                <a:lnTo>
                  <a:pt x="4440628" y="250705"/>
                </a:lnTo>
                <a:lnTo>
                  <a:pt x="4485638" y="256037"/>
                </a:lnTo>
                <a:lnTo>
                  <a:pt x="4530461" y="261708"/>
                </a:lnTo>
                <a:lnTo>
                  <a:pt x="4574454" y="267605"/>
                </a:lnTo>
                <a:lnTo>
                  <a:pt x="4617895" y="273654"/>
                </a:lnTo>
                <a:lnTo>
                  <a:pt x="4660965" y="279802"/>
                </a:lnTo>
                <a:lnTo>
                  <a:pt x="4701674" y="286018"/>
                </a:lnTo>
                <a:lnTo>
                  <a:pt x="4740808" y="292279"/>
                </a:lnTo>
                <a:lnTo>
                  <a:pt x="4778891" y="298569"/>
                </a:lnTo>
                <a:lnTo>
                  <a:pt x="4816274" y="304174"/>
                </a:lnTo>
                <a:lnTo>
                  <a:pt x="4853191" y="309321"/>
                </a:lnTo>
                <a:lnTo>
                  <a:pt x="4889797" y="314164"/>
                </a:lnTo>
                <a:lnTo>
                  <a:pt x="4926900" y="318099"/>
                </a:lnTo>
                <a:lnTo>
                  <a:pt x="4964337" y="321427"/>
                </a:lnTo>
                <a:lnTo>
                  <a:pt x="5001994" y="324351"/>
                </a:lnTo>
                <a:lnTo>
                  <a:pt x="5038388" y="325595"/>
                </a:lnTo>
                <a:lnTo>
                  <a:pt x="5073938" y="325719"/>
                </a:lnTo>
                <a:lnTo>
                  <a:pt x="5108928" y="325096"/>
                </a:lnTo>
                <a:lnTo>
                  <a:pt x="5142133" y="322564"/>
                </a:lnTo>
                <a:lnTo>
                  <a:pt x="5174146" y="318759"/>
                </a:lnTo>
                <a:lnTo>
                  <a:pt x="5205367" y="314106"/>
                </a:lnTo>
                <a:lnTo>
                  <a:pt x="5233941" y="306770"/>
                </a:lnTo>
                <a:lnTo>
                  <a:pt x="5260753" y="297647"/>
                </a:lnTo>
                <a:lnTo>
                  <a:pt x="5305595" y="274104"/>
                </a:lnTo>
                <a:lnTo>
                  <a:pt x="5340622" y="231499"/>
                </a:lnTo>
                <a:lnTo>
                  <a:pt x="5356708" y="209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1200"/>
          <p:cNvGrpSpPr/>
          <p:nvPr/>
        </p:nvGrpSpPr>
        <p:grpSpPr>
          <a:xfrm>
            <a:off x="3162662" y="2999638"/>
            <a:ext cx="1295039" cy="718445"/>
            <a:chOff x="3162662" y="2999638"/>
            <a:chExt cx="1295039" cy="718445"/>
          </a:xfrm>
        </p:grpSpPr>
        <p:sp>
          <p:nvSpPr>
            <p:cNvPr id="101" name="SMARTInkShape-6930"/>
            <p:cNvSpPr/>
            <p:nvPr>
              <p:custDataLst>
                <p:tags r:id="rId29"/>
              </p:custDataLst>
            </p:nvPr>
          </p:nvSpPr>
          <p:spPr>
            <a:xfrm>
              <a:off x="3335411" y="3467100"/>
              <a:ext cx="76898" cy="64539"/>
            </a:xfrm>
            <a:custGeom>
              <a:avLst/>
              <a:gdLst/>
              <a:ahLst/>
              <a:cxnLst/>
              <a:rect l="0" t="0" r="0" b="0"/>
              <a:pathLst>
                <a:path w="76898" h="64539">
                  <a:moveTo>
                    <a:pt x="42789" y="19050"/>
                  </a:moveTo>
                  <a:lnTo>
                    <a:pt x="42789" y="19050"/>
                  </a:lnTo>
                  <a:lnTo>
                    <a:pt x="39418" y="12308"/>
                  </a:lnTo>
                  <a:lnTo>
                    <a:pt x="32118" y="7117"/>
                  </a:lnTo>
                  <a:lnTo>
                    <a:pt x="27209" y="4744"/>
                  </a:lnTo>
                  <a:lnTo>
                    <a:pt x="17990" y="3990"/>
                  </a:lnTo>
                  <a:lnTo>
                    <a:pt x="13557" y="4777"/>
                  </a:lnTo>
                  <a:lnTo>
                    <a:pt x="9895" y="8124"/>
                  </a:lnTo>
                  <a:lnTo>
                    <a:pt x="3946" y="19367"/>
                  </a:lnTo>
                  <a:lnTo>
                    <a:pt x="0" y="38194"/>
                  </a:lnTo>
                  <a:lnTo>
                    <a:pt x="1563" y="43807"/>
                  </a:lnTo>
                  <a:lnTo>
                    <a:pt x="8944" y="53807"/>
                  </a:lnTo>
                  <a:lnTo>
                    <a:pt x="25000" y="63998"/>
                  </a:lnTo>
                  <a:lnTo>
                    <a:pt x="31635" y="64538"/>
                  </a:lnTo>
                  <a:lnTo>
                    <a:pt x="46534" y="61374"/>
                  </a:lnTo>
                  <a:lnTo>
                    <a:pt x="67417" y="48289"/>
                  </a:lnTo>
                  <a:lnTo>
                    <a:pt x="74901" y="36984"/>
                  </a:lnTo>
                  <a:lnTo>
                    <a:pt x="76897" y="31006"/>
                  </a:lnTo>
                  <a:lnTo>
                    <a:pt x="76111" y="25609"/>
                  </a:lnTo>
                  <a:lnTo>
                    <a:pt x="69593" y="15850"/>
                  </a:lnTo>
                  <a:lnTo>
                    <a:pt x="55878" y="8691"/>
                  </a:lnTo>
                  <a:lnTo>
                    <a:pt x="300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931"/>
            <p:cNvSpPr/>
            <p:nvPr>
              <p:custDataLst>
                <p:tags r:id="rId30"/>
              </p:custDataLst>
            </p:nvPr>
          </p:nvSpPr>
          <p:spPr>
            <a:xfrm>
              <a:off x="3162662" y="3035650"/>
              <a:ext cx="139339" cy="119100"/>
            </a:xfrm>
            <a:custGeom>
              <a:avLst/>
              <a:gdLst/>
              <a:ahLst/>
              <a:cxnLst/>
              <a:rect l="0" t="0" r="0" b="0"/>
              <a:pathLst>
                <a:path w="139339" h="119100">
                  <a:moveTo>
                    <a:pt x="18688" y="18700"/>
                  </a:moveTo>
                  <a:lnTo>
                    <a:pt x="18688" y="18700"/>
                  </a:lnTo>
                  <a:lnTo>
                    <a:pt x="16806" y="31252"/>
                  </a:lnTo>
                  <a:lnTo>
                    <a:pt x="7857" y="72564"/>
                  </a:lnTo>
                  <a:lnTo>
                    <a:pt x="0" y="119099"/>
                  </a:lnTo>
                  <a:lnTo>
                    <a:pt x="11879" y="81470"/>
                  </a:lnTo>
                  <a:lnTo>
                    <a:pt x="28187" y="34104"/>
                  </a:lnTo>
                  <a:lnTo>
                    <a:pt x="44316" y="10094"/>
                  </a:lnTo>
                  <a:lnTo>
                    <a:pt x="53832" y="1234"/>
                  </a:lnTo>
                  <a:lnTo>
                    <a:pt x="59051" y="0"/>
                  </a:lnTo>
                  <a:lnTo>
                    <a:pt x="70494" y="2393"/>
                  </a:lnTo>
                  <a:lnTo>
                    <a:pt x="92207" y="15044"/>
                  </a:lnTo>
                  <a:lnTo>
                    <a:pt x="104515" y="30011"/>
                  </a:lnTo>
                  <a:lnTo>
                    <a:pt x="131303" y="75092"/>
                  </a:lnTo>
                  <a:lnTo>
                    <a:pt x="139338" y="88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932"/>
            <p:cNvSpPr/>
            <p:nvPr>
              <p:custDataLst>
                <p:tags r:id="rId31"/>
              </p:custDataLst>
            </p:nvPr>
          </p:nvSpPr>
          <p:spPr>
            <a:xfrm>
              <a:off x="3166866" y="3225644"/>
              <a:ext cx="150882" cy="492439"/>
            </a:xfrm>
            <a:custGeom>
              <a:avLst/>
              <a:gdLst/>
              <a:ahLst/>
              <a:cxnLst/>
              <a:rect l="0" t="0" r="0" b="0"/>
              <a:pathLst>
                <a:path w="150882" h="492439">
                  <a:moveTo>
                    <a:pt x="14484" y="171606"/>
                  </a:moveTo>
                  <a:lnTo>
                    <a:pt x="14484" y="171606"/>
                  </a:lnTo>
                  <a:lnTo>
                    <a:pt x="11113" y="168235"/>
                  </a:lnTo>
                  <a:lnTo>
                    <a:pt x="9458" y="164699"/>
                  </a:lnTo>
                  <a:lnTo>
                    <a:pt x="8395" y="160051"/>
                  </a:lnTo>
                  <a:lnTo>
                    <a:pt x="9560" y="198666"/>
                  </a:lnTo>
                  <a:lnTo>
                    <a:pt x="14883" y="228788"/>
                  </a:lnTo>
                  <a:lnTo>
                    <a:pt x="18189" y="267106"/>
                  </a:lnTo>
                  <a:lnTo>
                    <a:pt x="20364" y="309300"/>
                  </a:lnTo>
                  <a:lnTo>
                    <a:pt x="23682" y="351572"/>
                  </a:lnTo>
                  <a:lnTo>
                    <a:pt x="27509" y="391997"/>
                  </a:lnTo>
                  <a:lnTo>
                    <a:pt x="31562" y="429719"/>
                  </a:lnTo>
                  <a:lnTo>
                    <a:pt x="37105" y="474488"/>
                  </a:lnTo>
                  <a:lnTo>
                    <a:pt x="39060" y="491987"/>
                  </a:lnTo>
                  <a:lnTo>
                    <a:pt x="39335" y="492438"/>
                  </a:lnTo>
                  <a:lnTo>
                    <a:pt x="39518" y="491327"/>
                  </a:lnTo>
                  <a:lnTo>
                    <a:pt x="30378" y="447577"/>
                  </a:lnTo>
                  <a:lnTo>
                    <a:pt x="25546" y="411853"/>
                  </a:lnTo>
                  <a:lnTo>
                    <a:pt x="17284" y="364930"/>
                  </a:lnTo>
                  <a:lnTo>
                    <a:pt x="12117" y="338589"/>
                  </a:lnTo>
                  <a:lnTo>
                    <a:pt x="7967" y="309739"/>
                  </a:lnTo>
                  <a:lnTo>
                    <a:pt x="4495" y="279217"/>
                  </a:lnTo>
                  <a:lnTo>
                    <a:pt x="1475" y="247580"/>
                  </a:lnTo>
                  <a:lnTo>
                    <a:pt x="166" y="218727"/>
                  </a:lnTo>
                  <a:lnTo>
                    <a:pt x="0" y="191731"/>
                  </a:lnTo>
                  <a:lnTo>
                    <a:pt x="595" y="165973"/>
                  </a:lnTo>
                  <a:lnTo>
                    <a:pt x="3137" y="120419"/>
                  </a:lnTo>
                  <a:lnTo>
                    <a:pt x="7324" y="81123"/>
                  </a:lnTo>
                  <a:lnTo>
                    <a:pt x="19026" y="36611"/>
                  </a:lnTo>
                  <a:lnTo>
                    <a:pt x="32260" y="14712"/>
                  </a:lnTo>
                  <a:lnTo>
                    <a:pt x="47549" y="3097"/>
                  </a:lnTo>
                  <a:lnTo>
                    <a:pt x="55577" y="0"/>
                  </a:lnTo>
                  <a:lnTo>
                    <a:pt x="61635" y="2169"/>
                  </a:lnTo>
                  <a:lnTo>
                    <a:pt x="66379" y="7848"/>
                  </a:lnTo>
                  <a:lnTo>
                    <a:pt x="82434" y="50751"/>
                  </a:lnTo>
                  <a:lnTo>
                    <a:pt x="88239" y="92366"/>
                  </a:lnTo>
                  <a:lnTo>
                    <a:pt x="83218" y="129234"/>
                  </a:lnTo>
                  <a:lnTo>
                    <a:pt x="68879" y="166816"/>
                  </a:lnTo>
                  <a:lnTo>
                    <a:pt x="57334" y="182965"/>
                  </a:lnTo>
                  <a:lnTo>
                    <a:pt x="47835" y="189643"/>
                  </a:lnTo>
                  <a:lnTo>
                    <a:pt x="53450" y="183614"/>
                  </a:lnTo>
                  <a:lnTo>
                    <a:pt x="64023" y="180471"/>
                  </a:lnTo>
                  <a:lnTo>
                    <a:pt x="87723" y="180582"/>
                  </a:lnTo>
                  <a:lnTo>
                    <a:pt x="106302" y="184768"/>
                  </a:lnTo>
                  <a:lnTo>
                    <a:pt x="123966" y="193683"/>
                  </a:lnTo>
                  <a:lnTo>
                    <a:pt x="137461" y="206583"/>
                  </a:lnTo>
                  <a:lnTo>
                    <a:pt x="146752" y="221723"/>
                  </a:lnTo>
                  <a:lnTo>
                    <a:pt x="150881" y="237860"/>
                  </a:lnTo>
                  <a:lnTo>
                    <a:pt x="147071" y="254439"/>
                  </a:lnTo>
                  <a:lnTo>
                    <a:pt x="137617" y="269804"/>
                  </a:lnTo>
                  <a:lnTo>
                    <a:pt x="124008" y="281336"/>
                  </a:lnTo>
                  <a:lnTo>
                    <a:pt x="86995" y="289020"/>
                  </a:lnTo>
                  <a:lnTo>
                    <a:pt x="63877" y="287926"/>
                  </a:lnTo>
                  <a:lnTo>
                    <a:pt x="61524" y="285842"/>
                  </a:lnTo>
                  <a:lnTo>
                    <a:pt x="61366" y="283041"/>
                  </a:lnTo>
                  <a:lnTo>
                    <a:pt x="65284" y="273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933"/>
            <p:cNvSpPr/>
            <p:nvPr>
              <p:custDataLst>
                <p:tags r:id="rId32"/>
              </p:custDataLst>
            </p:nvPr>
          </p:nvSpPr>
          <p:spPr>
            <a:xfrm>
              <a:off x="3568700" y="335280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8309" y="31619"/>
                  </a:lnTo>
                  <a:lnTo>
                    <a:pt x="75352" y="22520"/>
                  </a:lnTo>
                  <a:lnTo>
                    <a:pt x="115805" y="15183"/>
                  </a:lnTo>
                  <a:lnTo>
                    <a:pt x="155185" y="9570"/>
                  </a:lnTo>
                  <a:lnTo>
                    <a:pt x="200184" y="314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934"/>
            <p:cNvSpPr/>
            <p:nvPr>
              <p:custDataLst>
                <p:tags r:id="rId33"/>
              </p:custDataLst>
            </p:nvPr>
          </p:nvSpPr>
          <p:spPr>
            <a:xfrm>
              <a:off x="3664833" y="3298629"/>
              <a:ext cx="49918" cy="270072"/>
            </a:xfrm>
            <a:custGeom>
              <a:avLst/>
              <a:gdLst/>
              <a:ahLst/>
              <a:cxnLst/>
              <a:rect l="0" t="0" r="0" b="0"/>
              <a:pathLst>
                <a:path w="49918" h="270072">
                  <a:moveTo>
                    <a:pt x="5467" y="3371"/>
                  </a:moveTo>
                  <a:lnTo>
                    <a:pt x="5467" y="3371"/>
                  </a:lnTo>
                  <a:lnTo>
                    <a:pt x="5467" y="0"/>
                  </a:lnTo>
                  <a:lnTo>
                    <a:pt x="2096" y="8017"/>
                  </a:lnTo>
                  <a:lnTo>
                    <a:pt x="0" y="20426"/>
                  </a:lnTo>
                  <a:lnTo>
                    <a:pt x="11167" y="67854"/>
                  </a:lnTo>
                  <a:lnTo>
                    <a:pt x="17974" y="113494"/>
                  </a:lnTo>
                  <a:lnTo>
                    <a:pt x="23020" y="147564"/>
                  </a:lnTo>
                  <a:lnTo>
                    <a:pt x="29966" y="186226"/>
                  </a:lnTo>
                  <a:lnTo>
                    <a:pt x="37757" y="221282"/>
                  </a:lnTo>
                  <a:lnTo>
                    <a:pt x="49917" y="270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935"/>
            <p:cNvSpPr/>
            <p:nvPr>
              <p:custDataLst>
                <p:tags r:id="rId34"/>
              </p:custDataLst>
            </p:nvPr>
          </p:nvSpPr>
          <p:spPr>
            <a:xfrm>
              <a:off x="4311650" y="3155950"/>
              <a:ext cx="139701" cy="304801"/>
            </a:xfrm>
            <a:custGeom>
              <a:avLst/>
              <a:gdLst/>
              <a:ahLst/>
              <a:cxnLst/>
              <a:rect l="0" t="0" r="0" b="0"/>
              <a:pathLst>
                <a:path w="139701" h="304801">
                  <a:moveTo>
                    <a:pt x="139700" y="0"/>
                  </a:moveTo>
                  <a:lnTo>
                    <a:pt x="139700" y="0"/>
                  </a:lnTo>
                  <a:lnTo>
                    <a:pt x="119421" y="23100"/>
                  </a:lnTo>
                  <a:lnTo>
                    <a:pt x="94964" y="67130"/>
                  </a:lnTo>
                  <a:lnTo>
                    <a:pt x="73251" y="111915"/>
                  </a:lnTo>
                  <a:lnTo>
                    <a:pt x="53252" y="154868"/>
                  </a:lnTo>
                  <a:lnTo>
                    <a:pt x="35661" y="195125"/>
                  </a:lnTo>
                  <a:lnTo>
                    <a:pt x="20789" y="234183"/>
                  </a:lnTo>
                  <a:lnTo>
                    <a:pt x="7257" y="27838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936"/>
            <p:cNvSpPr/>
            <p:nvPr>
              <p:custDataLst>
                <p:tags r:id="rId35"/>
              </p:custDataLst>
            </p:nvPr>
          </p:nvSpPr>
          <p:spPr>
            <a:xfrm>
              <a:off x="4273550" y="3245451"/>
              <a:ext cx="184151" cy="202600"/>
            </a:xfrm>
            <a:custGeom>
              <a:avLst/>
              <a:gdLst/>
              <a:ahLst/>
              <a:cxnLst/>
              <a:rect l="0" t="0" r="0" b="0"/>
              <a:pathLst>
                <a:path w="184151" h="202600">
                  <a:moveTo>
                    <a:pt x="0" y="18449"/>
                  </a:moveTo>
                  <a:lnTo>
                    <a:pt x="0" y="18449"/>
                  </a:lnTo>
                  <a:lnTo>
                    <a:pt x="0" y="6239"/>
                  </a:lnTo>
                  <a:lnTo>
                    <a:pt x="705" y="3959"/>
                  </a:lnTo>
                  <a:lnTo>
                    <a:pt x="1881" y="2439"/>
                  </a:lnTo>
                  <a:lnTo>
                    <a:pt x="3371" y="1426"/>
                  </a:lnTo>
                  <a:lnTo>
                    <a:pt x="12209" y="0"/>
                  </a:lnTo>
                  <a:lnTo>
                    <a:pt x="33878" y="9690"/>
                  </a:lnTo>
                  <a:lnTo>
                    <a:pt x="77875" y="44183"/>
                  </a:lnTo>
                  <a:lnTo>
                    <a:pt x="113385" y="85889"/>
                  </a:lnTo>
                  <a:lnTo>
                    <a:pt x="140997" y="125685"/>
                  </a:lnTo>
                  <a:lnTo>
                    <a:pt x="165565" y="173295"/>
                  </a:lnTo>
                  <a:lnTo>
                    <a:pt x="184150" y="2025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937"/>
            <p:cNvSpPr/>
            <p:nvPr>
              <p:custDataLst>
                <p:tags r:id="rId36"/>
              </p:custDataLst>
            </p:nvPr>
          </p:nvSpPr>
          <p:spPr>
            <a:xfrm>
              <a:off x="3937100" y="2999638"/>
              <a:ext cx="126901" cy="99163"/>
            </a:xfrm>
            <a:custGeom>
              <a:avLst/>
              <a:gdLst/>
              <a:ahLst/>
              <a:cxnLst/>
              <a:rect l="0" t="0" r="0" b="0"/>
              <a:pathLst>
                <a:path w="126901" h="99163">
                  <a:moveTo>
                    <a:pt x="12600" y="16612"/>
                  </a:moveTo>
                  <a:lnTo>
                    <a:pt x="12600" y="16612"/>
                  </a:lnTo>
                  <a:lnTo>
                    <a:pt x="12600" y="19983"/>
                  </a:lnTo>
                  <a:lnTo>
                    <a:pt x="1045" y="67044"/>
                  </a:lnTo>
                  <a:lnTo>
                    <a:pt x="50" y="81536"/>
                  </a:lnTo>
                  <a:lnTo>
                    <a:pt x="0" y="81061"/>
                  </a:lnTo>
                  <a:lnTo>
                    <a:pt x="20956" y="38100"/>
                  </a:lnTo>
                  <a:lnTo>
                    <a:pt x="41965" y="9495"/>
                  </a:lnTo>
                  <a:lnTo>
                    <a:pt x="49110" y="4106"/>
                  </a:lnTo>
                  <a:lnTo>
                    <a:pt x="62693" y="0"/>
                  </a:lnTo>
                  <a:lnTo>
                    <a:pt x="69279" y="2009"/>
                  </a:lnTo>
                  <a:lnTo>
                    <a:pt x="82240" y="11768"/>
                  </a:lnTo>
                  <a:lnTo>
                    <a:pt x="103445" y="51168"/>
                  </a:lnTo>
                  <a:lnTo>
                    <a:pt x="126900" y="99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938"/>
            <p:cNvSpPr/>
            <p:nvPr>
              <p:custDataLst>
                <p:tags r:id="rId37"/>
              </p:custDataLst>
            </p:nvPr>
          </p:nvSpPr>
          <p:spPr>
            <a:xfrm>
              <a:off x="4095750" y="33972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3452" y="447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939"/>
            <p:cNvSpPr/>
            <p:nvPr>
              <p:custDataLst>
                <p:tags r:id="rId38"/>
              </p:custDataLst>
            </p:nvPr>
          </p:nvSpPr>
          <p:spPr>
            <a:xfrm>
              <a:off x="3925728" y="3187672"/>
              <a:ext cx="121037" cy="428712"/>
            </a:xfrm>
            <a:custGeom>
              <a:avLst/>
              <a:gdLst/>
              <a:ahLst/>
              <a:cxnLst/>
              <a:rect l="0" t="0" r="0" b="0"/>
              <a:pathLst>
                <a:path w="121037" h="428712">
                  <a:moveTo>
                    <a:pt x="11272" y="247678"/>
                  </a:moveTo>
                  <a:lnTo>
                    <a:pt x="11272" y="247678"/>
                  </a:lnTo>
                  <a:lnTo>
                    <a:pt x="7901" y="244307"/>
                  </a:lnTo>
                  <a:lnTo>
                    <a:pt x="6908" y="244019"/>
                  </a:lnTo>
                  <a:lnTo>
                    <a:pt x="6246" y="244534"/>
                  </a:lnTo>
                  <a:lnTo>
                    <a:pt x="5805" y="245582"/>
                  </a:lnTo>
                  <a:lnTo>
                    <a:pt x="5183" y="260541"/>
                  </a:lnTo>
                  <a:lnTo>
                    <a:pt x="14407" y="301019"/>
                  </a:lnTo>
                  <a:lnTo>
                    <a:pt x="20824" y="338036"/>
                  </a:lnTo>
                  <a:lnTo>
                    <a:pt x="23039" y="378559"/>
                  </a:lnTo>
                  <a:lnTo>
                    <a:pt x="23849" y="425344"/>
                  </a:lnTo>
                  <a:lnTo>
                    <a:pt x="23184" y="428211"/>
                  </a:lnTo>
                  <a:lnTo>
                    <a:pt x="22036" y="428711"/>
                  </a:lnTo>
                  <a:lnTo>
                    <a:pt x="20565" y="427633"/>
                  </a:lnTo>
                  <a:lnTo>
                    <a:pt x="14247" y="380554"/>
                  </a:lnTo>
                  <a:lnTo>
                    <a:pt x="8361" y="346245"/>
                  </a:lnTo>
                  <a:lnTo>
                    <a:pt x="5803" y="323267"/>
                  </a:lnTo>
                  <a:lnTo>
                    <a:pt x="3393" y="298071"/>
                  </a:lnTo>
                  <a:lnTo>
                    <a:pt x="1786" y="269984"/>
                  </a:lnTo>
                  <a:lnTo>
                    <a:pt x="715" y="239971"/>
                  </a:lnTo>
                  <a:lnTo>
                    <a:pt x="0" y="208673"/>
                  </a:lnTo>
                  <a:lnTo>
                    <a:pt x="2346" y="176519"/>
                  </a:lnTo>
                  <a:lnTo>
                    <a:pt x="6733" y="143794"/>
                  </a:lnTo>
                  <a:lnTo>
                    <a:pt x="12479" y="110689"/>
                  </a:lnTo>
                  <a:lnTo>
                    <a:pt x="19132" y="84385"/>
                  </a:lnTo>
                  <a:lnTo>
                    <a:pt x="34050" y="43870"/>
                  </a:lnTo>
                  <a:lnTo>
                    <a:pt x="51575" y="7374"/>
                  </a:lnTo>
                  <a:lnTo>
                    <a:pt x="56484" y="2103"/>
                  </a:lnTo>
                  <a:lnTo>
                    <a:pt x="61169" y="0"/>
                  </a:lnTo>
                  <a:lnTo>
                    <a:pt x="65703" y="9"/>
                  </a:lnTo>
                  <a:lnTo>
                    <a:pt x="70137" y="3543"/>
                  </a:lnTo>
                  <a:lnTo>
                    <a:pt x="78827" y="16877"/>
                  </a:lnTo>
                  <a:lnTo>
                    <a:pt x="79867" y="42088"/>
                  </a:lnTo>
                  <a:lnTo>
                    <a:pt x="74400" y="88220"/>
                  </a:lnTo>
                  <a:lnTo>
                    <a:pt x="68312" y="127524"/>
                  </a:lnTo>
                  <a:lnTo>
                    <a:pt x="62039" y="151399"/>
                  </a:lnTo>
                  <a:lnTo>
                    <a:pt x="59235" y="159026"/>
                  </a:lnTo>
                  <a:lnTo>
                    <a:pt x="59475" y="161060"/>
                  </a:lnTo>
                  <a:lnTo>
                    <a:pt x="60341" y="162416"/>
                  </a:lnTo>
                  <a:lnTo>
                    <a:pt x="61624" y="162614"/>
                  </a:lnTo>
                  <a:lnTo>
                    <a:pt x="74129" y="156051"/>
                  </a:lnTo>
                  <a:lnTo>
                    <a:pt x="85540" y="155920"/>
                  </a:lnTo>
                  <a:lnTo>
                    <a:pt x="109120" y="161584"/>
                  </a:lnTo>
                  <a:lnTo>
                    <a:pt x="113193" y="165588"/>
                  </a:lnTo>
                  <a:lnTo>
                    <a:pt x="119599" y="177562"/>
                  </a:lnTo>
                  <a:lnTo>
                    <a:pt x="121036" y="194173"/>
                  </a:lnTo>
                  <a:lnTo>
                    <a:pt x="117911" y="212609"/>
                  </a:lnTo>
                  <a:lnTo>
                    <a:pt x="109468" y="230210"/>
                  </a:lnTo>
                  <a:lnTo>
                    <a:pt x="89442" y="252615"/>
                  </a:lnTo>
                  <a:lnTo>
                    <a:pt x="55722" y="273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201"/>
          <p:cNvGrpSpPr/>
          <p:nvPr/>
        </p:nvGrpSpPr>
        <p:grpSpPr>
          <a:xfrm>
            <a:off x="3206750" y="3683000"/>
            <a:ext cx="996951" cy="258150"/>
            <a:chOff x="3206750" y="3683000"/>
            <a:chExt cx="996951" cy="258150"/>
          </a:xfrm>
        </p:grpSpPr>
        <p:sp>
          <p:nvSpPr>
            <p:cNvPr id="112" name="SMARTInkShape-6940"/>
            <p:cNvSpPr/>
            <p:nvPr>
              <p:custDataLst>
                <p:tags r:id="rId27"/>
              </p:custDataLst>
            </p:nvPr>
          </p:nvSpPr>
          <p:spPr>
            <a:xfrm>
              <a:off x="3206750" y="3683000"/>
              <a:ext cx="996951" cy="165101"/>
            </a:xfrm>
            <a:custGeom>
              <a:avLst/>
              <a:gdLst/>
              <a:ahLst/>
              <a:cxnLst/>
              <a:rect l="0" t="0" r="0" b="0"/>
              <a:pathLst>
                <a:path w="996951" h="165101">
                  <a:moveTo>
                    <a:pt x="0" y="165100"/>
                  </a:moveTo>
                  <a:lnTo>
                    <a:pt x="0" y="165100"/>
                  </a:lnTo>
                  <a:lnTo>
                    <a:pt x="33893" y="165100"/>
                  </a:lnTo>
                  <a:lnTo>
                    <a:pt x="75035" y="162983"/>
                  </a:lnTo>
                  <a:lnTo>
                    <a:pt x="105763" y="159455"/>
                  </a:lnTo>
                  <a:lnTo>
                    <a:pt x="140358" y="154987"/>
                  </a:lnTo>
                  <a:lnTo>
                    <a:pt x="185294" y="147069"/>
                  </a:lnTo>
                  <a:lnTo>
                    <a:pt x="237124" y="136852"/>
                  </a:lnTo>
                  <a:lnTo>
                    <a:pt x="293550" y="125101"/>
                  </a:lnTo>
                  <a:lnTo>
                    <a:pt x="355155" y="112328"/>
                  </a:lnTo>
                  <a:lnTo>
                    <a:pt x="420215" y="98875"/>
                  </a:lnTo>
                  <a:lnTo>
                    <a:pt x="487576" y="84967"/>
                  </a:lnTo>
                  <a:lnTo>
                    <a:pt x="553651" y="72166"/>
                  </a:lnTo>
                  <a:lnTo>
                    <a:pt x="618867" y="60105"/>
                  </a:lnTo>
                  <a:lnTo>
                    <a:pt x="683511" y="48537"/>
                  </a:lnTo>
                  <a:lnTo>
                    <a:pt x="740718" y="38708"/>
                  </a:lnTo>
                  <a:lnTo>
                    <a:pt x="792967" y="30038"/>
                  </a:lnTo>
                  <a:lnTo>
                    <a:pt x="841912" y="22142"/>
                  </a:lnTo>
                  <a:lnTo>
                    <a:pt x="880891" y="16173"/>
                  </a:lnTo>
                  <a:lnTo>
                    <a:pt x="913228" y="11487"/>
                  </a:lnTo>
                  <a:lnTo>
                    <a:pt x="959740" y="5106"/>
                  </a:lnTo>
                  <a:lnTo>
                    <a:pt x="996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941"/>
            <p:cNvSpPr/>
            <p:nvPr>
              <p:custDataLst>
                <p:tags r:id="rId28"/>
              </p:custDataLst>
            </p:nvPr>
          </p:nvSpPr>
          <p:spPr>
            <a:xfrm>
              <a:off x="3489149" y="3810000"/>
              <a:ext cx="555802" cy="131150"/>
            </a:xfrm>
            <a:custGeom>
              <a:avLst/>
              <a:gdLst/>
              <a:ahLst/>
              <a:cxnLst/>
              <a:rect l="0" t="0" r="0" b="0"/>
              <a:pathLst>
                <a:path w="555802" h="131150">
                  <a:moveTo>
                    <a:pt x="111301" y="82550"/>
                  </a:moveTo>
                  <a:lnTo>
                    <a:pt x="111301" y="82550"/>
                  </a:lnTo>
                  <a:lnTo>
                    <a:pt x="64107" y="96034"/>
                  </a:lnTo>
                  <a:lnTo>
                    <a:pt x="29648" y="108298"/>
                  </a:lnTo>
                  <a:lnTo>
                    <a:pt x="5866" y="120099"/>
                  </a:lnTo>
                  <a:lnTo>
                    <a:pt x="1500" y="125221"/>
                  </a:lnTo>
                  <a:lnTo>
                    <a:pt x="0" y="130048"/>
                  </a:lnTo>
                  <a:lnTo>
                    <a:pt x="6762" y="131149"/>
                  </a:lnTo>
                  <a:lnTo>
                    <a:pt x="34971" y="126727"/>
                  </a:lnTo>
                  <a:lnTo>
                    <a:pt x="60414" y="120468"/>
                  </a:lnTo>
                  <a:lnTo>
                    <a:pt x="92193" y="112062"/>
                  </a:lnTo>
                  <a:lnTo>
                    <a:pt x="128195" y="102225"/>
                  </a:lnTo>
                  <a:lnTo>
                    <a:pt x="171953" y="90727"/>
                  </a:lnTo>
                  <a:lnTo>
                    <a:pt x="220880" y="78124"/>
                  </a:lnTo>
                  <a:lnTo>
                    <a:pt x="273254" y="64783"/>
                  </a:lnTo>
                  <a:lnTo>
                    <a:pt x="327925" y="51655"/>
                  </a:lnTo>
                  <a:lnTo>
                    <a:pt x="384128" y="38670"/>
                  </a:lnTo>
                  <a:lnTo>
                    <a:pt x="441352" y="25780"/>
                  </a:lnTo>
                  <a:lnTo>
                    <a:pt x="479502" y="17187"/>
                  </a:lnTo>
                  <a:lnTo>
                    <a:pt x="5558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6942"/>
          <p:cNvSpPr/>
          <p:nvPr>
            <p:custDataLst>
              <p:tags r:id="rId7"/>
            </p:custDataLst>
          </p:nvPr>
        </p:nvSpPr>
        <p:spPr>
          <a:xfrm>
            <a:off x="8956088" y="2628900"/>
            <a:ext cx="968963" cy="190501"/>
          </a:xfrm>
          <a:custGeom>
            <a:avLst/>
            <a:gdLst/>
            <a:ahLst/>
            <a:cxnLst/>
            <a:rect l="0" t="0" r="0" b="0"/>
            <a:pathLst>
              <a:path w="968963" h="190501">
                <a:moveTo>
                  <a:pt x="10112" y="0"/>
                </a:moveTo>
                <a:lnTo>
                  <a:pt x="10112" y="0"/>
                </a:lnTo>
                <a:lnTo>
                  <a:pt x="3370" y="3371"/>
                </a:lnTo>
                <a:lnTo>
                  <a:pt x="60" y="18196"/>
                </a:lnTo>
                <a:lnTo>
                  <a:pt x="0" y="41248"/>
                </a:lnTo>
                <a:lnTo>
                  <a:pt x="4677" y="67957"/>
                </a:lnTo>
                <a:lnTo>
                  <a:pt x="32098" y="110760"/>
                </a:lnTo>
                <a:lnTo>
                  <a:pt x="65275" y="130600"/>
                </a:lnTo>
                <a:lnTo>
                  <a:pt x="108711" y="142006"/>
                </a:lnTo>
                <a:lnTo>
                  <a:pt x="135112" y="144059"/>
                </a:lnTo>
                <a:lnTo>
                  <a:pt x="163295" y="144723"/>
                </a:lnTo>
                <a:lnTo>
                  <a:pt x="194784" y="140932"/>
                </a:lnTo>
                <a:lnTo>
                  <a:pt x="228477" y="134171"/>
                </a:lnTo>
                <a:lnTo>
                  <a:pt x="263638" y="125431"/>
                </a:lnTo>
                <a:lnTo>
                  <a:pt x="297663" y="116076"/>
                </a:lnTo>
                <a:lnTo>
                  <a:pt x="330929" y="106312"/>
                </a:lnTo>
                <a:lnTo>
                  <a:pt x="363690" y="96275"/>
                </a:lnTo>
                <a:lnTo>
                  <a:pt x="393291" y="88172"/>
                </a:lnTo>
                <a:lnTo>
                  <a:pt x="420786" y="81359"/>
                </a:lnTo>
                <a:lnTo>
                  <a:pt x="446878" y="75406"/>
                </a:lnTo>
                <a:lnTo>
                  <a:pt x="487157" y="70673"/>
                </a:lnTo>
                <a:lnTo>
                  <a:pt x="503825" y="70399"/>
                </a:lnTo>
                <a:lnTo>
                  <a:pt x="516349" y="73744"/>
                </a:lnTo>
                <a:lnTo>
                  <a:pt x="534026" y="86867"/>
                </a:lnTo>
                <a:lnTo>
                  <a:pt x="569519" y="132289"/>
                </a:lnTo>
                <a:lnTo>
                  <a:pt x="594883" y="148714"/>
                </a:lnTo>
                <a:lnTo>
                  <a:pt x="642321" y="164336"/>
                </a:lnTo>
                <a:lnTo>
                  <a:pt x="677916" y="171223"/>
                </a:lnTo>
                <a:lnTo>
                  <a:pt x="715274" y="177733"/>
                </a:lnTo>
                <a:lnTo>
                  <a:pt x="756917" y="182248"/>
                </a:lnTo>
                <a:lnTo>
                  <a:pt x="801240" y="183586"/>
                </a:lnTo>
                <a:lnTo>
                  <a:pt x="843067" y="182102"/>
                </a:lnTo>
                <a:lnTo>
                  <a:pt x="886739" y="179075"/>
                </a:lnTo>
                <a:lnTo>
                  <a:pt x="929077" y="181941"/>
                </a:lnTo>
                <a:lnTo>
                  <a:pt x="968962" y="190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1203"/>
          <p:cNvGrpSpPr/>
          <p:nvPr/>
        </p:nvGrpSpPr>
        <p:grpSpPr>
          <a:xfrm>
            <a:off x="6600530" y="3956869"/>
            <a:ext cx="467021" cy="731370"/>
            <a:chOff x="6600530" y="3956869"/>
            <a:chExt cx="467021" cy="731370"/>
          </a:xfrm>
        </p:grpSpPr>
        <p:sp>
          <p:nvSpPr>
            <p:cNvPr id="116" name="SMARTInkShape-6943"/>
            <p:cNvSpPr/>
            <p:nvPr>
              <p:custDataLst>
                <p:tags r:id="rId23"/>
              </p:custDataLst>
            </p:nvPr>
          </p:nvSpPr>
          <p:spPr>
            <a:xfrm>
              <a:off x="7029450" y="4540511"/>
              <a:ext cx="38101" cy="133090"/>
            </a:xfrm>
            <a:custGeom>
              <a:avLst/>
              <a:gdLst/>
              <a:ahLst/>
              <a:cxnLst/>
              <a:rect l="0" t="0" r="0" b="0"/>
              <a:pathLst>
                <a:path w="38101" h="13309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9644" y="3187"/>
                  </a:lnTo>
                  <a:lnTo>
                    <a:pt x="21270" y="44558"/>
                  </a:lnTo>
                  <a:lnTo>
                    <a:pt x="26737" y="88408"/>
                  </a:lnTo>
                  <a:lnTo>
                    <a:pt x="38100" y="133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944"/>
            <p:cNvSpPr/>
            <p:nvPr>
              <p:custDataLst>
                <p:tags r:id="rId24"/>
              </p:custDataLst>
            </p:nvPr>
          </p:nvSpPr>
          <p:spPr>
            <a:xfrm>
              <a:off x="6616723" y="3956869"/>
              <a:ext cx="260328" cy="177709"/>
            </a:xfrm>
            <a:custGeom>
              <a:avLst/>
              <a:gdLst/>
              <a:ahLst/>
              <a:cxnLst/>
              <a:rect l="0" t="0" r="0" b="0"/>
              <a:pathLst>
                <a:path w="260328" h="177709">
                  <a:moveTo>
                    <a:pt x="57127" y="37281"/>
                  </a:moveTo>
                  <a:lnTo>
                    <a:pt x="57127" y="37281"/>
                  </a:lnTo>
                  <a:lnTo>
                    <a:pt x="53756" y="33910"/>
                  </a:lnTo>
                  <a:lnTo>
                    <a:pt x="50219" y="32255"/>
                  </a:lnTo>
                  <a:lnTo>
                    <a:pt x="48288" y="31814"/>
                  </a:lnTo>
                  <a:lnTo>
                    <a:pt x="46296" y="33636"/>
                  </a:lnTo>
                  <a:lnTo>
                    <a:pt x="28752" y="74321"/>
                  </a:lnTo>
                  <a:lnTo>
                    <a:pt x="14389" y="118994"/>
                  </a:lnTo>
                  <a:lnTo>
                    <a:pt x="3024" y="165451"/>
                  </a:lnTo>
                  <a:lnTo>
                    <a:pt x="579" y="177708"/>
                  </a:lnTo>
                  <a:lnTo>
                    <a:pt x="378" y="177466"/>
                  </a:lnTo>
                  <a:lnTo>
                    <a:pt x="0" y="133671"/>
                  </a:lnTo>
                  <a:lnTo>
                    <a:pt x="2101" y="99237"/>
                  </a:lnTo>
                  <a:lnTo>
                    <a:pt x="15893" y="62929"/>
                  </a:lnTo>
                  <a:lnTo>
                    <a:pt x="43598" y="22461"/>
                  </a:lnTo>
                  <a:lnTo>
                    <a:pt x="57464" y="8822"/>
                  </a:lnTo>
                  <a:lnTo>
                    <a:pt x="73035" y="409"/>
                  </a:lnTo>
                  <a:lnTo>
                    <a:pt x="80432" y="0"/>
                  </a:lnTo>
                  <a:lnTo>
                    <a:pt x="94295" y="5189"/>
                  </a:lnTo>
                  <a:lnTo>
                    <a:pt x="124807" y="40271"/>
                  </a:lnTo>
                  <a:lnTo>
                    <a:pt x="153829" y="81903"/>
                  </a:lnTo>
                  <a:lnTo>
                    <a:pt x="194901" y="128895"/>
                  </a:lnTo>
                  <a:lnTo>
                    <a:pt x="240440" y="163802"/>
                  </a:lnTo>
                  <a:lnTo>
                    <a:pt x="260327" y="176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945"/>
            <p:cNvSpPr/>
            <p:nvPr>
              <p:custDataLst>
                <p:tags r:id="rId25"/>
              </p:custDataLst>
            </p:nvPr>
          </p:nvSpPr>
          <p:spPr>
            <a:xfrm>
              <a:off x="6600530" y="4269075"/>
              <a:ext cx="174921" cy="326478"/>
            </a:xfrm>
            <a:custGeom>
              <a:avLst/>
              <a:gdLst/>
              <a:ahLst/>
              <a:cxnLst/>
              <a:rect l="0" t="0" r="0" b="0"/>
              <a:pathLst>
                <a:path w="174921" h="326478">
                  <a:moveTo>
                    <a:pt x="174920" y="55275"/>
                  </a:moveTo>
                  <a:lnTo>
                    <a:pt x="174920" y="55275"/>
                  </a:lnTo>
                  <a:lnTo>
                    <a:pt x="174215" y="39374"/>
                  </a:lnTo>
                  <a:lnTo>
                    <a:pt x="166131" y="21429"/>
                  </a:lnTo>
                  <a:lnTo>
                    <a:pt x="162711" y="15778"/>
                  </a:lnTo>
                  <a:lnTo>
                    <a:pt x="151384" y="7617"/>
                  </a:lnTo>
                  <a:lnTo>
                    <a:pt x="136237" y="2343"/>
                  </a:lnTo>
                  <a:lnTo>
                    <a:pt x="117746" y="0"/>
                  </a:lnTo>
                  <a:lnTo>
                    <a:pt x="80760" y="5422"/>
                  </a:lnTo>
                  <a:lnTo>
                    <a:pt x="45264" y="15966"/>
                  </a:lnTo>
                  <a:lnTo>
                    <a:pt x="28865" y="27692"/>
                  </a:lnTo>
                  <a:lnTo>
                    <a:pt x="11701" y="52041"/>
                  </a:lnTo>
                  <a:lnTo>
                    <a:pt x="3600" y="70771"/>
                  </a:lnTo>
                  <a:lnTo>
                    <a:pt x="0" y="88503"/>
                  </a:lnTo>
                  <a:lnTo>
                    <a:pt x="2162" y="105791"/>
                  </a:lnTo>
                  <a:lnTo>
                    <a:pt x="4716" y="114352"/>
                  </a:lnTo>
                  <a:lnTo>
                    <a:pt x="25163" y="139886"/>
                  </a:lnTo>
                  <a:lnTo>
                    <a:pt x="68041" y="173091"/>
                  </a:lnTo>
                  <a:lnTo>
                    <a:pt x="113095" y="204528"/>
                  </a:lnTo>
                  <a:lnTo>
                    <a:pt x="152437" y="240920"/>
                  </a:lnTo>
                  <a:lnTo>
                    <a:pt x="170532" y="266757"/>
                  </a:lnTo>
                  <a:lnTo>
                    <a:pt x="174616" y="283792"/>
                  </a:lnTo>
                  <a:lnTo>
                    <a:pt x="174717" y="292287"/>
                  </a:lnTo>
                  <a:lnTo>
                    <a:pt x="172668" y="299360"/>
                  </a:lnTo>
                  <a:lnTo>
                    <a:pt x="164747" y="310983"/>
                  </a:lnTo>
                  <a:lnTo>
                    <a:pt x="148526" y="318972"/>
                  </a:lnTo>
                  <a:lnTo>
                    <a:pt x="103619" y="326477"/>
                  </a:lnTo>
                  <a:lnTo>
                    <a:pt x="58957" y="323055"/>
                  </a:lnTo>
                  <a:lnTo>
                    <a:pt x="49297" y="321750"/>
                  </a:lnTo>
                  <a:lnTo>
                    <a:pt x="46722" y="320413"/>
                  </a:lnTo>
                  <a:lnTo>
                    <a:pt x="41570" y="315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946"/>
            <p:cNvSpPr/>
            <p:nvPr>
              <p:custDataLst>
                <p:tags r:id="rId26"/>
              </p:custDataLst>
            </p:nvPr>
          </p:nvSpPr>
          <p:spPr>
            <a:xfrm>
              <a:off x="6858000" y="4543974"/>
              <a:ext cx="108497" cy="144265"/>
            </a:xfrm>
            <a:custGeom>
              <a:avLst/>
              <a:gdLst/>
              <a:ahLst/>
              <a:cxnLst/>
              <a:rect l="0" t="0" r="0" b="0"/>
              <a:pathLst>
                <a:path w="108497" h="144265">
                  <a:moveTo>
                    <a:pt x="19050" y="21676"/>
                  </a:moveTo>
                  <a:lnTo>
                    <a:pt x="19050" y="21676"/>
                  </a:lnTo>
                  <a:lnTo>
                    <a:pt x="19050" y="12216"/>
                  </a:lnTo>
                  <a:lnTo>
                    <a:pt x="20931" y="8535"/>
                  </a:lnTo>
                  <a:lnTo>
                    <a:pt x="22420" y="6565"/>
                  </a:lnTo>
                  <a:lnTo>
                    <a:pt x="38000" y="422"/>
                  </a:lnTo>
                  <a:lnTo>
                    <a:pt x="50756" y="0"/>
                  </a:lnTo>
                  <a:lnTo>
                    <a:pt x="63480" y="2870"/>
                  </a:lnTo>
                  <a:lnTo>
                    <a:pt x="76191" y="8849"/>
                  </a:lnTo>
                  <a:lnTo>
                    <a:pt x="85133" y="18092"/>
                  </a:lnTo>
                  <a:lnTo>
                    <a:pt x="88505" y="23520"/>
                  </a:lnTo>
                  <a:lnTo>
                    <a:pt x="90371" y="35195"/>
                  </a:lnTo>
                  <a:lnTo>
                    <a:pt x="89881" y="41272"/>
                  </a:lnTo>
                  <a:lnTo>
                    <a:pt x="85573" y="51787"/>
                  </a:lnTo>
                  <a:lnTo>
                    <a:pt x="82448" y="56567"/>
                  </a:lnTo>
                  <a:lnTo>
                    <a:pt x="73333" y="63759"/>
                  </a:lnTo>
                  <a:lnTo>
                    <a:pt x="56976" y="70754"/>
                  </a:lnTo>
                  <a:lnTo>
                    <a:pt x="45875" y="72324"/>
                  </a:lnTo>
                  <a:lnTo>
                    <a:pt x="71265" y="73878"/>
                  </a:lnTo>
                  <a:lnTo>
                    <a:pt x="88613" y="82612"/>
                  </a:lnTo>
                  <a:lnTo>
                    <a:pt x="98415" y="90151"/>
                  </a:lnTo>
                  <a:lnTo>
                    <a:pt x="108496" y="105700"/>
                  </a:lnTo>
                  <a:lnTo>
                    <a:pt x="108314" y="110854"/>
                  </a:lnTo>
                  <a:lnTo>
                    <a:pt x="106075" y="115700"/>
                  </a:lnTo>
                  <a:lnTo>
                    <a:pt x="97238" y="124848"/>
                  </a:lnTo>
                  <a:lnTo>
                    <a:pt x="75692" y="137225"/>
                  </a:lnTo>
                  <a:lnTo>
                    <a:pt x="47984" y="144264"/>
                  </a:lnTo>
                  <a:lnTo>
                    <a:pt x="22997" y="142508"/>
                  </a:lnTo>
                  <a:lnTo>
                    <a:pt x="11162" y="139349"/>
                  </a:lnTo>
                  <a:lnTo>
                    <a:pt x="4960" y="135593"/>
                  </a:lnTo>
                  <a:lnTo>
                    <a:pt x="0" y="1296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204"/>
          <p:cNvGrpSpPr/>
          <p:nvPr/>
        </p:nvGrpSpPr>
        <p:grpSpPr>
          <a:xfrm>
            <a:off x="7378700" y="4387850"/>
            <a:ext cx="254001" cy="143463"/>
            <a:chOff x="7378700" y="4387850"/>
            <a:chExt cx="254001" cy="143463"/>
          </a:xfrm>
        </p:grpSpPr>
        <p:sp>
          <p:nvSpPr>
            <p:cNvPr id="121" name="SMARTInkShape-6947"/>
            <p:cNvSpPr/>
            <p:nvPr>
              <p:custDataLst>
                <p:tags r:id="rId21"/>
              </p:custDataLst>
            </p:nvPr>
          </p:nvSpPr>
          <p:spPr>
            <a:xfrm>
              <a:off x="7378700" y="43878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5189" y="5792"/>
                  </a:lnTo>
                  <a:lnTo>
                    <a:pt x="86532" y="1716"/>
                  </a:lnTo>
                  <a:lnTo>
                    <a:pt x="128885" y="50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948"/>
            <p:cNvSpPr/>
            <p:nvPr>
              <p:custDataLst>
                <p:tags r:id="rId22"/>
              </p:custDataLst>
            </p:nvPr>
          </p:nvSpPr>
          <p:spPr>
            <a:xfrm>
              <a:off x="7423150" y="4483100"/>
              <a:ext cx="209551" cy="48213"/>
            </a:xfrm>
            <a:custGeom>
              <a:avLst/>
              <a:gdLst/>
              <a:ahLst/>
              <a:cxnLst/>
              <a:rect l="0" t="0" r="0" b="0"/>
              <a:pathLst>
                <a:path w="209551" h="48213">
                  <a:moveTo>
                    <a:pt x="0" y="38100"/>
                  </a:moveTo>
                  <a:lnTo>
                    <a:pt x="0" y="38100"/>
                  </a:lnTo>
                  <a:lnTo>
                    <a:pt x="3370" y="44842"/>
                  </a:lnTo>
                  <a:lnTo>
                    <a:pt x="14433" y="48152"/>
                  </a:lnTo>
                  <a:lnTo>
                    <a:pt x="33931" y="48212"/>
                  </a:lnTo>
                  <a:lnTo>
                    <a:pt x="63764" y="43535"/>
                  </a:lnTo>
                  <a:lnTo>
                    <a:pt x="101953" y="32989"/>
                  </a:lnTo>
                  <a:lnTo>
                    <a:pt x="141974" y="20307"/>
                  </a:lnTo>
                  <a:lnTo>
                    <a:pt x="187332" y="664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205"/>
          <p:cNvGrpSpPr/>
          <p:nvPr/>
        </p:nvGrpSpPr>
        <p:grpSpPr>
          <a:xfrm>
            <a:off x="8021640" y="3973175"/>
            <a:ext cx="1636711" cy="762931"/>
            <a:chOff x="8021640" y="3973175"/>
            <a:chExt cx="1636711" cy="762931"/>
          </a:xfrm>
        </p:grpSpPr>
        <p:sp>
          <p:nvSpPr>
            <p:cNvPr id="124" name="SMARTInkShape-6949"/>
            <p:cNvSpPr/>
            <p:nvPr>
              <p:custDataLst>
                <p:tags r:id="rId8"/>
              </p:custDataLst>
            </p:nvPr>
          </p:nvSpPr>
          <p:spPr>
            <a:xfrm>
              <a:off x="9266415" y="4095750"/>
              <a:ext cx="245886" cy="76201"/>
            </a:xfrm>
            <a:custGeom>
              <a:avLst/>
              <a:gdLst/>
              <a:ahLst/>
              <a:cxnLst/>
              <a:rect l="0" t="0" r="0" b="0"/>
              <a:pathLst>
                <a:path w="24588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2208" y="61697"/>
                  </a:lnTo>
                  <a:lnTo>
                    <a:pt x="0" y="53056"/>
                  </a:lnTo>
                  <a:lnTo>
                    <a:pt x="2233" y="49481"/>
                  </a:lnTo>
                  <a:lnTo>
                    <a:pt x="12242" y="43629"/>
                  </a:lnTo>
                  <a:lnTo>
                    <a:pt x="59693" y="29052"/>
                  </a:lnTo>
                  <a:lnTo>
                    <a:pt x="97987" y="20908"/>
                  </a:lnTo>
                  <a:lnTo>
                    <a:pt x="140876" y="12585"/>
                  </a:lnTo>
                  <a:lnTo>
                    <a:pt x="182280" y="5593"/>
                  </a:lnTo>
                  <a:lnTo>
                    <a:pt x="225157" y="1657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950"/>
            <p:cNvSpPr/>
            <p:nvPr>
              <p:custDataLst>
                <p:tags r:id="rId9"/>
              </p:custDataLst>
            </p:nvPr>
          </p:nvSpPr>
          <p:spPr>
            <a:xfrm>
              <a:off x="9404466" y="4133850"/>
              <a:ext cx="6235" cy="260351"/>
            </a:xfrm>
            <a:custGeom>
              <a:avLst/>
              <a:gdLst/>
              <a:ahLst/>
              <a:cxnLst/>
              <a:rect l="0" t="0" r="0" b="0"/>
              <a:pathLst>
                <a:path w="6235" h="260351">
                  <a:moveTo>
                    <a:pt x="6234" y="0"/>
                  </a:moveTo>
                  <a:lnTo>
                    <a:pt x="6234" y="0"/>
                  </a:lnTo>
                  <a:lnTo>
                    <a:pt x="2863" y="6742"/>
                  </a:lnTo>
                  <a:lnTo>
                    <a:pt x="472" y="48421"/>
                  </a:lnTo>
                  <a:lnTo>
                    <a:pt x="145" y="80787"/>
                  </a:lnTo>
                  <a:lnTo>
                    <a:pt x="0" y="118220"/>
                  </a:lnTo>
                  <a:lnTo>
                    <a:pt x="641" y="156259"/>
                  </a:lnTo>
                  <a:lnTo>
                    <a:pt x="3278" y="189628"/>
                  </a:lnTo>
                  <a:lnTo>
                    <a:pt x="5358" y="229439"/>
                  </a:lnTo>
                  <a:lnTo>
                    <a:pt x="6234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951"/>
            <p:cNvSpPr/>
            <p:nvPr>
              <p:custDataLst>
                <p:tags r:id="rId10"/>
              </p:custDataLst>
            </p:nvPr>
          </p:nvSpPr>
          <p:spPr>
            <a:xfrm>
              <a:off x="9175750" y="4349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952"/>
            <p:cNvSpPr/>
            <p:nvPr>
              <p:custDataLst>
                <p:tags r:id="rId11"/>
              </p:custDataLst>
            </p:nvPr>
          </p:nvSpPr>
          <p:spPr>
            <a:xfrm>
              <a:off x="8021640" y="4211078"/>
              <a:ext cx="203413" cy="525028"/>
            </a:xfrm>
            <a:custGeom>
              <a:avLst/>
              <a:gdLst/>
              <a:ahLst/>
              <a:cxnLst/>
              <a:rect l="0" t="0" r="0" b="0"/>
              <a:pathLst>
                <a:path w="203413" h="525028">
                  <a:moveTo>
                    <a:pt x="11110" y="227572"/>
                  </a:moveTo>
                  <a:lnTo>
                    <a:pt x="11110" y="227572"/>
                  </a:lnTo>
                  <a:lnTo>
                    <a:pt x="16179" y="272322"/>
                  </a:lnTo>
                  <a:lnTo>
                    <a:pt x="21236" y="315463"/>
                  </a:lnTo>
                  <a:lnTo>
                    <a:pt x="22666" y="347538"/>
                  </a:lnTo>
                  <a:lnTo>
                    <a:pt x="27064" y="382490"/>
                  </a:lnTo>
                  <a:lnTo>
                    <a:pt x="32311" y="418485"/>
                  </a:lnTo>
                  <a:lnTo>
                    <a:pt x="34644" y="453298"/>
                  </a:lnTo>
                  <a:lnTo>
                    <a:pt x="39328" y="494518"/>
                  </a:lnTo>
                  <a:lnTo>
                    <a:pt x="41456" y="522726"/>
                  </a:lnTo>
                  <a:lnTo>
                    <a:pt x="40512" y="524530"/>
                  </a:lnTo>
                  <a:lnTo>
                    <a:pt x="39178" y="525027"/>
                  </a:lnTo>
                  <a:lnTo>
                    <a:pt x="28073" y="478802"/>
                  </a:lnTo>
                  <a:lnTo>
                    <a:pt x="20765" y="441535"/>
                  </a:lnTo>
                  <a:lnTo>
                    <a:pt x="16841" y="416781"/>
                  </a:lnTo>
                  <a:lnTo>
                    <a:pt x="12814" y="389695"/>
                  </a:lnTo>
                  <a:lnTo>
                    <a:pt x="9424" y="361054"/>
                  </a:lnTo>
                  <a:lnTo>
                    <a:pt x="6458" y="331376"/>
                  </a:lnTo>
                  <a:lnTo>
                    <a:pt x="3776" y="301008"/>
                  </a:lnTo>
                  <a:lnTo>
                    <a:pt x="1987" y="271590"/>
                  </a:lnTo>
                  <a:lnTo>
                    <a:pt x="794" y="242807"/>
                  </a:lnTo>
                  <a:lnTo>
                    <a:pt x="0" y="214445"/>
                  </a:lnTo>
                  <a:lnTo>
                    <a:pt x="1587" y="187070"/>
                  </a:lnTo>
                  <a:lnTo>
                    <a:pt x="4761" y="160354"/>
                  </a:lnTo>
                  <a:lnTo>
                    <a:pt x="8994" y="134077"/>
                  </a:lnTo>
                  <a:lnTo>
                    <a:pt x="19341" y="87946"/>
                  </a:lnTo>
                  <a:lnTo>
                    <a:pt x="31701" y="49099"/>
                  </a:lnTo>
                  <a:lnTo>
                    <a:pt x="46602" y="20075"/>
                  </a:lnTo>
                  <a:lnTo>
                    <a:pt x="62632" y="4824"/>
                  </a:lnTo>
                  <a:lnTo>
                    <a:pt x="70859" y="756"/>
                  </a:lnTo>
                  <a:lnTo>
                    <a:pt x="87524" y="0"/>
                  </a:lnTo>
                  <a:lnTo>
                    <a:pt x="95920" y="1774"/>
                  </a:lnTo>
                  <a:lnTo>
                    <a:pt x="112773" y="15034"/>
                  </a:lnTo>
                  <a:lnTo>
                    <a:pt x="128260" y="35038"/>
                  </a:lnTo>
                  <a:lnTo>
                    <a:pt x="139848" y="58040"/>
                  </a:lnTo>
                  <a:lnTo>
                    <a:pt x="144056" y="82375"/>
                  </a:lnTo>
                  <a:lnTo>
                    <a:pt x="144191" y="94791"/>
                  </a:lnTo>
                  <a:lnTo>
                    <a:pt x="136814" y="117993"/>
                  </a:lnTo>
                  <a:lnTo>
                    <a:pt x="112453" y="154892"/>
                  </a:lnTo>
                  <a:lnTo>
                    <a:pt x="88670" y="176082"/>
                  </a:lnTo>
                  <a:lnTo>
                    <a:pt x="76601" y="182195"/>
                  </a:lnTo>
                  <a:lnTo>
                    <a:pt x="77349" y="182504"/>
                  </a:lnTo>
                  <a:lnTo>
                    <a:pt x="94331" y="186762"/>
                  </a:lnTo>
                  <a:lnTo>
                    <a:pt x="134402" y="207516"/>
                  </a:lnTo>
                  <a:lnTo>
                    <a:pt x="176601" y="238793"/>
                  </a:lnTo>
                  <a:lnTo>
                    <a:pt x="197727" y="263039"/>
                  </a:lnTo>
                  <a:lnTo>
                    <a:pt x="203412" y="277202"/>
                  </a:lnTo>
                  <a:lnTo>
                    <a:pt x="202811" y="283236"/>
                  </a:lnTo>
                  <a:lnTo>
                    <a:pt x="196499" y="293704"/>
                  </a:lnTo>
                  <a:lnTo>
                    <a:pt x="182875" y="301179"/>
                  </a:lnTo>
                  <a:lnTo>
                    <a:pt x="164356" y="305442"/>
                  </a:lnTo>
                  <a:lnTo>
                    <a:pt x="132246" y="303169"/>
                  </a:lnTo>
                  <a:lnTo>
                    <a:pt x="105123" y="291998"/>
                  </a:lnTo>
                  <a:lnTo>
                    <a:pt x="93660" y="284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953"/>
            <p:cNvSpPr/>
            <p:nvPr>
              <p:custDataLst>
                <p:tags r:id="rId12"/>
              </p:custDataLst>
            </p:nvPr>
          </p:nvSpPr>
          <p:spPr>
            <a:xfrm>
              <a:off x="8256799" y="4458922"/>
              <a:ext cx="67922" cy="76441"/>
            </a:xfrm>
            <a:custGeom>
              <a:avLst/>
              <a:gdLst/>
              <a:ahLst/>
              <a:cxnLst/>
              <a:rect l="0" t="0" r="0" b="0"/>
              <a:pathLst>
                <a:path w="67922" h="76441">
                  <a:moveTo>
                    <a:pt x="55351" y="17828"/>
                  </a:moveTo>
                  <a:lnTo>
                    <a:pt x="55351" y="17828"/>
                  </a:lnTo>
                  <a:lnTo>
                    <a:pt x="40604" y="4963"/>
                  </a:lnTo>
                  <a:lnTo>
                    <a:pt x="31226" y="610"/>
                  </a:lnTo>
                  <a:lnTo>
                    <a:pt x="28684" y="0"/>
                  </a:lnTo>
                  <a:lnTo>
                    <a:pt x="20215" y="3084"/>
                  </a:lnTo>
                  <a:lnTo>
                    <a:pt x="14994" y="5882"/>
                  </a:lnTo>
                  <a:lnTo>
                    <a:pt x="7311" y="16517"/>
                  </a:lnTo>
                  <a:lnTo>
                    <a:pt x="899" y="36490"/>
                  </a:lnTo>
                  <a:lnTo>
                    <a:pt x="0" y="42969"/>
                  </a:lnTo>
                  <a:lnTo>
                    <a:pt x="4646" y="55813"/>
                  </a:lnTo>
                  <a:lnTo>
                    <a:pt x="13765" y="67165"/>
                  </a:lnTo>
                  <a:lnTo>
                    <a:pt x="24875" y="74563"/>
                  </a:lnTo>
                  <a:lnTo>
                    <a:pt x="38748" y="76440"/>
                  </a:lnTo>
                  <a:lnTo>
                    <a:pt x="46399" y="75952"/>
                  </a:lnTo>
                  <a:lnTo>
                    <a:pt x="58663" y="69766"/>
                  </a:lnTo>
                  <a:lnTo>
                    <a:pt x="63909" y="65153"/>
                  </a:lnTo>
                  <a:lnTo>
                    <a:pt x="66700" y="60667"/>
                  </a:lnTo>
                  <a:lnTo>
                    <a:pt x="67856" y="56265"/>
                  </a:lnTo>
                  <a:lnTo>
                    <a:pt x="67921" y="51919"/>
                  </a:lnTo>
                  <a:lnTo>
                    <a:pt x="65142" y="47611"/>
                  </a:lnTo>
                  <a:lnTo>
                    <a:pt x="42651" y="30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954"/>
            <p:cNvSpPr/>
            <p:nvPr>
              <p:custDataLst>
                <p:tags r:id="rId13"/>
              </p:custDataLst>
            </p:nvPr>
          </p:nvSpPr>
          <p:spPr>
            <a:xfrm>
              <a:off x="8035965" y="3973175"/>
              <a:ext cx="168236" cy="141626"/>
            </a:xfrm>
            <a:custGeom>
              <a:avLst/>
              <a:gdLst/>
              <a:ahLst/>
              <a:cxnLst/>
              <a:rect l="0" t="0" r="0" b="0"/>
              <a:pathLst>
                <a:path w="168236" h="141626">
                  <a:moveTo>
                    <a:pt x="9485" y="52725"/>
                  </a:moveTo>
                  <a:lnTo>
                    <a:pt x="9485" y="52725"/>
                  </a:lnTo>
                  <a:lnTo>
                    <a:pt x="4017" y="41790"/>
                  </a:lnTo>
                  <a:lnTo>
                    <a:pt x="3723" y="42613"/>
                  </a:lnTo>
                  <a:lnTo>
                    <a:pt x="1287" y="86547"/>
                  </a:lnTo>
                  <a:lnTo>
                    <a:pt x="0" y="113076"/>
                  </a:lnTo>
                  <a:lnTo>
                    <a:pt x="2516" y="130890"/>
                  </a:lnTo>
                  <a:lnTo>
                    <a:pt x="3428" y="130940"/>
                  </a:lnTo>
                  <a:lnTo>
                    <a:pt x="6322" y="127234"/>
                  </a:lnTo>
                  <a:lnTo>
                    <a:pt x="15949" y="82985"/>
                  </a:lnTo>
                  <a:lnTo>
                    <a:pt x="30450" y="45934"/>
                  </a:lnTo>
                  <a:lnTo>
                    <a:pt x="48152" y="14886"/>
                  </a:lnTo>
                  <a:lnTo>
                    <a:pt x="60537" y="4158"/>
                  </a:lnTo>
                  <a:lnTo>
                    <a:pt x="66803" y="1296"/>
                  </a:lnTo>
                  <a:lnTo>
                    <a:pt x="81291" y="0"/>
                  </a:lnTo>
                  <a:lnTo>
                    <a:pt x="89105" y="641"/>
                  </a:lnTo>
                  <a:lnTo>
                    <a:pt x="96432" y="4597"/>
                  </a:lnTo>
                  <a:lnTo>
                    <a:pt x="110217" y="18399"/>
                  </a:lnTo>
                  <a:lnTo>
                    <a:pt x="135608" y="61075"/>
                  </a:lnTo>
                  <a:lnTo>
                    <a:pt x="154943" y="108389"/>
                  </a:lnTo>
                  <a:lnTo>
                    <a:pt x="168235" y="141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955"/>
            <p:cNvSpPr/>
            <p:nvPr>
              <p:custDataLst>
                <p:tags r:id="rId14"/>
              </p:custDataLst>
            </p:nvPr>
          </p:nvSpPr>
          <p:spPr>
            <a:xfrm>
              <a:off x="8528049" y="4356100"/>
              <a:ext cx="127002" cy="38101"/>
            </a:xfrm>
            <a:custGeom>
              <a:avLst/>
              <a:gdLst/>
              <a:ahLst/>
              <a:cxnLst/>
              <a:rect l="0" t="0" r="0" b="0"/>
              <a:pathLst>
                <a:path w="127002" h="38101">
                  <a:moveTo>
                    <a:pt x="1" y="38100"/>
                  </a:moveTo>
                  <a:lnTo>
                    <a:pt x="1" y="38100"/>
                  </a:lnTo>
                  <a:lnTo>
                    <a:pt x="0" y="34729"/>
                  </a:lnTo>
                  <a:lnTo>
                    <a:pt x="1882" y="31192"/>
                  </a:lnTo>
                  <a:lnTo>
                    <a:pt x="8839" y="23173"/>
                  </a:lnTo>
                  <a:lnTo>
                    <a:pt x="21669" y="16901"/>
                  </a:lnTo>
                  <a:lnTo>
                    <a:pt x="66843" y="6346"/>
                  </a:lnTo>
                  <a:lnTo>
                    <a:pt x="108218" y="1254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956"/>
            <p:cNvSpPr/>
            <p:nvPr>
              <p:custDataLst>
                <p:tags r:id="rId15"/>
              </p:custDataLst>
            </p:nvPr>
          </p:nvSpPr>
          <p:spPr>
            <a:xfrm>
              <a:off x="8587032" y="4268083"/>
              <a:ext cx="23569" cy="208668"/>
            </a:xfrm>
            <a:custGeom>
              <a:avLst/>
              <a:gdLst/>
              <a:ahLst/>
              <a:cxnLst/>
              <a:rect l="0" t="0" r="0" b="0"/>
              <a:pathLst>
                <a:path w="23569" h="208668">
                  <a:moveTo>
                    <a:pt x="17218" y="5467"/>
                  </a:moveTo>
                  <a:lnTo>
                    <a:pt x="17218" y="5467"/>
                  </a:lnTo>
                  <a:lnTo>
                    <a:pt x="13847" y="2096"/>
                  </a:lnTo>
                  <a:lnTo>
                    <a:pt x="10311" y="441"/>
                  </a:lnTo>
                  <a:lnTo>
                    <a:pt x="8379" y="0"/>
                  </a:lnTo>
                  <a:lnTo>
                    <a:pt x="6386" y="411"/>
                  </a:lnTo>
                  <a:lnTo>
                    <a:pt x="2290" y="2749"/>
                  </a:lnTo>
                  <a:lnTo>
                    <a:pt x="0" y="11785"/>
                  </a:lnTo>
                  <a:lnTo>
                    <a:pt x="1901" y="47323"/>
                  </a:lnTo>
                  <a:lnTo>
                    <a:pt x="7113" y="89522"/>
                  </a:lnTo>
                  <a:lnTo>
                    <a:pt x="13127" y="131031"/>
                  </a:lnTo>
                  <a:lnTo>
                    <a:pt x="17115" y="176503"/>
                  </a:lnTo>
                  <a:lnTo>
                    <a:pt x="23568" y="20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957"/>
            <p:cNvSpPr/>
            <p:nvPr>
              <p:custDataLst>
                <p:tags r:id="rId16"/>
              </p:custDataLst>
            </p:nvPr>
          </p:nvSpPr>
          <p:spPr>
            <a:xfrm>
              <a:off x="8839278" y="4141630"/>
              <a:ext cx="111009" cy="422369"/>
            </a:xfrm>
            <a:custGeom>
              <a:avLst/>
              <a:gdLst/>
              <a:ahLst/>
              <a:cxnLst/>
              <a:rect l="0" t="0" r="0" b="0"/>
              <a:pathLst>
                <a:path w="111009" h="422369">
                  <a:moveTo>
                    <a:pt x="6272" y="220820"/>
                  </a:moveTo>
                  <a:lnTo>
                    <a:pt x="6272" y="220820"/>
                  </a:lnTo>
                  <a:lnTo>
                    <a:pt x="6272" y="264128"/>
                  </a:lnTo>
                  <a:lnTo>
                    <a:pt x="6272" y="300445"/>
                  </a:lnTo>
                  <a:lnTo>
                    <a:pt x="6272" y="340603"/>
                  </a:lnTo>
                  <a:lnTo>
                    <a:pt x="6272" y="377432"/>
                  </a:lnTo>
                  <a:lnTo>
                    <a:pt x="6272" y="422368"/>
                  </a:lnTo>
                  <a:lnTo>
                    <a:pt x="2901" y="413417"/>
                  </a:lnTo>
                  <a:lnTo>
                    <a:pt x="510" y="374105"/>
                  </a:lnTo>
                  <a:lnTo>
                    <a:pt x="182" y="342568"/>
                  </a:lnTo>
                  <a:lnTo>
                    <a:pt x="38" y="297978"/>
                  </a:lnTo>
                  <a:lnTo>
                    <a:pt x="0" y="272259"/>
                  </a:lnTo>
                  <a:lnTo>
                    <a:pt x="679" y="245235"/>
                  </a:lnTo>
                  <a:lnTo>
                    <a:pt x="1838" y="217341"/>
                  </a:lnTo>
                  <a:lnTo>
                    <a:pt x="3316" y="188867"/>
                  </a:lnTo>
                  <a:lnTo>
                    <a:pt x="5712" y="162829"/>
                  </a:lnTo>
                  <a:lnTo>
                    <a:pt x="8721" y="138415"/>
                  </a:lnTo>
                  <a:lnTo>
                    <a:pt x="15827" y="94590"/>
                  </a:lnTo>
                  <a:lnTo>
                    <a:pt x="23689" y="58649"/>
                  </a:lnTo>
                  <a:lnTo>
                    <a:pt x="40233" y="12658"/>
                  </a:lnTo>
                  <a:lnTo>
                    <a:pt x="48648" y="1774"/>
                  </a:lnTo>
                  <a:lnTo>
                    <a:pt x="52161" y="0"/>
                  </a:lnTo>
                  <a:lnTo>
                    <a:pt x="55209" y="229"/>
                  </a:lnTo>
                  <a:lnTo>
                    <a:pt x="57946" y="1793"/>
                  </a:lnTo>
                  <a:lnTo>
                    <a:pt x="65171" y="20848"/>
                  </a:lnTo>
                  <a:lnTo>
                    <a:pt x="74192" y="67242"/>
                  </a:lnTo>
                  <a:lnTo>
                    <a:pt x="76009" y="106570"/>
                  </a:lnTo>
                  <a:lnTo>
                    <a:pt x="75341" y="108670"/>
                  </a:lnTo>
                  <a:lnTo>
                    <a:pt x="74190" y="110070"/>
                  </a:lnTo>
                  <a:lnTo>
                    <a:pt x="71030" y="111626"/>
                  </a:lnTo>
                  <a:lnTo>
                    <a:pt x="64564" y="112706"/>
                  </a:lnTo>
                  <a:lnTo>
                    <a:pt x="64888" y="113466"/>
                  </a:lnTo>
                  <a:lnTo>
                    <a:pt x="70834" y="119318"/>
                  </a:lnTo>
                  <a:lnTo>
                    <a:pt x="101523" y="148840"/>
                  </a:lnTo>
                  <a:lnTo>
                    <a:pt x="108578" y="164605"/>
                  </a:lnTo>
                  <a:lnTo>
                    <a:pt x="111008" y="181019"/>
                  </a:lnTo>
                  <a:lnTo>
                    <a:pt x="109736" y="197721"/>
                  </a:lnTo>
                  <a:lnTo>
                    <a:pt x="104937" y="210789"/>
                  </a:lnTo>
                  <a:lnTo>
                    <a:pt x="101682" y="216249"/>
                  </a:lnTo>
                  <a:lnTo>
                    <a:pt x="83617" y="230676"/>
                  </a:lnTo>
                  <a:lnTo>
                    <a:pt x="63761" y="237146"/>
                  </a:lnTo>
                  <a:lnTo>
                    <a:pt x="58003" y="235937"/>
                  </a:lnTo>
                  <a:lnTo>
                    <a:pt x="47843" y="228950"/>
                  </a:lnTo>
                  <a:lnTo>
                    <a:pt x="45275" y="224829"/>
                  </a:lnTo>
                  <a:lnTo>
                    <a:pt x="44268" y="220670"/>
                  </a:lnTo>
                  <a:lnTo>
                    <a:pt x="44372" y="20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958"/>
            <p:cNvSpPr/>
            <p:nvPr>
              <p:custDataLst>
                <p:tags r:id="rId17"/>
              </p:custDataLst>
            </p:nvPr>
          </p:nvSpPr>
          <p:spPr>
            <a:xfrm>
              <a:off x="8997950" y="43434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10662" y="6096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959"/>
            <p:cNvSpPr/>
            <p:nvPr>
              <p:custDataLst>
                <p:tags r:id="rId18"/>
              </p:custDataLst>
            </p:nvPr>
          </p:nvSpPr>
          <p:spPr>
            <a:xfrm>
              <a:off x="8834010" y="3988186"/>
              <a:ext cx="144891" cy="107565"/>
            </a:xfrm>
            <a:custGeom>
              <a:avLst/>
              <a:gdLst/>
              <a:ahLst/>
              <a:cxnLst/>
              <a:rect l="0" t="0" r="0" b="0"/>
              <a:pathLst>
                <a:path w="144891" h="107565">
                  <a:moveTo>
                    <a:pt x="11540" y="44064"/>
                  </a:moveTo>
                  <a:lnTo>
                    <a:pt x="11540" y="44064"/>
                  </a:lnTo>
                  <a:lnTo>
                    <a:pt x="11540" y="35226"/>
                  </a:lnTo>
                  <a:lnTo>
                    <a:pt x="12245" y="34644"/>
                  </a:lnTo>
                  <a:lnTo>
                    <a:pt x="13421" y="34962"/>
                  </a:lnTo>
                  <a:lnTo>
                    <a:pt x="14910" y="35879"/>
                  </a:lnTo>
                  <a:lnTo>
                    <a:pt x="15198" y="38607"/>
                  </a:lnTo>
                  <a:lnTo>
                    <a:pt x="9934" y="81264"/>
                  </a:lnTo>
                  <a:lnTo>
                    <a:pt x="4714" y="97184"/>
                  </a:lnTo>
                  <a:lnTo>
                    <a:pt x="0" y="105513"/>
                  </a:lnTo>
                  <a:lnTo>
                    <a:pt x="4844" y="91950"/>
                  </a:lnTo>
                  <a:lnTo>
                    <a:pt x="14103" y="72834"/>
                  </a:lnTo>
                  <a:lnTo>
                    <a:pt x="25792" y="33284"/>
                  </a:lnTo>
                  <a:lnTo>
                    <a:pt x="34102" y="16695"/>
                  </a:lnTo>
                  <a:lnTo>
                    <a:pt x="44850" y="4619"/>
                  </a:lnTo>
                  <a:lnTo>
                    <a:pt x="50680" y="1539"/>
                  </a:lnTo>
                  <a:lnTo>
                    <a:pt x="62802" y="0"/>
                  </a:lnTo>
                  <a:lnTo>
                    <a:pt x="84898" y="6470"/>
                  </a:lnTo>
                  <a:lnTo>
                    <a:pt x="99177" y="19124"/>
                  </a:lnTo>
                  <a:lnTo>
                    <a:pt x="122219" y="55992"/>
                  </a:lnTo>
                  <a:lnTo>
                    <a:pt x="144890" y="1075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960"/>
            <p:cNvSpPr/>
            <p:nvPr>
              <p:custDataLst>
                <p:tags r:id="rId19"/>
              </p:custDataLst>
            </p:nvPr>
          </p:nvSpPr>
          <p:spPr>
            <a:xfrm>
              <a:off x="9645650" y="4365142"/>
              <a:ext cx="12701" cy="143359"/>
            </a:xfrm>
            <a:custGeom>
              <a:avLst/>
              <a:gdLst/>
              <a:ahLst/>
              <a:cxnLst/>
              <a:rect l="0" t="0" r="0" b="0"/>
              <a:pathLst>
                <a:path w="12701" h="143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0" y="45569"/>
                  </a:lnTo>
                  <a:lnTo>
                    <a:pt x="8837" y="84358"/>
                  </a:lnTo>
                  <a:lnTo>
                    <a:pt x="11937" y="128045"/>
                  </a:lnTo>
                  <a:lnTo>
                    <a:pt x="12700" y="143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961"/>
            <p:cNvSpPr/>
            <p:nvPr>
              <p:custDataLst>
                <p:tags r:id="rId20"/>
              </p:custDataLst>
            </p:nvPr>
          </p:nvSpPr>
          <p:spPr>
            <a:xfrm>
              <a:off x="9499599" y="4358512"/>
              <a:ext cx="96874" cy="122604"/>
            </a:xfrm>
            <a:custGeom>
              <a:avLst/>
              <a:gdLst/>
              <a:ahLst/>
              <a:cxnLst/>
              <a:rect l="0" t="0" r="0" b="0"/>
              <a:pathLst>
                <a:path w="96874" h="122604">
                  <a:moveTo>
                    <a:pt x="1" y="42038"/>
                  </a:moveTo>
                  <a:lnTo>
                    <a:pt x="1" y="42038"/>
                  </a:lnTo>
                  <a:lnTo>
                    <a:pt x="0" y="35296"/>
                  </a:lnTo>
                  <a:lnTo>
                    <a:pt x="1882" y="30104"/>
                  </a:lnTo>
                  <a:lnTo>
                    <a:pt x="18298" y="5728"/>
                  </a:lnTo>
                  <a:lnTo>
                    <a:pt x="26008" y="1206"/>
                  </a:lnTo>
                  <a:lnTo>
                    <a:pt x="30038" y="0"/>
                  </a:lnTo>
                  <a:lnTo>
                    <a:pt x="38281" y="541"/>
                  </a:lnTo>
                  <a:lnTo>
                    <a:pt x="42453" y="1673"/>
                  </a:lnTo>
                  <a:lnTo>
                    <a:pt x="45236" y="3840"/>
                  </a:lnTo>
                  <a:lnTo>
                    <a:pt x="48328" y="10009"/>
                  </a:lnTo>
                  <a:lnTo>
                    <a:pt x="50068" y="18045"/>
                  </a:lnTo>
                  <a:lnTo>
                    <a:pt x="47212" y="28266"/>
                  </a:lnTo>
                  <a:lnTo>
                    <a:pt x="45586" y="30740"/>
                  </a:lnTo>
                  <a:lnTo>
                    <a:pt x="40633" y="34927"/>
                  </a:lnTo>
                  <a:lnTo>
                    <a:pt x="38434" y="40962"/>
                  </a:lnTo>
                  <a:lnTo>
                    <a:pt x="41571" y="38348"/>
                  </a:lnTo>
                  <a:lnTo>
                    <a:pt x="48816" y="38751"/>
                  </a:lnTo>
                  <a:lnTo>
                    <a:pt x="67342" y="44760"/>
                  </a:lnTo>
                  <a:lnTo>
                    <a:pt x="83689" y="54055"/>
                  </a:lnTo>
                  <a:lnTo>
                    <a:pt x="91995" y="63606"/>
                  </a:lnTo>
                  <a:lnTo>
                    <a:pt x="95197" y="69117"/>
                  </a:lnTo>
                  <a:lnTo>
                    <a:pt x="96873" y="80884"/>
                  </a:lnTo>
                  <a:lnTo>
                    <a:pt x="94560" y="93170"/>
                  </a:lnTo>
                  <a:lnTo>
                    <a:pt x="88829" y="105685"/>
                  </a:lnTo>
                  <a:lnTo>
                    <a:pt x="79698" y="114541"/>
                  </a:lnTo>
                  <a:lnTo>
                    <a:pt x="68583" y="120122"/>
                  </a:lnTo>
                  <a:lnTo>
                    <a:pt x="56587" y="122603"/>
                  </a:lnTo>
                  <a:lnTo>
                    <a:pt x="37934" y="120629"/>
                  </a:lnTo>
                  <a:lnTo>
                    <a:pt x="25743" y="115575"/>
                  </a:lnTo>
                  <a:lnTo>
                    <a:pt x="23512" y="112935"/>
                  </a:lnTo>
                  <a:lnTo>
                    <a:pt x="19051" y="99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2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20"/>
          <p:cNvGrpSpPr/>
          <p:nvPr/>
        </p:nvGrpSpPr>
        <p:grpSpPr>
          <a:xfrm>
            <a:off x="1429633" y="789484"/>
            <a:ext cx="1039047" cy="609125"/>
            <a:chOff x="1429633" y="789484"/>
            <a:chExt cx="1039047" cy="609125"/>
          </a:xfrm>
        </p:grpSpPr>
        <p:sp>
          <p:nvSpPr>
            <p:cNvPr id="2" name="SMARTInkShape-126"/>
            <p:cNvSpPr/>
            <p:nvPr>
              <p:custDataLst>
                <p:tags r:id="rId120"/>
              </p:custDataLst>
            </p:nvPr>
          </p:nvSpPr>
          <p:spPr>
            <a:xfrm>
              <a:off x="2268354" y="971550"/>
              <a:ext cx="200326" cy="427059"/>
            </a:xfrm>
            <a:custGeom>
              <a:avLst/>
              <a:gdLst/>
              <a:ahLst/>
              <a:cxnLst/>
              <a:rect l="0" t="0" r="0" b="0"/>
              <a:pathLst>
                <a:path w="200326" h="427059">
                  <a:moveTo>
                    <a:pt x="11296" y="0"/>
                  </a:moveTo>
                  <a:lnTo>
                    <a:pt x="11296" y="0"/>
                  </a:lnTo>
                  <a:lnTo>
                    <a:pt x="16322" y="41427"/>
                  </a:lnTo>
                  <a:lnTo>
                    <a:pt x="17384" y="84461"/>
                  </a:lnTo>
                  <a:lnTo>
                    <a:pt x="16183" y="127247"/>
                  </a:lnTo>
                  <a:lnTo>
                    <a:pt x="10881" y="143337"/>
                  </a:lnTo>
                  <a:lnTo>
                    <a:pt x="8197" y="147769"/>
                  </a:lnTo>
                  <a:lnTo>
                    <a:pt x="5702" y="150018"/>
                  </a:lnTo>
                  <a:lnTo>
                    <a:pt x="3334" y="150812"/>
                  </a:lnTo>
                  <a:lnTo>
                    <a:pt x="1755" y="149225"/>
                  </a:lnTo>
                  <a:lnTo>
                    <a:pt x="0" y="141817"/>
                  </a:lnTo>
                  <a:lnTo>
                    <a:pt x="7570" y="96164"/>
                  </a:lnTo>
                  <a:lnTo>
                    <a:pt x="18423" y="59302"/>
                  </a:lnTo>
                  <a:lnTo>
                    <a:pt x="27163" y="39762"/>
                  </a:lnTo>
                  <a:lnTo>
                    <a:pt x="38104" y="28726"/>
                  </a:lnTo>
                  <a:lnTo>
                    <a:pt x="44690" y="26912"/>
                  </a:lnTo>
                  <a:lnTo>
                    <a:pt x="59534" y="28659"/>
                  </a:lnTo>
                  <a:lnTo>
                    <a:pt x="71776" y="37902"/>
                  </a:lnTo>
                  <a:lnTo>
                    <a:pt x="77016" y="44318"/>
                  </a:lnTo>
                  <a:lnTo>
                    <a:pt x="87762" y="73574"/>
                  </a:lnTo>
                  <a:lnTo>
                    <a:pt x="98419" y="119269"/>
                  </a:lnTo>
                  <a:lnTo>
                    <a:pt x="105521" y="136264"/>
                  </a:lnTo>
                  <a:lnTo>
                    <a:pt x="115263" y="147110"/>
                  </a:lnTo>
                  <a:lnTo>
                    <a:pt x="120824" y="150990"/>
                  </a:lnTo>
                  <a:lnTo>
                    <a:pt x="126648" y="152165"/>
                  </a:lnTo>
                  <a:lnTo>
                    <a:pt x="138763" y="149709"/>
                  </a:lnTo>
                  <a:lnTo>
                    <a:pt x="149322" y="140150"/>
                  </a:lnTo>
                  <a:lnTo>
                    <a:pt x="170969" y="104276"/>
                  </a:lnTo>
                  <a:lnTo>
                    <a:pt x="182628" y="72132"/>
                  </a:lnTo>
                  <a:lnTo>
                    <a:pt x="184340" y="54636"/>
                  </a:lnTo>
                  <a:lnTo>
                    <a:pt x="183809" y="47008"/>
                  </a:lnTo>
                  <a:lnTo>
                    <a:pt x="181338" y="41216"/>
                  </a:lnTo>
                  <a:lnTo>
                    <a:pt x="172948" y="32900"/>
                  </a:lnTo>
                  <a:lnTo>
                    <a:pt x="167747" y="31105"/>
                  </a:lnTo>
                  <a:lnTo>
                    <a:pt x="156324" y="30993"/>
                  </a:lnTo>
                  <a:lnTo>
                    <a:pt x="144192" y="38939"/>
                  </a:lnTo>
                  <a:lnTo>
                    <a:pt x="133155" y="51173"/>
                  </a:lnTo>
                  <a:lnTo>
                    <a:pt x="125898" y="63666"/>
                  </a:lnTo>
                  <a:lnTo>
                    <a:pt x="124084" y="78155"/>
                  </a:lnTo>
                  <a:lnTo>
                    <a:pt x="124588" y="85970"/>
                  </a:lnTo>
                  <a:lnTo>
                    <a:pt x="127040" y="91886"/>
                  </a:lnTo>
                  <a:lnTo>
                    <a:pt x="135410" y="100340"/>
                  </a:lnTo>
                  <a:lnTo>
                    <a:pt x="144304" y="104568"/>
                  </a:lnTo>
                  <a:lnTo>
                    <a:pt x="168134" y="109535"/>
                  </a:lnTo>
                  <a:lnTo>
                    <a:pt x="170888" y="111123"/>
                  </a:lnTo>
                  <a:lnTo>
                    <a:pt x="175830" y="118532"/>
                  </a:lnTo>
                  <a:lnTo>
                    <a:pt x="178135" y="123472"/>
                  </a:lnTo>
                  <a:lnTo>
                    <a:pt x="178177" y="158863"/>
                  </a:lnTo>
                  <a:lnTo>
                    <a:pt x="182490" y="202841"/>
                  </a:lnTo>
                  <a:lnTo>
                    <a:pt x="188747" y="237613"/>
                  </a:lnTo>
                  <a:lnTo>
                    <a:pt x="194350" y="276115"/>
                  </a:lnTo>
                  <a:lnTo>
                    <a:pt x="198487" y="315334"/>
                  </a:lnTo>
                  <a:lnTo>
                    <a:pt x="200325" y="351580"/>
                  </a:lnTo>
                  <a:lnTo>
                    <a:pt x="191247" y="393606"/>
                  </a:lnTo>
                  <a:lnTo>
                    <a:pt x="178998" y="413414"/>
                  </a:lnTo>
                  <a:lnTo>
                    <a:pt x="171781" y="421659"/>
                  </a:lnTo>
                  <a:lnTo>
                    <a:pt x="164147" y="425745"/>
                  </a:lnTo>
                  <a:lnTo>
                    <a:pt x="156236" y="427058"/>
                  </a:lnTo>
                  <a:lnTo>
                    <a:pt x="148139" y="426522"/>
                  </a:lnTo>
                  <a:lnTo>
                    <a:pt x="133499" y="418401"/>
                  </a:lnTo>
                  <a:lnTo>
                    <a:pt x="126631" y="412284"/>
                  </a:lnTo>
                  <a:lnTo>
                    <a:pt x="106881" y="367554"/>
                  </a:lnTo>
                  <a:lnTo>
                    <a:pt x="10019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7"/>
            <p:cNvSpPr/>
            <p:nvPr>
              <p:custDataLst>
                <p:tags r:id="rId121"/>
              </p:custDataLst>
            </p:nvPr>
          </p:nvSpPr>
          <p:spPr>
            <a:xfrm>
              <a:off x="2203450" y="933450"/>
              <a:ext cx="25131" cy="195989"/>
            </a:xfrm>
            <a:custGeom>
              <a:avLst/>
              <a:gdLst/>
              <a:ahLst/>
              <a:cxnLst/>
              <a:rect l="0" t="0" r="0" b="0"/>
              <a:pathLst>
                <a:path w="25131" h="195989">
                  <a:moveTo>
                    <a:pt x="0" y="107950"/>
                  </a:moveTo>
                  <a:lnTo>
                    <a:pt x="0" y="107950"/>
                  </a:lnTo>
                  <a:lnTo>
                    <a:pt x="6742" y="111321"/>
                  </a:lnTo>
                  <a:lnTo>
                    <a:pt x="8728" y="115136"/>
                  </a:lnTo>
                  <a:lnTo>
                    <a:pt x="16715" y="156745"/>
                  </a:lnTo>
                  <a:lnTo>
                    <a:pt x="19551" y="193852"/>
                  </a:lnTo>
                  <a:lnTo>
                    <a:pt x="20795" y="195557"/>
                  </a:lnTo>
                  <a:lnTo>
                    <a:pt x="22330" y="195988"/>
                  </a:lnTo>
                  <a:lnTo>
                    <a:pt x="23353" y="193453"/>
                  </a:lnTo>
                  <a:lnTo>
                    <a:pt x="25130" y="151308"/>
                  </a:lnTo>
                  <a:lnTo>
                    <a:pt x="21517" y="117107"/>
                  </a:lnTo>
                  <a:lnTo>
                    <a:pt x="15913" y="78859"/>
                  </a:lnTo>
                  <a:lnTo>
                    <a:pt x="9497" y="3308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8"/>
            <p:cNvSpPr/>
            <p:nvPr>
              <p:custDataLst>
                <p:tags r:id="rId122"/>
              </p:custDataLst>
            </p:nvPr>
          </p:nvSpPr>
          <p:spPr>
            <a:xfrm>
              <a:off x="2079014" y="980409"/>
              <a:ext cx="82270" cy="169231"/>
            </a:xfrm>
            <a:custGeom>
              <a:avLst/>
              <a:gdLst/>
              <a:ahLst/>
              <a:cxnLst/>
              <a:rect l="0" t="0" r="0" b="0"/>
              <a:pathLst>
                <a:path w="82270" h="169231">
                  <a:moveTo>
                    <a:pt x="41886" y="41941"/>
                  </a:moveTo>
                  <a:lnTo>
                    <a:pt x="41886" y="41941"/>
                  </a:lnTo>
                  <a:lnTo>
                    <a:pt x="45257" y="35199"/>
                  </a:lnTo>
                  <a:lnTo>
                    <a:pt x="53626" y="196"/>
                  </a:lnTo>
                  <a:lnTo>
                    <a:pt x="52535" y="0"/>
                  </a:lnTo>
                  <a:lnTo>
                    <a:pt x="47559" y="1663"/>
                  </a:lnTo>
                  <a:lnTo>
                    <a:pt x="33454" y="9938"/>
                  </a:lnTo>
                  <a:lnTo>
                    <a:pt x="6091" y="47944"/>
                  </a:lnTo>
                  <a:lnTo>
                    <a:pt x="0" y="67238"/>
                  </a:lnTo>
                  <a:lnTo>
                    <a:pt x="1262" y="72917"/>
                  </a:lnTo>
                  <a:lnTo>
                    <a:pt x="8309" y="82989"/>
                  </a:lnTo>
                  <a:lnTo>
                    <a:pt x="27547" y="96594"/>
                  </a:lnTo>
                  <a:lnTo>
                    <a:pt x="72609" y="120245"/>
                  </a:lnTo>
                  <a:lnTo>
                    <a:pt x="80235" y="129894"/>
                  </a:lnTo>
                  <a:lnTo>
                    <a:pt x="82269" y="134443"/>
                  </a:lnTo>
                  <a:lnTo>
                    <a:pt x="81508" y="139592"/>
                  </a:lnTo>
                  <a:lnTo>
                    <a:pt x="75018" y="150958"/>
                  </a:lnTo>
                  <a:lnTo>
                    <a:pt x="56093" y="165886"/>
                  </a:lnTo>
                  <a:lnTo>
                    <a:pt x="44437" y="169230"/>
                  </a:lnTo>
                  <a:lnTo>
                    <a:pt x="39353" y="169133"/>
                  </a:lnTo>
                  <a:lnTo>
                    <a:pt x="35259" y="167658"/>
                  </a:lnTo>
                  <a:lnTo>
                    <a:pt x="28828" y="162256"/>
                  </a:lnTo>
                  <a:lnTo>
                    <a:pt x="28241" y="156723"/>
                  </a:lnTo>
                  <a:lnTo>
                    <a:pt x="35536" y="124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9"/>
            <p:cNvSpPr/>
            <p:nvPr>
              <p:custDataLst>
                <p:tags r:id="rId123"/>
              </p:custDataLst>
            </p:nvPr>
          </p:nvSpPr>
          <p:spPr>
            <a:xfrm>
              <a:off x="1867161" y="1016000"/>
              <a:ext cx="162119" cy="133317"/>
            </a:xfrm>
            <a:custGeom>
              <a:avLst/>
              <a:gdLst/>
              <a:ahLst/>
              <a:cxnLst/>
              <a:rect l="0" t="0" r="0" b="0"/>
              <a:pathLst>
                <a:path w="162119" h="133317">
                  <a:moveTo>
                    <a:pt x="6089" y="6350"/>
                  </a:moveTo>
                  <a:lnTo>
                    <a:pt x="6089" y="6350"/>
                  </a:lnTo>
                  <a:lnTo>
                    <a:pt x="6089" y="2692"/>
                  </a:lnTo>
                  <a:lnTo>
                    <a:pt x="6089" y="4254"/>
                  </a:lnTo>
                  <a:lnTo>
                    <a:pt x="1725" y="18192"/>
                  </a:lnTo>
                  <a:lnTo>
                    <a:pt x="0" y="62664"/>
                  </a:lnTo>
                  <a:lnTo>
                    <a:pt x="5566" y="98194"/>
                  </a:lnTo>
                  <a:lnTo>
                    <a:pt x="15655" y="118935"/>
                  </a:lnTo>
                  <a:lnTo>
                    <a:pt x="23511" y="129531"/>
                  </a:lnTo>
                  <a:lnTo>
                    <a:pt x="26876" y="132215"/>
                  </a:lnTo>
                  <a:lnTo>
                    <a:pt x="29825" y="133299"/>
                  </a:lnTo>
                  <a:lnTo>
                    <a:pt x="32496" y="133316"/>
                  </a:lnTo>
                  <a:lnTo>
                    <a:pt x="39227" y="127690"/>
                  </a:lnTo>
                  <a:lnTo>
                    <a:pt x="49069" y="112623"/>
                  </a:lnTo>
                  <a:lnTo>
                    <a:pt x="61899" y="90799"/>
                  </a:lnTo>
                  <a:lnTo>
                    <a:pt x="68288" y="91626"/>
                  </a:lnTo>
                  <a:lnTo>
                    <a:pt x="72955" y="92834"/>
                  </a:lnTo>
                  <a:lnTo>
                    <a:pt x="94948" y="109276"/>
                  </a:lnTo>
                  <a:lnTo>
                    <a:pt x="109166" y="121121"/>
                  </a:lnTo>
                  <a:lnTo>
                    <a:pt x="117988" y="124387"/>
                  </a:lnTo>
                  <a:lnTo>
                    <a:pt x="126613" y="123957"/>
                  </a:lnTo>
                  <a:lnTo>
                    <a:pt x="135855" y="120709"/>
                  </a:lnTo>
                  <a:lnTo>
                    <a:pt x="147018" y="114561"/>
                  </a:lnTo>
                  <a:lnTo>
                    <a:pt x="155272" y="101481"/>
                  </a:lnTo>
                  <a:lnTo>
                    <a:pt x="162004" y="76165"/>
                  </a:lnTo>
                  <a:lnTo>
                    <a:pt x="162118" y="50790"/>
                  </a:lnTo>
                  <a:lnTo>
                    <a:pt x="152463" y="4204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0"/>
            <p:cNvSpPr/>
            <p:nvPr>
              <p:custDataLst>
                <p:tags r:id="rId124"/>
              </p:custDataLst>
            </p:nvPr>
          </p:nvSpPr>
          <p:spPr>
            <a:xfrm>
              <a:off x="1743843" y="1008223"/>
              <a:ext cx="75665" cy="161862"/>
            </a:xfrm>
            <a:custGeom>
              <a:avLst/>
              <a:gdLst/>
              <a:ahLst/>
              <a:cxnLst/>
              <a:rect l="0" t="0" r="0" b="0"/>
              <a:pathLst>
                <a:path w="75665" h="161862">
                  <a:moveTo>
                    <a:pt x="59557" y="26827"/>
                  </a:moveTo>
                  <a:lnTo>
                    <a:pt x="59557" y="26827"/>
                  </a:lnTo>
                  <a:lnTo>
                    <a:pt x="60263" y="16688"/>
                  </a:lnTo>
                  <a:lnTo>
                    <a:pt x="63215" y="5870"/>
                  </a:lnTo>
                  <a:lnTo>
                    <a:pt x="61653" y="344"/>
                  </a:lnTo>
                  <a:lnTo>
                    <a:pt x="58838" y="0"/>
                  </a:lnTo>
                  <a:lnTo>
                    <a:pt x="50065" y="3380"/>
                  </a:lnTo>
                  <a:lnTo>
                    <a:pt x="29855" y="19958"/>
                  </a:lnTo>
                  <a:lnTo>
                    <a:pt x="9364" y="49486"/>
                  </a:lnTo>
                  <a:lnTo>
                    <a:pt x="0" y="88417"/>
                  </a:lnTo>
                  <a:lnTo>
                    <a:pt x="596" y="124490"/>
                  </a:lnTo>
                  <a:lnTo>
                    <a:pt x="8612" y="150779"/>
                  </a:lnTo>
                  <a:lnTo>
                    <a:pt x="12894" y="156028"/>
                  </a:lnTo>
                  <a:lnTo>
                    <a:pt x="23296" y="161861"/>
                  </a:lnTo>
                  <a:lnTo>
                    <a:pt x="38737" y="158809"/>
                  </a:lnTo>
                  <a:lnTo>
                    <a:pt x="47794" y="155031"/>
                  </a:lnTo>
                  <a:lnTo>
                    <a:pt x="61619" y="141427"/>
                  </a:lnTo>
                  <a:lnTo>
                    <a:pt x="71057" y="122916"/>
                  </a:lnTo>
                  <a:lnTo>
                    <a:pt x="75664" y="90105"/>
                  </a:lnTo>
                  <a:lnTo>
                    <a:pt x="74242" y="70943"/>
                  </a:lnTo>
                  <a:lnTo>
                    <a:pt x="69376" y="58664"/>
                  </a:lnTo>
                  <a:lnTo>
                    <a:pt x="66103" y="54401"/>
                  </a:lnTo>
                  <a:lnTo>
                    <a:pt x="62510" y="52266"/>
                  </a:lnTo>
                  <a:lnTo>
                    <a:pt x="58703" y="51547"/>
                  </a:lnTo>
                  <a:lnTo>
                    <a:pt x="54754" y="51774"/>
                  </a:lnTo>
                  <a:lnTo>
                    <a:pt x="52122" y="52630"/>
                  </a:lnTo>
                  <a:lnTo>
                    <a:pt x="50367" y="53907"/>
                  </a:lnTo>
                  <a:lnTo>
                    <a:pt x="46857" y="5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1"/>
            <p:cNvSpPr/>
            <p:nvPr>
              <p:custDataLst>
                <p:tags r:id="rId125"/>
              </p:custDataLst>
            </p:nvPr>
          </p:nvSpPr>
          <p:spPr>
            <a:xfrm>
              <a:off x="1603179" y="1003300"/>
              <a:ext cx="124022" cy="145052"/>
            </a:xfrm>
            <a:custGeom>
              <a:avLst/>
              <a:gdLst/>
              <a:ahLst/>
              <a:cxnLst/>
              <a:rect l="0" t="0" r="0" b="0"/>
              <a:pathLst>
                <a:path w="124022" h="145052">
                  <a:moveTo>
                    <a:pt x="3371" y="38100"/>
                  </a:moveTo>
                  <a:lnTo>
                    <a:pt x="3371" y="38100"/>
                  </a:lnTo>
                  <a:lnTo>
                    <a:pt x="0" y="31358"/>
                  </a:lnTo>
                  <a:lnTo>
                    <a:pt x="227" y="24285"/>
                  </a:lnTo>
                  <a:lnTo>
                    <a:pt x="1275" y="20423"/>
                  </a:lnTo>
                  <a:lnTo>
                    <a:pt x="6202" y="14251"/>
                  </a:lnTo>
                  <a:lnTo>
                    <a:pt x="13802" y="9156"/>
                  </a:lnTo>
                  <a:lnTo>
                    <a:pt x="24234" y="4540"/>
                  </a:lnTo>
                  <a:lnTo>
                    <a:pt x="30685" y="5143"/>
                  </a:lnTo>
                  <a:lnTo>
                    <a:pt x="45379" y="11458"/>
                  </a:lnTo>
                  <a:lnTo>
                    <a:pt x="66148" y="30284"/>
                  </a:lnTo>
                  <a:lnTo>
                    <a:pt x="73605" y="51325"/>
                  </a:lnTo>
                  <a:lnTo>
                    <a:pt x="77803" y="89055"/>
                  </a:lnTo>
                  <a:lnTo>
                    <a:pt x="77374" y="112252"/>
                  </a:lnTo>
                  <a:lnTo>
                    <a:pt x="69905" y="135801"/>
                  </a:lnTo>
                  <a:lnTo>
                    <a:pt x="65162" y="144552"/>
                  </a:lnTo>
                  <a:lnTo>
                    <a:pt x="62909" y="145051"/>
                  </a:lnTo>
                  <a:lnTo>
                    <a:pt x="60702" y="143268"/>
                  </a:lnTo>
                  <a:lnTo>
                    <a:pt x="58525" y="139962"/>
                  </a:lnTo>
                  <a:lnTo>
                    <a:pt x="55461" y="118454"/>
                  </a:lnTo>
                  <a:lnTo>
                    <a:pt x="57924" y="79626"/>
                  </a:lnTo>
                  <a:lnTo>
                    <a:pt x="73236" y="35744"/>
                  </a:lnTo>
                  <a:lnTo>
                    <a:pt x="92275" y="8317"/>
                  </a:lnTo>
                  <a:lnTo>
                    <a:pt x="98624" y="4134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2"/>
            <p:cNvSpPr/>
            <p:nvPr>
              <p:custDataLst>
                <p:tags r:id="rId126"/>
              </p:custDataLst>
            </p:nvPr>
          </p:nvSpPr>
          <p:spPr>
            <a:xfrm>
              <a:off x="1429633" y="789484"/>
              <a:ext cx="141061" cy="404070"/>
            </a:xfrm>
            <a:custGeom>
              <a:avLst/>
              <a:gdLst/>
              <a:ahLst/>
              <a:cxnLst/>
              <a:rect l="0" t="0" r="0" b="0"/>
              <a:pathLst>
                <a:path w="141061" h="404070">
                  <a:moveTo>
                    <a:pt x="5467" y="86816"/>
                  </a:moveTo>
                  <a:lnTo>
                    <a:pt x="5467" y="86816"/>
                  </a:lnTo>
                  <a:lnTo>
                    <a:pt x="5467" y="83445"/>
                  </a:lnTo>
                  <a:lnTo>
                    <a:pt x="4761" y="82452"/>
                  </a:lnTo>
                  <a:lnTo>
                    <a:pt x="3585" y="81790"/>
                  </a:lnTo>
                  <a:lnTo>
                    <a:pt x="0" y="80727"/>
                  </a:lnTo>
                  <a:lnTo>
                    <a:pt x="10000" y="118058"/>
                  </a:lnTo>
                  <a:lnTo>
                    <a:pt x="15433" y="154164"/>
                  </a:lnTo>
                  <a:lnTo>
                    <a:pt x="16952" y="186598"/>
                  </a:lnTo>
                  <a:lnTo>
                    <a:pt x="17627" y="224062"/>
                  </a:lnTo>
                  <a:lnTo>
                    <a:pt x="17927" y="263525"/>
                  </a:lnTo>
                  <a:lnTo>
                    <a:pt x="18060" y="302231"/>
                  </a:lnTo>
                  <a:lnTo>
                    <a:pt x="14764" y="346238"/>
                  </a:lnTo>
                  <a:lnTo>
                    <a:pt x="12076" y="377818"/>
                  </a:lnTo>
                  <a:lnTo>
                    <a:pt x="13732" y="336708"/>
                  </a:lnTo>
                  <a:lnTo>
                    <a:pt x="15491" y="301596"/>
                  </a:lnTo>
                  <a:lnTo>
                    <a:pt x="13920" y="255416"/>
                  </a:lnTo>
                  <a:lnTo>
                    <a:pt x="13219" y="229555"/>
                  </a:lnTo>
                  <a:lnTo>
                    <a:pt x="12752" y="202436"/>
                  </a:lnTo>
                  <a:lnTo>
                    <a:pt x="12440" y="174480"/>
                  </a:lnTo>
                  <a:lnTo>
                    <a:pt x="13975" y="128365"/>
                  </a:lnTo>
                  <a:lnTo>
                    <a:pt x="16304" y="91876"/>
                  </a:lnTo>
                  <a:lnTo>
                    <a:pt x="19680" y="47338"/>
                  </a:lnTo>
                  <a:lnTo>
                    <a:pt x="24484" y="31876"/>
                  </a:lnTo>
                  <a:lnTo>
                    <a:pt x="33674" y="17948"/>
                  </a:lnTo>
                  <a:lnTo>
                    <a:pt x="46696" y="8465"/>
                  </a:lnTo>
                  <a:lnTo>
                    <a:pt x="61891" y="2605"/>
                  </a:lnTo>
                  <a:lnTo>
                    <a:pt x="78052" y="0"/>
                  </a:lnTo>
                  <a:lnTo>
                    <a:pt x="96523" y="8250"/>
                  </a:lnTo>
                  <a:lnTo>
                    <a:pt x="106388" y="15388"/>
                  </a:lnTo>
                  <a:lnTo>
                    <a:pt x="121111" y="36491"/>
                  </a:lnTo>
                  <a:lnTo>
                    <a:pt x="127013" y="49033"/>
                  </a:lnTo>
                  <a:lnTo>
                    <a:pt x="129808" y="74257"/>
                  </a:lnTo>
                  <a:lnTo>
                    <a:pt x="125641" y="98873"/>
                  </a:lnTo>
                  <a:lnTo>
                    <a:pt x="105719" y="141539"/>
                  </a:lnTo>
                  <a:lnTo>
                    <a:pt x="80209" y="175135"/>
                  </a:lnTo>
                  <a:lnTo>
                    <a:pt x="68457" y="184873"/>
                  </a:lnTo>
                  <a:lnTo>
                    <a:pt x="65213" y="189899"/>
                  </a:lnTo>
                  <a:lnTo>
                    <a:pt x="65758" y="192932"/>
                  </a:lnTo>
                  <a:lnTo>
                    <a:pt x="70128" y="200066"/>
                  </a:lnTo>
                  <a:lnTo>
                    <a:pt x="117632" y="230106"/>
                  </a:lnTo>
                  <a:lnTo>
                    <a:pt x="131518" y="243869"/>
                  </a:lnTo>
                  <a:lnTo>
                    <a:pt x="139101" y="263156"/>
                  </a:lnTo>
                  <a:lnTo>
                    <a:pt x="141060" y="286545"/>
                  </a:lnTo>
                  <a:lnTo>
                    <a:pt x="137227" y="313403"/>
                  </a:lnTo>
                  <a:lnTo>
                    <a:pt x="117022" y="352920"/>
                  </a:lnTo>
                  <a:lnTo>
                    <a:pt x="92064" y="381326"/>
                  </a:lnTo>
                  <a:lnTo>
                    <a:pt x="66795" y="399778"/>
                  </a:lnTo>
                  <a:lnTo>
                    <a:pt x="53655" y="403945"/>
                  </a:lnTo>
                  <a:lnTo>
                    <a:pt x="48176" y="404069"/>
                  </a:lnTo>
                  <a:lnTo>
                    <a:pt x="43817" y="402035"/>
                  </a:lnTo>
                  <a:lnTo>
                    <a:pt x="30867" y="385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21"/>
          <p:cNvGrpSpPr/>
          <p:nvPr/>
        </p:nvGrpSpPr>
        <p:grpSpPr>
          <a:xfrm>
            <a:off x="2922935" y="968191"/>
            <a:ext cx="245716" cy="144415"/>
            <a:chOff x="2922935" y="968191"/>
            <a:chExt cx="245716" cy="144415"/>
          </a:xfrm>
        </p:grpSpPr>
        <p:sp>
          <p:nvSpPr>
            <p:cNvPr id="10" name="SMARTInkShape-133"/>
            <p:cNvSpPr/>
            <p:nvPr>
              <p:custDataLst>
                <p:tags r:id="rId118"/>
              </p:custDataLst>
            </p:nvPr>
          </p:nvSpPr>
          <p:spPr>
            <a:xfrm>
              <a:off x="3067680" y="968191"/>
              <a:ext cx="100971" cy="124010"/>
            </a:xfrm>
            <a:custGeom>
              <a:avLst/>
              <a:gdLst/>
              <a:ahLst/>
              <a:cxnLst/>
              <a:rect l="0" t="0" r="0" b="0"/>
              <a:pathLst>
                <a:path w="100971" h="124010">
                  <a:moveTo>
                    <a:pt x="18420" y="22409"/>
                  </a:moveTo>
                  <a:lnTo>
                    <a:pt x="18420" y="22409"/>
                  </a:lnTo>
                  <a:lnTo>
                    <a:pt x="15049" y="19038"/>
                  </a:lnTo>
                  <a:lnTo>
                    <a:pt x="13351" y="18751"/>
                  </a:lnTo>
                  <a:lnTo>
                    <a:pt x="11513" y="19264"/>
                  </a:lnTo>
                  <a:lnTo>
                    <a:pt x="3493" y="25159"/>
                  </a:lnTo>
                  <a:lnTo>
                    <a:pt x="1202" y="34685"/>
                  </a:lnTo>
                  <a:lnTo>
                    <a:pt x="317" y="71873"/>
                  </a:lnTo>
                  <a:lnTo>
                    <a:pt x="2562" y="101350"/>
                  </a:lnTo>
                  <a:lnTo>
                    <a:pt x="0" y="114437"/>
                  </a:lnTo>
                  <a:lnTo>
                    <a:pt x="496" y="114100"/>
                  </a:lnTo>
                  <a:lnTo>
                    <a:pt x="4564" y="105472"/>
                  </a:lnTo>
                  <a:lnTo>
                    <a:pt x="17684" y="59932"/>
                  </a:lnTo>
                  <a:lnTo>
                    <a:pt x="38579" y="16781"/>
                  </a:lnTo>
                  <a:lnTo>
                    <a:pt x="50662" y="3210"/>
                  </a:lnTo>
                  <a:lnTo>
                    <a:pt x="56143" y="437"/>
                  </a:lnTo>
                  <a:lnTo>
                    <a:pt x="61207" y="0"/>
                  </a:lnTo>
                  <a:lnTo>
                    <a:pt x="65995" y="1120"/>
                  </a:lnTo>
                  <a:lnTo>
                    <a:pt x="69892" y="4688"/>
                  </a:lnTo>
                  <a:lnTo>
                    <a:pt x="76104" y="16179"/>
                  </a:lnTo>
                  <a:lnTo>
                    <a:pt x="88061" y="63521"/>
                  </a:lnTo>
                  <a:lnTo>
                    <a:pt x="96695" y="105162"/>
                  </a:lnTo>
                  <a:lnTo>
                    <a:pt x="100970" y="12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4"/>
            <p:cNvSpPr/>
            <p:nvPr>
              <p:custDataLst>
                <p:tags r:id="rId119"/>
              </p:custDataLst>
            </p:nvPr>
          </p:nvSpPr>
          <p:spPr>
            <a:xfrm>
              <a:off x="2922935" y="984250"/>
              <a:ext cx="80214" cy="128356"/>
            </a:xfrm>
            <a:custGeom>
              <a:avLst/>
              <a:gdLst/>
              <a:ahLst/>
              <a:cxnLst/>
              <a:rect l="0" t="0" r="0" b="0"/>
              <a:pathLst>
                <a:path w="80214" h="128356">
                  <a:moveTo>
                    <a:pt x="61565" y="0"/>
                  </a:moveTo>
                  <a:lnTo>
                    <a:pt x="61565" y="0"/>
                  </a:lnTo>
                  <a:lnTo>
                    <a:pt x="41339" y="3371"/>
                  </a:lnTo>
                  <a:lnTo>
                    <a:pt x="25765" y="12552"/>
                  </a:lnTo>
                  <a:lnTo>
                    <a:pt x="18648" y="18951"/>
                  </a:lnTo>
                  <a:lnTo>
                    <a:pt x="1890" y="51555"/>
                  </a:lnTo>
                  <a:lnTo>
                    <a:pt x="0" y="74654"/>
                  </a:lnTo>
                  <a:lnTo>
                    <a:pt x="4569" y="95974"/>
                  </a:lnTo>
                  <a:lnTo>
                    <a:pt x="13656" y="114857"/>
                  </a:lnTo>
                  <a:lnTo>
                    <a:pt x="19042" y="121021"/>
                  </a:lnTo>
                  <a:lnTo>
                    <a:pt x="30672" y="127870"/>
                  </a:lnTo>
                  <a:lnTo>
                    <a:pt x="55861" y="128355"/>
                  </a:lnTo>
                  <a:lnTo>
                    <a:pt x="63406" y="125081"/>
                  </a:lnTo>
                  <a:lnTo>
                    <a:pt x="75554" y="113918"/>
                  </a:lnTo>
                  <a:lnTo>
                    <a:pt x="78652" y="106989"/>
                  </a:lnTo>
                  <a:lnTo>
                    <a:pt x="80213" y="91766"/>
                  </a:lnTo>
                  <a:lnTo>
                    <a:pt x="70383" y="63957"/>
                  </a:lnTo>
                  <a:lnTo>
                    <a:pt x="49509" y="35211"/>
                  </a:lnTo>
                  <a:lnTo>
                    <a:pt x="41843" y="29013"/>
                  </a:lnTo>
                  <a:lnTo>
                    <a:pt x="4886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2"/>
          <p:cNvGrpSpPr/>
          <p:nvPr/>
        </p:nvGrpSpPr>
        <p:grpSpPr>
          <a:xfrm>
            <a:off x="3711272" y="787400"/>
            <a:ext cx="1527479" cy="509150"/>
            <a:chOff x="3711272" y="787400"/>
            <a:chExt cx="1527479" cy="509150"/>
          </a:xfrm>
        </p:grpSpPr>
        <p:sp>
          <p:nvSpPr>
            <p:cNvPr id="13" name="SMARTInkShape-135"/>
            <p:cNvSpPr/>
            <p:nvPr>
              <p:custDataLst>
                <p:tags r:id="rId108"/>
              </p:custDataLst>
            </p:nvPr>
          </p:nvSpPr>
          <p:spPr>
            <a:xfrm>
              <a:off x="4902200" y="977838"/>
              <a:ext cx="336551" cy="111157"/>
            </a:xfrm>
            <a:custGeom>
              <a:avLst/>
              <a:gdLst/>
              <a:ahLst/>
              <a:cxnLst/>
              <a:rect l="0" t="0" r="0" b="0"/>
              <a:pathLst>
                <a:path w="336551" h="111157">
                  <a:moveTo>
                    <a:pt x="0" y="6412"/>
                  </a:moveTo>
                  <a:lnTo>
                    <a:pt x="0" y="6412"/>
                  </a:lnTo>
                  <a:lnTo>
                    <a:pt x="6742" y="6412"/>
                  </a:lnTo>
                  <a:lnTo>
                    <a:pt x="11934" y="8293"/>
                  </a:lnTo>
                  <a:lnTo>
                    <a:pt x="24386" y="18621"/>
                  </a:lnTo>
                  <a:lnTo>
                    <a:pt x="28477" y="29948"/>
                  </a:lnTo>
                  <a:lnTo>
                    <a:pt x="29590" y="45094"/>
                  </a:lnTo>
                  <a:lnTo>
                    <a:pt x="25544" y="72750"/>
                  </a:lnTo>
                  <a:lnTo>
                    <a:pt x="15721" y="97721"/>
                  </a:lnTo>
                  <a:lnTo>
                    <a:pt x="7928" y="109553"/>
                  </a:lnTo>
                  <a:lnTo>
                    <a:pt x="5990" y="111156"/>
                  </a:lnTo>
                  <a:lnTo>
                    <a:pt x="5405" y="110108"/>
                  </a:lnTo>
                  <a:lnTo>
                    <a:pt x="7341" y="101888"/>
                  </a:lnTo>
                  <a:lnTo>
                    <a:pt x="30713" y="54594"/>
                  </a:lnTo>
                  <a:lnTo>
                    <a:pt x="68390" y="10945"/>
                  </a:lnTo>
                  <a:lnTo>
                    <a:pt x="75226" y="5201"/>
                  </a:lnTo>
                  <a:lnTo>
                    <a:pt x="80490" y="2782"/>
                  </a:lnTo>
                  <a:lnTo>
                    <a:pt x="84704" y="2581"/>
                  </a:lnTo>
                  <a:lnTo>
                    <a:pt x="88220" y="3858"/>
                  </a:lnTo>
                  <a:lnTo>
                    <a:pt x="90563" y="6826"/>
                  </a:lnTo>
                  <a:lnTo>
                    <a:pt x="93166" y="15768"/>
                  </a:lnTo>
                  <a:lnTo>
                    <a:pt x="95067" y="59964"/>
                  </a:lnTo>
                  <a:lnTo>
                    <a:pt x="98567" y="81546"/>
                  </a:lnTo>
                  <a:lnTo>
                    <a:pt x="101695" y="86840"/>
                  </a:lnTo>
                  <a:lnTo>
                    <a:pt x="110814" y="94604"/>
                  </a:lnTo>
                  <a:lnTo>
                    <a:pt x="123804" y="96644"/>
                  </a:lnTo>
                  <a:lnTo>
                    <a:pt x="140396" y="93787"/>
                  </a:lnTo>
                  <a:lnTo>
                    <a:pt x="183660" y="72825"/>
                  </a:lnTo>
                  <a:lnTo>
                    <a:pt x="223015" y="38345"/>
                  </a:lnTo>
                  <a:lnTo>
                    <a:pt x="242625" y="14698"/>
                  </a:lnTo>
                  <a:lnTo>
                    <a:pt x="245005" y="9114"/>
                  </a:lnTo>
                  <a:lnTo>
                    <a:pt x="245181" y="4685"/>
                  </a:lnTo>
                  <a:lnTo>
                    <a:pt x="243887" y="1027"/>
                  </a:lnTo>
                  <a:lnTo>
                    <a:pt x="239498" y="0"/>
                  </a:lnTo>
                  <a:lnTo>
                    <a:pt x="225212" y="2622"/>
                  </a:lnTo>
                  <a:lnTo>
                    <a:pt x="204077" y="15402"/>
                  </a:lnTo>
                  <a:lnTo>
                    <a:pt x="196535" y="28517"/>
                  </a:lnTo>
                  <a:lnTo>
                    <a:pt x="194523" y="35965"/>
                  </a:lnTo>
                  <a:lnTo>
                    <a:pt x="196051" y="49886"/>
                  </a:lnTo>
                  <a:lnTo>
                    <a:pt x="198434" y="56561"/>
                  </a:lnTo>
                  <a:lnTo>
                    <a:pt x="212370" y="69623"/>
                  </a:lnTo>
                  <a:lnTo>
                    <a:pt x="233381" y="81072"/>
                  </a:lnTo>
                  <a:lnTo>
                    <a:pt x="273682" y="90779"/>
                  </a:lnTo>
                  <a:lnTo>
                    <a:pt x="315413" y="93969"/>
                  </a:lnTo>
                  <a:lnTo>
                    <a:pt x="336550" y="95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6"/>
            <p:cNvSpPr/>
            <p:nvPr>
              <p:custDataLst>
                <p:tags r:id="rId109"/>
              </p:custDataLst>
            </p:nvPr>
          </p:nvSpPr>
          <p:spPr>
            <a:xfrm>
              <a:off x="4803917" y="977900"/>
              <a:ext cx="76247" cy="95209"/>
            </a:xfrm>
            <a:custGeom>
              <a:avLst/>
              <a:gdLst/>
              <a:ahLst/>
              <a:cxnLst/>
              <a:rect l="0" t="0" r="0" b="0"/>
              <a:pathLst>
                <a:path w="76247" h="95209">
                  <a:moveTo>
                    <a:pt x="72883" y="6350"/>
                  </a:moveTo>
                  <a:lnTo>
                    <a:pt x="72883" y="6350"/>
                  </a:lnTo>
                  <a:lnTo>
                    <a:pt x="62770" y="2979"/>
                  </a:lnTo>
                  <a:lnTo>
                    <a:pt x="54042" y="3206"/>
                  </a:lnTo>
                  <a:lnTo>
                    <a:pt x="30199" y="12471"/>
                  </a:lnTo>
                  <a:lnTo>
                    <a:pt x="9906" y="27214"/>
                  </a:lnTo>
                  <a:lnTo>
                    <a:pt x="2560" y="42669"/>
                  </a:lnTo>
                  <a:lnTo>
                    <a:pt x="0" y="59886"/>
                  </a:lnTo>
                  <a:lnTo>
                    <a:pt x="1215" y="74594"/>
                  </a:lnTo>
                  <a:lnTo>
                    <a:pt x="5988" y="86305"/>
                  </a:lnTo>
                  <a:lnTo>
                    <a:pt x="9236" y="91403"/>
                  </a:lnTo>
                  <a:lnTo>
                    <a:pt x="14930" y="94096"/>
                  </a:lnTo>
                  <a:lnTo>
                    <a:pt x="30663" y="95208"/>
                  </a:lnTo>
                  <a:lnTo>
                    <a:pt x="45651" y="89587"/>
                  </a:lnTo>
                  <a:lnTo>
                    <a:pt x="64109" y="74522"/>
                  </a:lnTo>
                  <a:lnTo>
                    <a:pt x="72511" y="62754"/>
                  </a:lnTo>
                  <a:lnTo>
                    <a:pt x="76246" y="50469"/>
                  </a:lnTo>
                  <a:lnTo>
                    <a:pt x="74977" y="31652"/>
                  </a:lnTo>
                  <a:lnTo>
                    <a:pt x="70051" y="20888"/>
                  </a:lnTo>
                  <a:lnTo>
                    <a:pt x="63107" y="8776"/>
                  </a:lnTo>
                  <a:lnTo>
                    <a:pt x="60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7"/>
            <p:cNvSpPr/>
            <p:nvPr>
              <p:custDataLst>
                <p:tags r:id="rId110"/>
              </p:custDataLst>
            </p:nvPr>
          </p:nvSpPr>
          <p:spPr>
            <a:xfrm>
              <a:off x="4668604" y="801865"/>
              <a:ext cx="93897" cy="246594"/>
            </a:xfrm>
            <a:custGeom>
              <a:avLst/>
              <a:gdLst/>
              <a:ahLst/>
              <a:cxnLst/>
              <a:rect l="0" t="0" r="0" b="0"/>
              <a:pathLst>
                <a:path w="93897" h="246594">
                  <a:moveTo>
                    <a:pt x="49446" y="10935"/>
                  </a:moveTo>
                  <a:lnTo>
                    <a:pt x="49446" y="10935"/>
                  </a:lnTo>
                  <a:lnTo>
                    <a:pt x="52817" y="4193"/>
                  </a:lnTo>
                  <a:lnTo>
                    <a:pt x="53104" y="2207"/>
                  </a:lnTo>
                  <a:lnTo>
                    <a:pt x="52590" y="883"/>
                  </a:lnTo>
                  <a:lnTo>
                    <a:pt x="51542" y="0"/>
                  </a:lnTo>
                  <a:lnTo>
                    <a:pt x="50843" y="823"/>
                  </a:lnTo>
                  <a:lnTo>
                    <a:pt x="46259" y="36293"/>
                  </a:lnTo>
                  <a:lnTo>
                    <a:pt x="42620" y="69242"/>
                  </a:lnTo>
                  <a:lnTo>
                    <a:pt x="37946" y="106699"/>
                  </a:lnTo>
                  <a:lnTo>
                    <a:pt x="31165" y="144514"/>
                  </a:lnTo>
                  <a:lnTo>
                    <a:pt x="23447" y="178724"/>
                  </a:lnTo>
                  <a:lnTo>
                    <a:pt x="13050" y="220106"/>
                  </a:lnTo>
                  <a:lnTo>
                    <a:pt x="5501" y="242715"/>
                  </a:lnTo>
                  <a:lnTo>
                    <a:pt x="3215" y="245888"/>
                  </a:lnTo>
                  <a:lnTo>
                    <a:pt x="1692" y="246593"/>
                  </a:lnTo>
                  <a:lnTo>
                    <a:pt x="677" y="245651"/>
                  </a:lnTo>
                  <a:lnTo>
                    <a:pt x="0" y="243613"/>
                  </a:lnTo>
                  <a:lnTo>
                    <a:pt x="2418" y="223888"/>
                  </a:lnTo>
                  <a:lnTo>
                    <a:pt x="11376" y="207416"/>
                  </a:lnTo>
                  <a:lnTo>
                    <a:pt x="25470" y="191393"/>
                  </a:lnTo>
                  <a:lnTo>
                    <a:pt x="43494" y="177217"/>
                  </a:lnTo>
                  <a:lnTo>
                    <a:pt x="61382" y="171386"/>
                  </a:lnTo>
                  <a:lnTo>
                    <a:pt x="70103" y="170819"/>
                  </a:lnTo>
                  <a:lnTo>
                    <a:pt x="76623" y="172558"/>
                  </a:lnTo>
                  <a:lnTo>
                    <a:pt x="81675" y="175833"/>
                  </a:lnTo>
                  <a:lnTo>
                    <a:pt x="85749" y="180134"/>
                  </a:lnTo>
                  <a:lnTo>
                    <a:pt x="90275" y="194320"/>
                  </a:lnTo>
                  <a:lnTo>
                    <a:pt x="93896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8"/>
            <p:cNvSpPr/>
            <p:nvPr>
              <p:custDataLst>
                <p:tags r:id="rId111"/>
              </p:custDataLst>
            </p:nvPr>
          </p:nvSpPr>
          <p:spPr>
            <a:xfrm>
              <a:off x="4515917" y="956740"/>
              <a:ext cx="109059" cy="339810"/>
            </a:xfrm>
            <a:custGeom>
              <a:avLst/>
              <a:gdLst/>
              <a:ahLst/>
              <a:cxnLst/>
              <a:rect l="0" t="0" r="0" b="0"/>
              <a:pathLst>
                <a:path w="109059" h="339810">
                  <a:moveTo>
                    <a:pt x="43383" y="46560"/>
                  </a:moveTo>
                  <a:lnTo>
                    <a:pt x="43383" y="46560"/>
                  </a:lnTo>
                  <a:lnTo>
                    <a:pt x="34655" y="67544"/>
                  </a:lnTo>
                  <a:lnTo>
                    <a:pt x="31467" y="108691"/>
                  </a:lnTo>
                  <a:lnTo>
                    <a:pt x="29034" y="153399"/>
                  </a:lnTo>
                  <a:lnTo>
                    <a:pt x="25716" y="188588"/>
                  </a:lnTo>
                  <a:lnTo>
                    <a:pt x="21890" y="225395"/>
                  </a:lnTo>
                  <a:lnTo>
                    <a:pt x="15956" y="261038"/>
                  </a:lnTo>
                  <a:lnTo>
                    <a:pt x="8445" y="307194"/>
                  </a:lnTo>
                  <a:lnTo>
                    <a:pt x="4338" y="333805"/>
                  </a:lnTo>
                  <a:lnTo>
                    <a:pt x="1335" y="339325"/>
                  </a:lnTo>
                  <a:lnTo>
                    <a:pt x="534" y="339809"/>
                  </a:lnTo>
                  <a:lnTo>
                    <a:pt x="0" y="339426"/>
                  </a:lnTo>
                  <a:lnTo>
                    <a:pt x="955" y="298579"/>
                  </a:lnTo>
                  <a:lnTo>
                    <a:pt x="3359" y="267224"/>
                  </a:lnTo>
                  <a:lnTo>
                    <a:pt x="4428" y="227418"/>
                  </a:lnTo>
                  <a:lnTo>
                    <a:pt x="6784" y="180093"/>
                  </a:lnTo>
                  <a:lnTo>
                    <a:pt x="8400" y="154632"/>
                  </a:lnTo>
                  <a:lnTo>
                    <a:pt x="13959" y="107527"/>
                  </a:lnTo>
                  <a:lnTo>
                    <a:pt x="21133" y="66601"/>
                  </a:lnTo>
                  <a:lnTo>
                    <a:pt x="33105" y="25844"/>
                  </a:lnTo>
                  <a:lnTo>
                    <a:pt x="41403" y="10071"/>
                  </a:lnTo>
                  <a:lnTo>
                    <a:pt x="49793" y="2121"/>
                  </a:lnTo>
                  <a:lnTo>
                    <a:pt x="54006" y="0"/>
                  </a:lnTo>
                  <a:lnTo>
                    <a:pt x="68095" y="3289"/>
                  </a:lnTo>
                  <a:lnTo>
                    <a:pt x="76791" y="7129"/>
                  </a:lnTo>
                  <a:lnTo>
                    <a:pt x="92097" y="20804"/>
                  </a:lnTo>
                  <a:lnTo>
                    <a:pt x="103839" y="37935"/>
                  </a:lnTo>
                  <a:lnTo>
                    <a:pt x="109058" y="54956"/>
                  </a:lnTo>
                  <a:lnTo>
                    <a:pt x="105732" y="71929"/>
                  </a:lnTo>
                  <a:lnTo>
                    <a:pt x="101883" y="80406"/>
                  </a:lnTo>
                  <a:lnTo>
                    <a:pt x="76238" y="105820"/>
                  </a:lnTo>
                  <a:lnTo>
                    <a:pt x="57515" y="115231"/>
                  </a:lnTo>
                  <a:lnTo>
                    <a:pt x="39786" y="118708"/>
                  </a:lnTo>
                  <a:lnTo>
                    <a:pt x="5283" y="116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9"/>
            <p:cNvSpPr/>
            <p:nvPr>
              <p:custDataLst>
                <p:tags r:id="rId112"/>
              </p:custDataLst>
            </p:nvPr>
          </p:nvSpPr>
          <p:spPr>
            <a:xfrm>
              <a:off x="4346916" y="996950"/>
              <a:ext cx="129835" cy="31489"/>
            </a:xfrm>
            <a:custGeom>
              <a:avLst/>
              <a:gdLst/>
              <a:ahLst/>
              <a:cxnLst/>
              <a:rect l="0" t="0" r="0" b="0"/>
              <a:pathLst>
                <a:path w="129835" h="31489">
                  <a:moveTo>
                    <a:pt x="53634" y="25400"/>
                  </a:moveTo>
                  <a:lnTo>
                    <a:pt x="53634" y="25400"/>
                  </a:lnTo>
                  <a:lnTo>
                    <a:pt x="10717" y="28771"/>
                  </a:lnTo>
                  <a:lnTo>
                    <a:pt x="0" y="31162"/>
                  </a:lnTo>
                  <a:lnTo>
                    <a:pt x="240" y="31358"/>
                  </a:lnTo>
                  <a:lnTo>
                    <a:pt x="1105" y="31488"/>
                  </a:lnTo>
                  <a:lnTo>
                    <a:pt x="40906" y="22927"/>
                  </a:lnTo>
                  <a:lnTo>
                    <a:pt x="82789" y="11967"/>
                  </a:lnTo>
                  <a:lnTo>
                    <a:pt x="129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0"/>
            <p:cNvSpPr/>
            <p:nvPr>
              <p:custDataLst>
                <p:tags r:id="rId113"/>
              </p:custDataLst>
            </p:nvPr>
          </p:nvSpPr>
          <p:spPr>
            <a:xfrm>
              <a:off x="4375116" y="787400"/>
              <a:ext cx="95285" cy="332699"/>
            </a:xfrm>
            <a:custGeom>
              <a:avLst/>
              <a:gdLst/>
              <a:ahLst/>
              <a:cxnLst/>
              <a:rect l="0" t="0" r="0" b="0"/>
              <a:pathLst>
                <a:path w="95285" h="332699">
                  <a:moveTo>
                    <a:pt x="95284" y="0"/>
                  </a:moveTo>
                  <a:lnTo>
                    <a:pt x="95284" y="0"/>
                  </a:lnTo>
                  <a:lnTo>
                    <a:pt x="91913" y="0"/>
                  </a:lnTo>
                  <a:lnTo>
                    <a:pt x="88376" y="3763"/>
                  </a:lnTo>
                  <a:lnTo>
                    <a:pt x="80537" y="21341"/>
                  </a:lnTo>
                  <a:lnTo>
                    <a:pt x="67396" y="59005"/>
                  </a:lnTo>
                  <a:lnTo>
                    <a:pt x="55373" y="93252"/>
                  </a:lnTo>
                  <a:lnTo>
                    <a:pt x="40621" y="131992"/>
                  </a:lnTo>
                  <a:lnTo>
                    <a:pt x="26539" y="174609"/>
                  </a:lnTo>
                  <a:lnTo>
                    <a:pt x="13931" y="218010"/>
                  </a:lnTo>
                  <a:lnTo>
                    <a:pt x="3623" y="258465"/>
                  </a:lnTo>
                  <a:lnTo>
                    <a:pt x="0" y="300087"/>
                  </a:lnTo>
                  <a:lnTo>
                    <a:pt x="3782" y="317051"/>
                  </a:lnTo>
                  <a:lnTo>
                    <a:pt x="6766" y="323551"/>
                  </a:lnTo>
                  <a:lnTo>
                    <a:pt x="10872" y="327884"/>
                  </a:lnTo>
                  <a:lnTo>
                    <a:pt x="21078" y="332698"/>
                  </a:lnTo>
                  <a:lnTo>
                    <a:pt x="36433" y="331075"/>
                  </a:lnTo>
                  <a:lnTo>
                    <a:pt x="53606" y="324945"/>
                  </a:lnTo>
                  <a:lnTo>
                    <a:pt x="68294" y="315164"/>
                  </a:lnTo>
                  <a:lnTo>
                    <a:pt x="73057" y="308182"/>
                  </a:lnTo>
                  <a:lnTo>
                    <a:pt x="8258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1"/>
            <p:cNvSpPr/>
            <p:nvPr>
              <p:custDataLst>
                <p:tags r:id="rId114"/>
              </p:custDataLst>
            </p:nvPr>
          </p:nvSpPr>
          <p:spPr>
            <a:xfrm>
              <a:off x="4210933" y="958850"/>
              <a:ext cx="100718" cy="155165"/>
            </a:xfrm>
            <a:custGeom>
              <a:avLst/>
              <a:gdLst/>
              <a:ahLst/>
              <a:cxnLst/>
              <a:rect l="0" t="0" r="0" b="0"/>
              <a:pathLst>
                <a:path w="100718" h="155165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1103" y="34442"/>
                  </a:lnTo>
                  <a:lnTo>
                    <a:pt x="441" y="34955"/>
                  </a:lnTo>
                  <a:lnTo>
                    <a:pt x="0" y="36004"/>
                  </a:lnTo>
                  <a:lnTo>
                    <a:pt x="1116" y="37408"/>
                  </a:lnTo>
                  <a:lnTo>
                    <a:pt x="13048" y="48494"/>
                  </a:lnTo>
                  <a:lnTo>
                    <a:pt x="21536" y="63181"/>
                  </a:lnTo>
                  <a:lnTo>
                    <a:pt x="36098" y="103622"/>
                  </a:lnTo>
                  <a:lnTo>
                    <a:pt x="40648" y="133635"/>
                  </a:lnTo>
                  <a:lnTo>
                    <a:pt x="39212" y="146647"/>
                  </a:lnTo>
                  <a:lnTo>
                    <a:pt x="36222" y="153371"/>
                  </a:lnTo>
                  <a:lnTo>
                    <a:pt x="34437" y="155164"/>
                  </a:lnTo>
                  <a:lnTo>
                    <a:pt x="32542" y="154243"/>
                  </a:lnTo>
                  <a:lnTo>
                    <a:pt x="28554" y="147575"/>
                  </a:lnTo>
                  <a:lnTo>
                    <a:pt x="25713" y="121807"/>
                  </a:lnTo>
                  <a:lnTo>
                    <a:pt x="34985" y="80619"/>
                  </a:lnTo>
                  <a:lnTo>
                    <a:pt x="61250" y="39409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2"/>
            <p:cNvSpPr/>
            <p:nvPr>
              <p:custDataLst>
                <p:tags r:id="rId115"/>
              </p:custDataLst>
            </p:nvPr>
          </p:nvSpPr>
          <p:spPr>
            <a:xfrm>
              <a:off x="4069211" y="992238"/>
              <a:ext cx="90040" cy="84927"/>
            </a:xfrm>
            <a:custGeom>
              <a:avLst/>
              <a:gdLst/>
              <a:ahLst/>
              <a:cxnLst/>
              <a:rect l="0" t="0" r="0" b="0"/>
              <a:pathLst>
                <a:path w="90040" h="84927">
                  <a:moveTo>
                    <a:pt x="58289" y="36462"/>
                  </a:moveTo>
                  <a:lnTo>
                    <a:pt x="58289" y="36462"/>
                  </a:lnTo>
                  <a:lnTo>
                    <a:pt x="67017" y="21959"/>
                  </a:lnTo>
                  <a:lnTo>
                    <a:pt x="69224" y="13318"/>
                  </a:lnTo>
                  <a:lnTo>
                    <a:pt x="68401" y="9744"/>
                  </a:lnTo>
                  <a:lnTo>
                    <a:pt x="63724" y="3891"/>
                  </a:lnTo>
                  <a:lnTo>
                    <a:pt x="56941" y="819"/>
                  </a:lnTo>
                  <a:lnTo>
                    <a:pt x="53157" y="0"/>
                  </a:lnTo>
                  <a:lnTo>
                    <a:pt x="37718" y="2218"/>
                  </a:lnTo>
                  <a:lnTo>
                    <a:pt x="16368" y="17457"/>
                  </a:lnTo>
                  <a:lnTo>
                    <a:pt x="6026" y="32014"/>
                  </a:lnTo>
                  <a:lnTo>
                    <a:pt x="2280" y="39846"/>
                  </a:lnTo>
                  <a:lnTo>
                    <a:pt x="0" y="56075"/>
                  </a:lnTo>
                  <a:lnTo>
                    <a:pt x="380" y="64354"/>
                  </a:lnTo>
                  <a:lnTo>
                    <a:pt x="2749" y="70579"/>
                  </a:lnTo>
                  <a:lnTo>
                    <a:pt x="11027" y="79377"/>
                  </a:lnTo>
                  <a:lnTo>
                    <a:pt x="19880" y="83758"/>
                  </a:lnTo>
                  <a:lnTo>
                    <a:pt x="24216" y="84926"/>
                  </a:lnTo>
                  <a:lnTo>
                    <a:pt x="40432" y="83199"/>
                  </a:lnTo>
                  <a:lnTo>
                    <a:pt x="50588" y="76284"/>
                  </a:lnTo>
                  <a:lnTo>
                    <a:pt x="70557" y="50902"/>
                  </a:lnTo>
                  <a:lnTo>
                    <a:pt x="73855" y="49935"/>
                  </a:lnTo>
                  <a:lnTo>
                    <a:pt x="75016" y="51088"/>
                  </a:lnTo>
                  <a:lnTo>
                    <a:pt x="78062" y="59454"/>
                  </a:lnTo>
                  <a:lnTo>
                    <a:pt x="90039" y="74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3"/>
            <p:cNvSpPr/>
            <p:nvPr>
              <p:custDataLst>
                <p:tags r:id="rId116"/>
              </p:custDataLst>
            </p:nvPr>
          </p:nvSpPr>
          <p:spPr>
            <a:xfrm>
              <a:off x="3886207" y="983941"/>
              <a:ext cx="152394" cy="120960"/>
            </a:xfrm>
            <a:custGeom>
              <a:avLst/>
              <a:gdLst/>
              <a:ahLst/>
              <a:cxnLst/>
              <a:rect l="0" t="0" r="0" b="0"/>
              <a:pathLst>
                <a:path w="152394" h="120960">
                  <a:moveTo>
                    <a:pt x="6343" y="309"/>
                  </a:moveTo>
                  <a:lnTo>
                    <a:pt x="6343" y="309"/>
                  </a:lnTo>
                  <a:lnTo>
                    <a:pt x="876" y="47839"/>
                  </a:lnTo>
                  <a:lnTo>
                    <a:pt x="109" y="92480"/>
                  </a:lnTo>
                  <a:lnTo>
                    <a:pt x="0" y="120878"/>
                  </a:lnTo>
                  <a:lnTo>
                    <a:pt x="1875" y="82674"/>
                  </a:lnTo>
                  <a:lnTo>
                    <a:pt x="12202" y="40489"/>
                  </a:lnTo>
                  <a:lnTo>
                    <a:pt x="20387" y="22249"/>
                  </a:lnTo>
                  <a:lnTo>
                    <a:pt x="22761" y="20580"/>
                  </a:lnTo>
                  <a:lnTo>
                    <a:pt x="25050" y="20878"/>
                  </a:lnTo>
                  <a:lnTo>
                    <a:pt x="27281" y="22489"/>
                  </a:lnTo>
                  <a:lnTo>
                    <a:pt x="55392" y="67035"/>
                  </a:lnTo>
                  <a:lnTo>
                    <a:pt x="61093" y="73702"/>
                  </a:lnTo>
                  <a:lnTo>
                    <a:pt x="62598" y="73226"/>
                  </a:lnTo>
                  <a:lnTo>
                    <a:pt x="88198" y="41880"/>
                  </a:lnTo>
                  <a:lnTo>
                    <a:pt x="109968" y="8527"/>
                  </a:lnTo>
                  <a:lnTo>
                    <a:pt x="118486" y="904"/>
                  </a:lnTo>
                  <a:lnTo>
                    <a:pt x="122732" y="0"/>
                  </a:lnTo>
                  <a:lnTo>
                    <a:pt x="126975" y="809"/>
                  </a:lnTo>
                  <a:lnTo>
                    <a:pt x="131214" y="2759"/>
                  </a:lnTo>
                  <a:lnTo>
                    <a:pt x="137806" y="14333"/>
                  </a:lnTo>
                  <a:lnTo>
                    <a:pt x="141676" y="31236"/>
                  </a:lnTo>
                  <a:lnTo>
                    <a:pt x="140093" y="77821"/>
                  </a:lnTo>
                  <a:lnTo>
                    <a:pt x="152393" y="12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4"/>
            <p:cNvSpPr/>
            <p:nvPr>
              <p:custDataLst>
                <p:tags r:id="rId117"/>
              </p:custDataLst>
            </p:nvPr>
          </p:nvSpPr>
          <p:spPr>
            <a:xfrm>
              <a:off x="3711272" y="954527"/>
              <a:ext cx="86029" cy="170784"/>
            </a:xfrm>
            <a:custGeom>
              <a:avLst/>
              <a:gdLst/>
              <a:ahLst/>
              <a:cxnLst/>
              <a:rect l="0" t="0" r="0" b="0"/>
              <a:pathLst>
                <a:path w="86029" h="170784">
                  <a:moveTo>
                    <a:pt x="86028" y="17023"/>
                  </a:moveTo>
                  <a:lnTo>
                    <a:pt x="86028" y="17023"/>
                  </a:lnTo>
                  <a:lnTo>
                    <a:pt x="41247" y="0"/>
                  </a:lnTo>
                  <a:lnTo>
                    <a:pt x="22430" y="1944"/>
                  </a:lnTo>
                  <a:lnTo>
                    <a:pt x="11666" y="10792"/>
                  </a:lnTo>
                  <a:lnTo>
                    <a:pt x="3589" y="22720"/>
                  </a:lnTo>
                  <a:lnTo>
                    <a:pt x="0" y="32725"/>
                  </a:lnTo>
                  <a:lnTo>
                    <a:pt x="2167" y="43757"/>
                  </a:lnTo>
                  <a:lnTo>
                    <a:pt x="8540" y="55010"/>
                  </a:lnTo>
                  <a:lnTo>
                    <a:pt x="24733" y="69279"/>
                  </a:lnTo>
                  <a:lnTo>
                    <a:pt x="63314" y="94390"/>
                  </a:lnTo>
                  <a:lnTo>
                    <a:pt x="72405" y="106442"/>
                  </a:lnTo>
                  <a:lnTo>
                    <a:pt x="74829" y="112619"/>
                  </a:lnTo>
                  <a:lnTo>
                    <a:pt x="73760" y="127008"/>
                  </a:lnTo>
                  <a:lnTo>
                    <a:pt x="71499" y="134797"/>
                  </a:lnTo>
                  <a:lnTo>
                    <a:pt x="61462" y="149094"/>
                  </a:lnTo>
                  <a:lnTo>
                    <a:pt x="47593" y="161094"/>
                  </a:lnTo>
                  <a:lnTo>
                    <a:pt x="32021" y="168778"/>
                  </a:lnTo>
                  <a:lnTo>
                    <a:pt x="19456" y="170783"/>
                  </a:lnTo>
                  <a:lnTo>
                    <a:pt x="14130" y="170330"/>
                  </a:lnTo>
                  <a:lnTo>
                    <a:pt x="10580" y="167205"/>
                  </a:lnTo>
                  <a:lnTo>
                    <a:pt x="3478" y="144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3"/>
          <p:cNvGrpSpPr/>
          <p:nvPr/>
        </p:nvGrpSpPr>
        <p:grpSpPr>
          <a:xfrm>
            <a:off x="2192939" y="1658485"/>
            <a:ext cx="410206" cy="348116"/>
            <a:chOff x="2192939" y="1658485"/>
            <a:chExt cx="410206" cy="348116"/>
          </a:xfrm>
        </p:grpSpPr>
        <p:sp>
          <p:nvSpPr>
            <p:cNvPr id="24" name="SMARTInkShape-145"/>
            <p:cNvSpPr/>
            <p:nvPr>
              <p:custDataLst>
                <p:tags r:id="rId106"/>
              </p:custDataLst>
            </p:nvPr>
          </p:nvSpPr>
          <p:spPr>
            <a:xfrm>
              <a:off x="2365968" y="1658485"/>
              <a:ext cx="237177" cy="348116"/>
            </a:xfrm>
            <a:custGeom>
              <a:avLst/>
              <a:gdLst/>
              <a:ahLst/>
              <a:cxnLst/>
              <a:rect l="0" t="0" r="0" b="0"/>
              <a:pathLst>
                <a:path w="237177" h="348116">
                  <a:moveTo>
                    <a:pt x="27982" y="246515"/>
                  </a:moveTo>
                  <a:lnTo>
                    <a:pt x="27982" y="246515"/>
                  </a:lnTo>
                  <a:lnTo>
                    <a:pt x="27982" y="249886"/>
                  </a:lnTo>
                  <a:lnTo>
                    <a:pt x="29393" y="250173"/>
                  </a:lnTo>
                  <a:lnTo>
                    <a:pt x="45659" y="243765"/>
                  </a:lnTo>
                  <a:lnTo>
                    <a:pt x="57836" y="227748"/>
                  </a:lnTo>
                  <a:lnTo>
                    <a:pt x="74196" y="180551"/>
                  </a:lnTo>
                  <a:lnTo>
                    <a:pt x="74862" y="167574"/>
                  </a:lnTo>
                  <a:lnTo>
                    <a:pt x="72101" y="157102"/>
                  </a:lnTo>
                  <a:lnTo>
                    <a:pt x="66170" y="147744"/>
                  </a:lnTo>
                  <a:lnTo>
                    <a:pt x="60496" y="145390"/>
                  </a:lnTo>
                  <a:lnTo>
                    <a:pt x="44784" y="144656"/>
                  </a:lnTo>
                  <a:lnTo>
                    <a:pt x="29805" y="152326"/>
                  </a:lnTo>
                  <a:lnTo>
                    <a:pt x="9472" y="174392"/>
                  </a:lnTo>
                  <a:lnTo>
                    <a:pt x="2942" y="183617"/>
                  </a:lnTo>
                  <a:lnTo>
                    <a:pt x="0" y="193999"/>
                  </a:lnTo>
                  <a:lnTo>
                    <a:pt x="2601" y="228838"/>
                  </a:lnTo>
                  <a:lnTo>
                    <a:pt x="13720" y="263855"/>
                  </a:lnTo>
                  <a:lnTo>
                    <a:pt x="26817" y="281033"/>
                  </a:lnTo>
                  <a:lnTo>
                    <a:pt x="42046" y="291960"/>
                  </a:lnTo>
                  <a:lnTo>
                    <a:pt x="50058" y="295861"/>
                  </a:lnTo>
                  <a:lnTo>
                    <a:pt x="70249" y="296434"/>
                  </a:lnTo>
                  <a:lnTo>
                    <a:pt x="81560" y="294611"/>
                  </a:lnTo>
                  <a:lnTo>
                    <a:pt x="103535" y="283178"/>
                  </a:lnTo>
                  <a:lnTo>
                    <a:pt x="123650" y="264926"/>
                  </a:lnTo>
                  <a:lnTo>
                    <a:pt x="139646" y="240351"/>
                  </a:lnTo>
                  <a:lnTo>
                    <a:pt x="151929" y="203559"/>
                  </a:lnTo>
                  <a:lnTo>
                    <a:pt x="160681" y="158279"/>
                  </a:lnTo>
                  <a:lnTo>
                    <a:pt x="163014" y="133363"/>
                  </a:lnTo>
                  <a:lnTo>
                    <a:pt x="164570" y="107580"/>
                  </a:lnTo>
                  <a:lnTo>
                    <a:pt x="166299" y="62000"/>
                  </a:lnTo>
                  <a:lnTo>
                    <a:pt x="165656" y="25514"/>
                  </a:lnTo>
                  <a:lnTo>
                    <a:pt x="160667" y="4594"/>
                  </a:lnTo>
                  <a:lnTo>
                    <a:pt x="157361" y="568"/>
                  </a:lnTo>
                  <a:lnTo>
                    <a:pt x="153746" y="0"/>
                  </a:lnTo>
                  <a:lnTo>
                    <a:pt x="149924" y="1738"/>
                  </a:lnTo>
                  <a:lnTo>
                    <a:pt x="137804" y="24411"/>
                  </a:lnTo>
                  <a:lnTo>
                    <a:pt x="132018" y="71424"/>
                  </a:lnTo>
                  <a:lnTo>
                    <a:pt x="132546" y="113663"/>
                  </a:lnTo>
                  <a:lnTo>
                    <a:pt x="134427" y="159953"/>
                  </a:lnTo>
                  <a:lnTo>
                    <a:pt x="135263" y="206397"/>
                  </a:lnTo>
                  <a:lnTo>
                    <a:pt x="137516" y="247264"/>
                  </a:lnTo>
                  <a:lnTo>
                    <a:pt x="140870" y="290717"/>
                  </a:lnTo>
                  <a:lnTo>
                    <a:pt x="142360" y="304260"/>
                  </a:lnTo>
                  <a:lnTo>
                    <a:pt x="143745" y="306884"/>
                  </a:lnTo>
                  <a:lnTo>
                    <a:pt x="145374" y="307928"/>
                  </a:lnTo>
                  <a:lnTo>
                    <a:pt x="146460" y="306507"/>
                  </a:lnTo>
                  <a:lnTo>
                    <a:pt x="154216" y="263602"/>
                  </a:lnTo>
                  <a:lnTo>
                    <a:pt x="164476" y="238016"/>
                  </a:lnTo>
                  <a:lnTo>
                    <a:pt x="172372" y="226039"/>
                  </a:lnTo>
                  <a:lnTo>
                    <a:pt x="177159" y="222281"/>
                  </a:lnTo>
                  <a:lnTo>
                    <a:pt x="188122" y="218105"/>
                  </a:lnTo>
                  <a:lnTo>
                    <a:pt x="200050" y="220013"/>
                  </a:lnTo>
                  <a:lnTo>
                    <a:pt x="206194" y="222497"/>
                  </a:lnTo>
                  <a:lnTo>
                    <a:pt x="224954" y="239477"/>
                  </a:lnTo>
                  <a:lnTo>
                    <a:pt x="237176" y="259011"/>
                  </a:lnTo>
                  <a:lnTo>
                    <a:pt x="237139" y="275587"/>
                  </a:lnTo>
                  <a:lnTo>
                    <a:pt x="235153" y="284946"/>
                  </a:lnTo>
                  <a:lnTo>
                    <a:pt x="223540" y="302871"/>
                  </a:lnTo>
                  <a:lnTo>
                    <a:pt x="195286" y="326948"/>
                  </a:lnTo>
                  <a:lnTo>
                    <a:pt x="172189" y="338708"/>
                  </a:lnTo>
                  <a:lnTo>
                    <a:pt x="123232" y="34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6"/>
            <p:cNvSpPr/>
            <p:nvPr>
              <p:custDataLst>
                <p:tags r:id="rId107"/>
              </p:custDataLst>
            </p:nvPr>
          </p:nvSpPr>
          <p:spPr>
            <a:xfrm>
              <a:off x="2192939" y="1809750"/>
              <a:ext cx="149516" cy="171546"/>
            </a:xfrm>
            <a:custGeom>
              <a:avLst/>
              <a:gdLst/>
              <a:ahLst/>
              <a:cxnLst/>
              <a:rect l="0" t="0" r="0" b="0"/>
              <a:pathLst>
                <a:path w="149516" h="171546">
                  <a:moveTo>
                    <a:pt x="16861" y="0"/>
                  </a:moveTo>
                  <a:lnTo>
                    <a:pt x="16861" y="0"/>
                  </a:lnTo>
                  <a:lnTo>
                    <a:pt x="13490" y="0"/>
                  </a:lnTo>
                  <a:lnTo>
                    <a:pt x="12497" y="1411"/>
                  </a:lnTo>
                  <a:lnTo>
                    <a:pt x="5616" y="43351"/>
                  </a:lnTo>
                  <a:lnTo>
                    <a:pt x="437" y="86066"/>
                  </a:lnTo>
                  <a:lnTo>
                    <a:pt x="0" y="125455"/>
                  </a:lnTo>
                  <a:lnTo>
                    <a:pt x="8181" y="156959"/>
                  </a:lnTo>
                  <a:lnTo>
                    <a:pt x="15590" y="168067"/>
                  </a:lnTo>
                  <a:lnTo>
                    <a:pt x="20247" y="170606"/>
                  </a:lnTo>
                  <a:lnTo>
                    <a:pt x="31066" y="171545"/>
                  </a:lnTo>
                  <a:lnTo>
                    <a:pt x="35503" y="169397"/>
                  </a:lnTo>
                  <a:lnTo>
                    <a:pt x="42315" y="161365"/>
                  </a:lnTo>
                  <a:lnTo>
                    <a:pt x="54690" y="120925"/>
                  </a:lnTo>
                  <a:lnTo>
                    <a:pt x="60730" y="94359"/>
                  </a:lnTo>
                  <a:lnTo>
                    <a:pt x="89848" y="138673"/>
                  </a:lnTo>
                  <a:lnTo>
                    <a:pt x="100805" y="145829"/>
                  </a:lnTo>
                  <a:lnTo>
                    <a:pt x="118874" y="150453"/>
                  </a:lnTo>
                  <a:lnTo>
                    <a:pt x="123675" y="149691"/>
                  </a:lnTo>
                  <a:lnTo>
                    <a:pt x="127582" y="147772"/>
                  </a:lnTo>
                  <a:lnTo>
                    <a:pt x="142292" y="137923"/>
                  </a:lnTo>
                  <a:lnTo>
                    <a:pt x="144931" y="134282"/>
                  </a:lnTo>
                  <a:lnTo>
                    <a:pt x="147864" y="124592"/>
                  </a:lnTo>
                  <a:lnTo>
                    <a:pt x="149515" y="107236"/>
                  </a:lnTo>
                  <a:lnTo>
                    <a:pt x="146139" y="94933"/>
                  </a:lnTo>
                  <a:lnTo>
                    <a:pt x="143263" y="88688"/>
                  </a:lnTo>
                  <a:lnTo>
                    <a:pt x="141949" y="72343"/>
                  </a:lnTo>
                  <a:lnTo>
                    <a:pt x="14386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4"/>
          <p:cNvGrpSpPr/>
          <p:nvPr/>
        </p:nvGrpSpPr>
        <p:grpSpPr>
          <a:xfrm>
            <a:off x="2882900" y="1793041"/>
            <a:ext cx="615951" cy="390985"/>
            <a:chOff x="2882900" y="1793041"/>
            <a:chExt cx="615951" cy="390985"/>
          </a:xfrm>
        </p:grpSpPr>
        <p:sp>
          <p:nvSpPr>
            <p:cNvPr id="27" name="SMARTInkShape-147"/>
            <p:cNvSpPr/>
            <p:nvPr>
              <p:custDataLst>
                <p:tags r:id="rId102"/>
              </p:custDataLst>
            </p:nvPr>
          </p:nvSpPr>
          <p:spPr>
            <a:xfrm>
              <a:off x="3285395" y="1793041"/>
              <a:ext cx="213456" cy="156550"/>
            </a:xfrm>
            <a:custGeom>
              <a:avLst/>
              <a:gdLst/>
              <a:ahLst/>
              <a:cxnLst/>
              <a:rect l="0" t="0" r="0" b="0"/>
              <a:pathLst>
                <a:path w="213456" h="156550">
                  <a:moveTo>
                    <a:pt x="22955" y="67509"/>
                  </a:moveTo>
                  <a:lnTo>
                    <a:pt x="22955" y="67509"/>
                  </a:lnTo>
                  <a:lnTo>
                    <a:pt x="26326" y="70880"/>
                  </a:lnTo>
                  <a:lnTo>
                    <a:pt x="27981" y="74417"/>
                  </a:lnTo>
                  <a:lnTo>
                    <a:pt x="28422" y="76347"/>
                  </a:lnTo>
                  <a:lnTo>
                    <a:pt x="30127" y="77635"/>
                  </a:lnTo>
                  <a:lnTo>
                    <a:pt x="35785" y="79065"/>
                  </a:lnTo>
                  <a:lnTo>
                    <a:pt x="43003" y="77819"/>
                  </a:lnTo>
                  <a:lnTo>
                    <a:pt x="46904" y="76499"/>
                  </a:lnTo>
                  <a:lnTo>
                    <a:pt x="55001" y="69388"/>
                  </a:lnTo>
                  <a:lnTo>
                    <a:pt x="62597" y="58466"/>
                  </a:lnTo>
                  <a:lnTo>
                    <a:pt x="78888" y="16938"/>
                  </a:lnTo>
                  <a:lnTo>
                    <a:pt x="79294" y="9806"/>
                  </a:lnTo>
                  <a:lnTo>
                    <a:pt x="77447" y="4346"/>
                  </a:lnTo>
                  <a:lnTo>
                    <a:pt x="74100" y="0"/>
                  </a:lnTo>
                  <a:lnTo>
                    <a:pt x="67635" y="631"/>
                  </a:lnTo>
                  <a:lnTo>
                    <a:pt x="49163" y="10739"/>
                  </a:lnTo>
                  <a:lnTo>
                    <a:pt x="21705" y="39635"/>
                  </a:lnTo>
                  <a:lnTo>
                    <a:pt x="5808" y="78378"/>
                  </a:lnTo>
                  <a:lnTo>
                    <a:pt x="0" y="114395"/>
                  </a:lnTo>
                  <a:lnTo>
                    <a:pt x="2007" y="123461"/>
                  </a:lnTo>
                  <a:lnTo>
                    <a:pt x="11763" y="137297"/>
                  </a:lnTo>
                  <a:lnTo>
                    <a:pt x="39865" y="153020"/>
                  </a:lnTo>
                  <a:lnTo>
                    <a:pt x="72333" y="156549"/>
                  </a:lnTo>
                  <a:lnTo>
                    <a:pt x="114045" y="155060"/>
                  </a:lnTo>
                  <a:lnTo>
                    <a:pt x="138009" y="152687"/>
                  </a:lnTo>
                  <a:lnTo>
                    <a:pt x="179924" y="147699"/>
                  </a:lnTo>
                  <a:lnTo>
                    <a:pt x="213455" y="14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8"/>
            <p:cNvSpPr/>
            <p:nvPr>
              <p:custDataLst>
                <p:tags r:id="rId103"/>
              </p:custDataLst>
            </p:nvPr>
          </p:nvSpPr>
          <p:spPr>
            <a:xfrm>
              <a:off x="3149291" y="1814279"/>
              <a:ext cx="93290" cy="307355"/>
            </a:xfrm>
            <a:custGeom>
              <a:avLst/>
              <a:gdLst/>
              <a:ahLst/>
              <a:cxnLst/>
              <a:rect l="0" t="0" r="0" b="0"/>
              <a:pathLst>
                <a:path w="93290" h="307355">
                  <a:moveTo>
                    <a:pt x="89209" y="8171"/>
                  </a:moveTo>
                  <a:lnTo>
                    <a:pt x="89209" y="8171"/>
                  </a:lnTo>
                  <a:lnTo>
                    <a:pt x="75725" y="1429"/>
                  </a:lnTo>
                  <a:lnTo>
                    <a:pt x="59698" y="0"/>
                  </a:lnTo>
                  <a:lnTo>
                    <a:pt x="30841" y="5044"/>
                  </a:lnTo>
                  <a:lnTo>
                    <a:pt x="13173" y="11720"/>
                  </a:lnTo>
                  <a:lnTo>
                    <a:pt x="2969" y="19391"/>
                  </a:lnTo>
                  <a:lnTo>
                    <a:pt x="671" y="24118"/>
                  </a:lnTo>
                  <a:lnTo>
                    <a:pt x="0" y="35014"/>
                  </a:lnTo>
                  <a:lnTo>
                    <a:pt x="2220" y="40177"/>
                  </a:lnTo>
                  <a:lnTo>
                    <a:pt x="10330" y="49678"/>
                  </a:lnTo>
                  <a:lnTo>
                    <a:pt x="26797" y="59588"/>
                  </a:lnTo>
                  <a:lnTo>
                    <a:pt x="50695" y="68329"/>
                  </a:lnTo>
                  <a:lnTo>
                    <a:pt x="67960" y="82849"/>
                  </a:lnTo>
                  <a:lnTo>
                    <a:pt x="77347" y="105243"/>
                  </a:lnTo>
                  <a:lnTo>
                    <a:pt x="86839" y="150896"/>
                  </a:lnTo>
                  <a:lnTo>
                    <a:pt x="92662" y="195883"/>
                  </a:lnTo>
                  <a:lnTo>
                    <a:pt x="93289" y="239394"/>
                  </a:lnTo>
                  <a:lnTo>
                    <a:pt x="88435" y="263807"/>
                  </a:lnTo>
                  <a:lnTo>
                    <a:pt x="71027" y="294014"/>
                  </a:lnTo>
                  <a:lnTo>
                    <a:pt x="54082" y="304546"/>
                  </a:lnTo>
                  <a:lnTo>
                    <a:pt x="44624" y="307354"/>
                  </a:lnTo>
                  <a:lnTo>
                    <a:pt x="38319" y="305699"/>
                  </a:lnTo>
                  <a:lnTo>
                    <a:pt x="34116" y="301067"/>
                  </a:lnTo>
                  <a:lnTo>
                    <a:pt x="25709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9"/>
            <p:cNvSpPr/>
            <p:nvPr>
              <p:custDataLst>
                <p:tags r:id="rId104"/>
              </p:custDataLst>
            </p:nvPr>
          </p:nvSpPr>
          <p:spPr>
            <a:xfrm>
              <a:off x="3006981" y="1841500"/>
              <a:ext cx="117220" cy="88901"/>
            </a:xfrm>
            <a:custGeom>
              <a:avLst/>
              <a:gdLst/>
              <a:ahLst/>
              <a:cxnLst/>
              <a:rect l="0" t="0" r="0" b="0"/>
              <a:pathLst>
                <a:path w="117220" h="88901">
                  <a:moveTo>
                    <a:pt x="85469" y="0"/>
                  </a:moveTo>
                  <a:lnTo>
                    <a:pt x="85469" y="0"/>
                  </a:lnTo>
                  <a:lnTo>
                    <a:pt x="47735" y="1411"/>
                  </a:lnTo>
                  <a:lnTo>
                    <a:pt x="28246" y="6742"/>
                  </a:lnTo>
                  <a:lnTo>
                    <a:pt x="13941" y="15697"/>
                  </a:lnTo>
                  <a:lnTo>
                    <a:pt x="8150" y="21048"/>
                  </a:lnTo>
                  <a:lnTo>
                    <a:pt x="1716" y="32638"/>
                  </a:lnTo>
                  <a:lnTo>
                    <a:pt x="0" y="38692"/>
                  </a:lnTo>
                  <a:lnTo>
                    <a:pt x="1857" y="51063"/>
                  </a:lnTo>
                  <a:lnTo>
                    <a:pt x="8092" y="62911"/>
                  </a:lnTo>
                  <a:lnTo>
                    <a:pt x="17918" y="72881"/>
                  </a:lnTo>
                  <a:lnTo>
                    <a:pt x="29341" y="78253"/>
                  </a:lnTo>
                  <a:lnTo>
                    <a:pt x="35350" y="79685"/>
                  </a:lnTo>
                  <a:lnTo>
                    <a:pt x="40767" y="79229"/>
                  </a:lnTo>
                  <a:lnTo>
                    <a:pt x="50549" y="74959"/>
                  </a:lnTo>
                  <a:lnTo>
                    <a:pt x="67362" y="61251"/>
                  </a:lnTo>
                  <a:lnTo>
                    <a:pt x="79006" y="43784"/>
                  </a:lnTo>
                  <a:lnTo>
                    <a:pt x="88273" y="13033"/>
                  </a:lnTo>
                  <a:lnTo>
                    <a:pt x="89455" y="11511"/>
                  </a:lnTo>
                  <a:lnTo>
                    <a:pt x="90243" y="11202"/>
                  </a:lnTo>
                  <a:lnTo>
                    <a:pt x="90768" y="11701"/>
                  </a:lnTo>
                  <a:lnTo>
                    <a:pt x="95098" y="53433"/>
                  </a:lnTo>
                  <a:lnTo>
                    <a:pt x="102449" y="68198"/>
                  </a:lnTo>
                  <a:lnTo>
                    <a:pt x="11721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50"/>
            <p:cNvSpPr/>
            <p:nvPr>
              <p:custDataLst>
                <p:tags r:id="rId105"/>
              </p:custDataLst>
            </p:nvPr>
          </p:nvSpPr>
          <p:spPr>
            <a:xfrm>
              <a:off x="2882900" y="1824200"/>
              <a:ext cx="103183" cy="359826"/>
            </a:xfrm>
            <a:custGeom>
              <a:avLst/>
              <a:gdLst/>
              <a:ahLst/>
              <a:cxnLst/>
              <a:rect l="0" t="0" r="0" b="0"/>
              <a:pathLst>
                <a:path w="103183" h="359826">
                  <a:moveTo>
                    <a:pt x="6350" y="93500"/>
                  </a:moveTo>
                  <a:lnTo>
                    <a:pt x="6350" y="93500"/>
                  </a:lnTo>
                  <a:lnTo>
                    <a:pt x="883" y="135595"/>
                  </a:lnTo>
                  <a:lnTo>
                    <a:pt x="261" y="180997"/>
                  </a:lnTo>
                  <a:lnTo>
                    <a:pt x="1998" y="216349"/>
                  </a:lnTo>
                  <a:lnTo>
                    <a:pt x="5121" y="252521"/>
                  </a:lnTo>
                  <a:lnTo>
                    <a:pt x="8861" y="287413"/>
                  </a:lnTo>
                  <a:lnTo>
                    <a:pt x="11562" y="332048"/>
                  </a:lnTo>
                  <a:lnTo>
                    <a:pt x="12600" y="359825"/>
                  </a:lnTo>
                  <a:lnTo>
                    <a:pt x="11975" y="321111"/>
                  </a:lnTo>
                  <a:lnTo>
                    <a:pt x="9320" y="281444"/>
                  </a:lnTo>
                  <a:lnTo>
                    <a:pt x="9036" y="256896"/>
                  </a:lnTo>
                  <a:lnTo>
                    <a:pt x="9552" y="229947"/>
                  </a:lnTo>
                  <a:lnTo>
                    <a:pt x="10601" y="201398"/>
                  </a:lnTo>
                  <a:lnTo>
                    <a:pt x="12006" y="172488"/>
                  </a:lnTo>
                  <a:lnTo>
                    <a:pt x="13649" y="143336"/>
                  </a:lnTo>
                  <a:lnTo>
                    <a:pt x="15449" y="114024"/>
                  </a:lnTo>
                  <a:lnTo>
                    <a:pt x="19331" y="68285"/>
                  </a:lnTo>
                  <a:lnTo>
                    <a:pt x="25483" y="24175"/>
                  </a:lnTo>
                  <a:lnTo>
                    <a:pt x="27572" y="15533"/>
                  </a:lnTo>
                  <a:lnTo>
                    <a:pt x="32492" y="9067"/>
                  </a:lnTo>
                  <a:lnTo>
                    <a:pt x="47367" y="0"/>
                  </a:lnTo>
                  <a:lnTo>
                    <a:pt x="56272" y="122"/>
                  </a:lnTo>
                  <a:lnTo>
                    <a:pt x="75575" y="7784"/>
                  </a:lnTo>
                  <a:lnTo>
                    <a:pt x="92150" y="24359"/>
                  </a:lnTo>
                  <a:lnTo>
                    <a:pt x="99533" y="34706"/>
                  </a:lnTo>
                  <a:lnTo>
                    <a:pt x="103044" y="45838"/>
                  </a:lnTo>
                  <a:lnTo>
                    <a:pt x="103182" y="69494"/>
                  </a:lnTo>
                  <a:lnTo>
                    <a:pt x="88585" y="106613"/>
                  </a:lnTo>
                  <a:lnTo>
                    <a:pt x="59644" y="141052"/>
                  </a:lnTo>
                  <a:lnTo>
                    <a:pt x="30999" y="163485"/>
                  </a:lnTo>
                  <a:lnTo>
                    <a:pt x="23488" y="166262"/>
                  </a:lnTo>
                  <a:lnTo>
                    <a:pt x="17070" y="166703"/>
                  </a:lnTo>
                  <a:lnTo>
                    <a:pt x="0" y="16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5"/>
          <p:cNvGrpSpPr/>
          <p:nvPr/>
        </p:nvGrpSpPr>
        <p:grpSpPr>
          <a:xfrm>
            <a:off x="3854450" y="1790700"/>
            <a:ext cx="152401" cy="127001"/>
            <a:chOff x="3854450" y="1790700"/>
            <a:chExt cx="152401" cy="127001"/>
          </a:xfrm>
        </p:grpSpPr>
        <p:sp>
          <p:nvSpPr>
            <p:cNvPr id="32" name="SMARTInkShape-151"/>
            <p:cNvSpPr/>
            <p:nvPr>
              <p:custDataLst>
                <p:tags r:id="rId100"/>
              </p:custDataLst>
            </p:nvPr>
          </p:nvSpPr>
          <p:spPr>
            <a:xfrm>
              <a:off x="3854450" y="18732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12552" y="42569"/>
                  </a:lnTo>
                  <a:lnTo>
                    <a:pt x="54925" y="32240"/>
                  </a:lnTo>
                  <a:lnTo>
                    <a:pt x="90968" y="209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2"/>
            <p:cNvSpPr/>
            <p:nvPr>
              <p:custDataLst>
                <p:tags r:id="rId101"/>
              </p:custDataLst>
            </p:nvPr>
          </p:nvSpPr>
          <p:spPr>
            <a:xfrm>
              <a:off x="3854450" y="17907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7639"/>
                  </a:lnTo>
                  <a:lnTo>
                    <a:pt x="55242" y="71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7"/>
          <p:cNvGrpSpPr/>
          <p:nvPr/>
        </p:nvGrpSpPr>
        <p:grpSpPr>
          <a:xfrm>
            <a:off x="4546122" y="1596400"/>
            <a:ext cx="933929" cy="538906"/>
            <a:chOff x="4546122" y="1596400"/>
            <a:chExt cx="933929" cy="538906"/>
          </a:xfrm>
        </p:grpSpPr>
        <p:sp>
          <p:nvSpPr>
            <p:cNvPr id="35" name="SMARTInkShape-153"/>
            <p:cNvSpPr/>
            <p:nvPr>
              <p:custDataLst>
                <p:tags r:id="rId93"/>
              </p:custDataLst>
            </p:nvPr>
          </p:nvSpPr>
          <p:spPr>
            <a:xfrm>
              <a:off x="5441950" y="20002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22891" y="115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54"/>
            <p:cNvSpPr/>
            <p:nvPr>
              <p:custDataLst>
                <p:tags r:id="rId94"/>
              </p:custDataLst>
            </p:nvPr>
          </p:nvSpPr>
          <p:spPr>
            <a:xfrm>
              <a:off x="5378450" y="19431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32202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55"/>
            <p:cNvSpPr/>
            <p:nvPr>
              <p:custDataLst>
                <p:tags r:id="rId95"/>
              </p:custDataLst>
            </p:nvPr>
          </p:nvSpPr>
          <p:spPr>
            <a:xfrm>
              <a:off x="5142895" y="1819962"/>
              <a:ext cx="102206" cy="315344"/>
            </a:xfrm>
            <a:custGeom>
              <a:avLst/>
              <a:gdLst/>
              <a:ahLst/>
              <a:cxnLst/>
              <a:rect l="0" t="0" r="0" b="0"/>
              <a:pathLst>
                <a:path w="102206" h="315344">
                  <a:moveTo>
                    <a:pt x="102205" y="8838"/>
                  </a:moveTo>
                  <a:lnTo>
                    <a:pt x="102205" y="8838"/>
                  </a:lnTo>
                  <a:lnTo>
                    <a:pt x="68948" y="0"/>
                  </a:lnTo>
                  <a:lnTo>
                    <a:pt x="43119" y="653"/>
                  </a:lnTo>
                  <a:lnTo>
                    <a:pt x="17592" y="8686"/>
                  </a:lnTo>
                  <a:lnTo>
                    <a:pt x="6273" y="17943"/>
                  </a:lnTo>
                  <a:lnTo>
                    <a:pt x="2267" y="23375"/>
                  </a:lnTo>
                  <a:lnTo>
                    <a:pt x="302" y="29112"/>
                  </a:lnTo>
                  <a:lnTo>
                    <a:pt x="0" y="41132"/>
                  </a:lnTo>
                  <a:lnTo>
                    <a:pt x="2318" y="45890"/>
                  </a:lnTo>
                  <a:lnTo>
                    <a:pt x="10539" y="53057"/>
                  </a:lnTo>
                  <a:lnTo>
                    <a:pt x="23128" y="56713"/>
                  </a:lnTo>
                  <a:lnTo>
                    <a:pt x="36721" y="57633"/>
                  </a:lnTo>
                  <a:lnTo>
                    <a:pt x="47465" y="55689"/>
                  </a:lnTo>
                  <a:lnTo>
                    <a:pt x="76624" y="42564"/>
                  </a:lnTo>
                  <a:lnTo>
                    <a:pt x="79507" y="42611"/>
                  </a:lnTo>
                  <a:lnTo>
                    <a:pt x="84591" y="44545"/>
                  </a:lnTo>
                  <a:lnTo>
                    <a:pt x="84818" y="48164"/>
                  </a:lnTo>
                  <a:lnTo>
                    <a:pt x="78139" y="85452"/>
                  </a:lnTo>
                  <a:lnTo>
                    <a:pt x="78480" y="131530"/>
                  </a:lnTo>
                  <a:lnTo>
                    <a:pt x="86316" y="173054"/>
                  </a:lnTo>
                  <a:lnTo>
                    <a:pt x="92010" y="215931"/>
                  </a:lnTo>
                  <a:lnTo>
                    <a:pt x="89855" y="255054"/>
                  </a:lnTo>
                  <a:lnTo>
                    <a:pt x="83337" y="287892"/>
                  </a:lnTo>
                  <a:lnTo>
                    <a:pt x="74064" y="304312"/>
                  </a:lnTo>
                  <a:lnTo>
                    <a:pt x="62887" y="313021"/>
                  </a:lnTo>
                  <a:lnTo>
                    <a:pt x="56943" y="315343"/>
                  </a:lnTo>
                  <a:lnTo>
                    <a:pt x="50864" y="314775"/>
                  </a:lnTo>
                  <a:lnTo>
                    <a:pt x="38464" y="308499"/>
                  </a:lnTo>
                  <a:lnTo>
                    <a:pt x="27780" y="294891"/>
                  </a:lnTo>
                  <a:lnTo>
                    <a:pt x="19739" y="276378"/>
                  </a:lnTo>
                  <a:lnTo>
                    <a:pt x="13305" y="23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6"/>
            <p:cNvSpPr/>
            <p:nvPr>
              <p:custDataLst>
                <p:tags r:id="rId96"/>
              </p:custDataLst>
            </p:nvPr>
          </p:nvSpPr>
          <p:spPr>
            <a:xfrm>
              <a:off x="4546122" y="1596400"/>
              <a:ext cx="108429" cy="489579"/>
            </a:xfrm>
            <a:custGeom>
              <a:avLst/>
              <a:gdLst/>
              <a:ahLst/>
              <a:cxnLst/>
              <a:rect l="0" t="0" r="0" b="0"/>
              <a:pathLst>
                <a:path w="108429" h="489579">
                  <a:moveTo>
                    <a:pt x="108428" y="29200"/>
                  </a:moveTo>
                  <a:lnTo>
                    <a:pt x="108428" y="29200"/>
                  </a:lnTo>
                  <a:lnTo>
                    <a:pt x="102653" y="14697"/>
                  </a:lnTo>
                  <a:lnTo>
                    <a:pt x="96219" y="6056"/>
                  </a:lnTo>
                  <a:lnTo>
                    <a:pt x="84892" y="1275"/>
                  </a:lnTo>
                  <a:lnTo>
                    <a:pt x="77921" y="0"/>
                  </a:lnTo>
                  <a:lnTo>
                    <a:pt x="47883" y="8319"/>
                  </a:lnTo>
                  <a:lnTo>
                    <a:pt x="18914" y="30931"/>
                  </a:lnTo>
                  <a:lnTo>
                    <a:pt x="6790" y="51841"/>
                  </a:lnTo>
                  <a:lnTo>
                    <a:pt x="461" y="75246"/>
                  </a:lnTo>
                  <a:lnTo>
                    <a:pt x="0" y="99759"/>
                  </a:lnTo>
                  <a:lnTo>
                    <a:pt x="7791" y="121002"/>
                  </a:lnTo>
                  <a:lnTo>
                    <a:pt x="42363" y="166329"/>
                  </a:lnTo>
                  <a:lnTo>
                    <a:pt x="56946" y="192049"/>
                  </a:lnTo>
                  <a:lnTo>
                    <a:pt x="60853" y="209057"/>
                  </a:lnTo>
                  <a:lnTo>
                    <a:pt x="58826" y="226023"/>
                  </a:lnTo>
                  <a:lnTo>
                    <a:pt x="47870" y="251442"/>
                  </a:lnTo>
                  <a:lnTo>
                    <a:pt x="31946" y="281944"/>
                  </a:lnTo>
                  <a:lnTo>
                    <a:pt x="26677" y="305996"/>
                  </a:lnTo>
                  <a:lnTo>
                    <a:pt x="26411" y="308980"/>
                  </a:lnTo>
                  <a:lnTo>
                    <a:pt x="29878" y="316060"/>
                  </a:lnTo>
                  <a:lnTo>
                    <a:pt x="43601" y="332103"/>
                  </a:lnTo>
                  <a:lnTo>
                    <a:pt x="45454" y="336968"/>
                  </a:lnTo>
                  <a:lnTo>
                    <a:pt x="45632" y="348019"/>
                  </a:lnTo>
                  <a:lnTo>
                    <a:pt x="31206" y="392438"/>
                  </a:lnTo>
                  <a:lnTo>
                    <a:pt x="15093" y="437109"/>
                  </a:lnTo>
                  <a:lnTo>
                    <a:pt x="4802" y="470784"/>
                  </a:lnTo>
                  <a:lnTo>
                    <a:pt x="5457" y="482046"/>
                  </a:lnTo>
                  <a:lnTo>
                    <a:pt x="8030" y="485614"/>
                  </a:lnTo>
                  <a:lnTo>
                    <a:pt x="11863" y="487993"/>
                  </a:lnTo>
                  <a:lnTo>
                    <a:pt x="16534" y="489578"/>
                  </a:lnTo>
                  <a:lnTo>
                    <a:pt x="70328" y="47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7"/>
            <p:cNvSpPr/>
            <p:nvPr>
              <p:custDataLst>
                <p:tags r:id="rId97"/>
              </p:custDataLst>
            </p:nvPr>
          </p:nvSpPr>
          <p:spPr>
            <a:xfrm>
              <a:off x="4864100" y="1873250"/>
              <a:ext cx="84385" cy="239906"/>
            </a:xfrm>
            <a:custGeom>
              <a:avLst/>
              <a:gdLst/>
              <a:ahLst/>
              <a:cxnLst/>
              <a:rect l="0" t="0" r="0" b="0"/>
              <a:pathLst>
                <a:path w="84385" h="239906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31915" y="28561"/>
                  </a:lnTo>
                  <a:lnTo>
                    <a:pt x="48130" y="73925"/>
                  </a:lnTo>
                  <a:lnTo>
                    <a:pt x="63884" y="109863"/>
                  </a:lnTo>
                  <a:lnTo>
                    <a:pt x="77098" y="150772"/>
                  </a:lnTo>
                  <a:lnTo>
                    <a:pt x="84384" y="188606"/>
                  </a:lnTo>
                  <a:lnTo>
                    <a:pt x="83835" y="208944"/>
                  </a:lnTo>
                  <a:lnTo>
                    <a:pt x="75595" y="225508"/>
                  </a:lnTo>
                  <a:lnTo>
                    <a:pt x="69447" y="232889"/>
                  </a:lnTo>
                  <a:lnTo>
                    <a:pt x="62525" y="237104"/>
                  </a:lnTo>
                  <a:lnTo>
                    <a:pt x="47310" y="239905"/>
                  </a:lnTo>
                  <a:lnTo>
                    <a:pt x="33021" y="235036"/>
                  </a:lnTo>
                  <a:lnTo>
                    <a:pt x="26247" y="230774"/>
                  </a:lnTo>
                  <a:lnTo>
                    <a:pt x="14958" y="21474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8"/>
            <p:cNvSpPr/>
            <p:nvPr>
              <p:custDataLst>
                <p:tags r:id="rId98"/>
              </p:custDataLst>
            </p:nvPr>
          </p:nvSpPr>
          <p:spPr>
            <a:xfrm>
              <a:off x="4902200" y="1778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59"/>
            <p:cNvSpPr/>
            <p:nvPr>
              <p:custDataLst>
                <p:tags r:id="rId99"/>
              </p:custDataLst>
            </p:nvPr>
          </p:nvSpPr>
          <p:spPr>
            <a:xfrm>
              <a:off x="5022850" y="1795980"/>
              <a:ext cx="76793" cy="323765"/>
            </a:xfrm>
            <a:custGeom>
              <a:avLst/>
              <a:gdLst/>
              <a:ahLst/>
              <a:cxnLst/>
              <a:rect l="0" t="0" r="0" b="0"/>
              <a:pathLst>
                <a:path w="76793" h="323765">
                  <a:moveTo>
                    <a:pt x="0" y="102670"/>
                  </a:moveTo>
                  <a:lnTo>
                    <a:pt x="0" y="102670"/>
                  </a:lnTo>
                  <a:lnTo>
                    <a:pt x="3371" y="146861"/>
                  </a:lnTo>
                  <a:lnTo>
                    <a:pt x="10831" y="194184"/>
                  </a:lnTo>
                  <a:lnTo>
                    <a:pt x="17007" y="239460"/>
                  </a:lnTo>
                  <a:lnTo>
                    <a:pt x="21894" y="282351"/>
                  </a:lnTo>
                  <a:lnTo>
                    <a:pt x="19564" y="322128"/>
                  </a:lnTo>
                  <a:lnTo>
                    <a:pt x="18687" y="323764"/>
                  </a:lnTo>
                  <a:lnTo>
                    <a:pt x="17397" y="323444"/>
                  </a:lnTo>
                  <a:lnTo>
                    <a:pt x="15831" y="321819"/>
                  </a:lnTo>
                  <a:lnTo>
                    <a:pt x="8249" y="286678"/>
                  </a:lnTo>
                  <a:lnTo>
                    <a:pt x="4137" y="255712"/>
                  </a:lnTo>
                  <a:lnTo>
                    <a:pt x="1839" y="211376"/>
                  </a:lnTo>
                  <a:lnTo>
                    <a:pt x="1226" y="185724"/>
                  </a:lnTo>
                  <a:lnTo>
                    <a:pt x="2228" y="160156"/>
                  </a:lnTo>
                  <a:lnTo>
                    <a:pt x="4307" y="134644"/>
                  </a:lnTo>
                  <a:lnTo>
                    <a:pt x="10381" y="87247"/>
                  </a:lnTo>
                  <a:lnTo>
                    <a:pt x="17784" y="49719"/>
                  </a:lnTo>
                  <a:lnTo>
                    <a:pt x="29886" y="14309"/>
                  </a:lnTo>
                  <a:lnTo>
                    <a:pt x="34740" y="7779"/>
                  </a:lnTo>
                  <a:lnTo>
                    <a:pt x="45779" y="524"/>
                  </a:lnTo>
                  <a:lnTo>
                    <a:pt x="50980" y="0"/>
                  </a:lnTo>
                  <a:lnTo>
                    <a:pt x="60523" y="3182"/>
                  </a:lnTo>
                  <a:lnTo>
                    <a:pt x="69467" y="14944"/>
                  </a:lnTo>
                  <a:lnTo>
                    <a:pt x="73828" y="23019"/>
                  </a:lnTo>
                  <a:lnTo>
                    <a:pt x="76792" y="45162"/>
                  </a:lnTo>
                  <a:lnTo>
                    <a:pt x="74346" y="70761"/>
                  </a:lnTo>
                  <a:lnTo>
                    <a:pt x="60363" y="107562"/>
                  </a:lnTo>
                  <a:lnTo>
                    <a:pt x="32705" y="151466"/>
                  </a:lnTo>
                  <a:lnTo>
                    <a:pt x="25400" y="166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8"/>
          <p:cNvGrpSpPr/>
          <p:nvPr/>
        </p:nvGrpSpPr>
        <p:grpSpPr>
          <a:xfrm>
            <a:off x="5723355" y="1778000"/>
            <a:ext cx="1572796" cy="396003"/>
            <a:chOff x="5723355" y="1778000"/>
            <a:chExt cx="1572796" cy="396003"/>
          </a:xfrm>
        </p:grpSpPr>
        <p:sp>
          <p:nvSpPr>
            <p:cNvPr id="43" name="SMARTInkShape-160"/>
            <p:cNvSpPr/>
            <p:nvPr>
              <p:custDataLst>
                <p:tags r:id="rId83"/>
              </p:custDataLst>
            </p:nvPr>
          </p:nvSpPr>
          <p:spPr>
            <a:xfrm>
              <a:off x="7264400" y="205740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1"/>
            <p:cNvSpPr/>
            <p:nvPr>
              <p:custDataLst>
                <p:tags r:id="rId84"/>
              </p:custDataLst>
            </p:nvPr>
          </p:nvSpPr>
          <p:spPr>
            <a:xfrm>
              <a:off x="7181850" y="20066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5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62"/>
            <p:cNvSpPr/>
            <p:nvPr>
              <p:custDataLst>
                <p:tags r:id="rId85"/>
              </p:custDataLst>
            </p:nvPr>
          </p:nvSpPr>
          <p:spPr>
            <a:xfrm>
              <a:off x="6769862" y="1805165"/>
              <a:ext cx="335789" cy="226836"/>
            </a:xfrm>
            <a:custGeom>
              <a:avLst/>
              <a:gdLst/>
              <a:ahLst/>
              <a:cxnLst/>
              <a:rect l="0" t="0" r="0" b="0"/>
              <a:pathLst>
                <a:path w="335789" h="226836">
                  <a:moveTo>
                    <a:pt x="11938" y="10935"/>
                  </a:moveTo>
                  <a:lnTo>
                    <a:pt x="11938" y="10935"/>
                  </a:lnTo>
                  <a:lnTo>
                    <a:pt x="8567" y="4193"/>
                  </a:lnTo>
                  <a:lnTo>
                    <a:pt x="6869" y="2207"/>
                  </a:lnTo>
                  <a:lnTo>
                    <a:pt x="3099" y="0"/>
                  </a:lnTo>
                  <a:lnTo>
                    <a:pt x="1812" y="1528"/>
                  </a:lnTo>
                  <a:lnTo>
                    <a:pt x="0" y="15909"/>
                  </a:lnTo>
                  <a:lnTo>
                    <a:pt x="1580" y="46746"/>
                  </a:lnTo>
                  <a:lnTo>
                    <a:pt x="12396" y="86849"/>
                  </a:lnTo>
                  <a:lnTo>
                    <a:pt x="16542" y="130011"/>
                  </a:lnTo>
                  <a:lnTo>
                    <a:pt x="19182" y="172668"/>
                  </a:lnTo>
                  <a:lnTo>
                    <a:pt x="28274" y="205455"/>
                  </a:lnTo>
                  <a:lnTo>
                    <a:pt x="35896" y="216862"/>
                  </a:lnTo>
                  <a:lnTo>
                    <a:pt x="40611" y="218070"/>
                  </a:lnTo>
                  <a:lnTo>
                    <a:pt x="45869" y="216758"/>
                  </a:lnTo>
                  <a:lnTo>
                    <a:pt x="51492" y="213767"/>
                  </a:lnTo>
                  <a:lnTo>
                    <a:pt x="66149" y="196073"/>
                  </a:lnTo>
                  <a:lnTo>
                    <a:pt x="76057" y="172957"/>
                  </a:lnTo>
                  <a:lnTo>
                    <a:pt x="80090" y="151605"/>
                  </a:lnTo>
                  <a:lnTo>
                    <a:pt x="77270" y="140247"/>
                  </a:lnTo>
                  <a:lnTo>
                    <a:pt x="71313" y="131202"/>
                  </a:lnTo>
                  <a:lnTo>
                    <a:pt x="63961" y="124829"/>
                  </a:lnTo>
                  <a:lnTo>
                    <a:pt x="61437" y="124259"/>
                  </a:lnTo>
                  <a:lnTo>
                    <a:pt x="59754" y="125290"/>
                  </a:lnTo>
                  <a:lnTo>
                    <a:pt x="53681" y="140454"/>
                  </a:lnTo>
                  <a:lnTo>
                    <a:pt x="51117" y="154361"/>
                  </a:lnTo>
                  <a:lnTo>
                    <a:pt x="53728" y="167418"/>
                  </a:lnTo>
                  <a:lnTo>
                    <a:pt x="58970" y="176853"/>
                  </a:lnTo>
                  <a:lnTo>
                    <a:pt x="78187" y="191700"/>
                  </a:lnTo>
                  <a:lnTo>
                    <a:pt x="82069" y="193581"/>
                  </a:lnTo>
                  <a:lnTo>
                    <a:pt x="97628" y="194639"/>
                  </a:lnTo>
                  <a:lnTo>
                    <a:pt x="130700" y="191626"/>
                  </a:lnTo>
                  <a:lnTo>
                    <a:pt x="154449" y="179479"/>
                  </a:lnTo>
                  <a:lnTo>
                    <a:pt x="172619" y="159103"/>
                  </a:lnTo>
                  <a:lnTo>
                    <a:pt x="183569" y="138563"/>
                  </a:lnTo>
                  <a:lnTo>
                    <a:pt x="184214" y="132003"/>
                  </a:lnTo>
                  <a:lnTo>
                    <a:pt x="181167" y="119071"/>
                  </a:lnTo>
                  <a:lnTo>
                    <a:pt x="176969" y="114070"/>
                  </a:lnTo>
                  <a:lnTo>
                    <a:pt x="164778" y="106632"/>
                  </a:lnTo>
                  <a:lnTo>
                    <a:pt x="155597" y="104737"/>
                  </a:lnTo>
                  <a:lnTo>
                    <a:pt x="152160" y="105220"/>
                  </a:lnTo>
                  <a:lnTo>
                    <a:pt x="149869" y="107658"/>
                  </a:lnTo>
                  <a:lnTo>
                    <a:pt x="147324" y="116012"/>
                  </a:lnTo>
                  <a:lnTo>
                    <a:pt x="155601" y="130543"/>
                  </a:lnTo>
                  <a:lnTo>
                    <a:pt x="193997" y="175386"/>
                  </a:lnTo>
                  <a:lnTo>
                    <a:pt x="209237" y="201307"/>
                  </a:lnTo>
                  <a:lnTo>
                    <a:pt x="209793" y="206994"/>
                  </a:lnTo>
                  <a:lnTo>
                    <a:pt x="206647" y="217076"/>
                  </a:lnTo>
                  <a:lnTo>
                    <a:pt x="203833" y="220329"/>
                  </a:lnTo>
                  <a:lnTo>
                    <a:pt x="196943" y="223944"/>
                  </a:lnTo>
                  <a:lnTo>
                    <a:pt x="193836" y="224202"/>
                  </a:lnTo>
                  <a:lnTo>
                    <a:pt x="188502" y="222607"/>
                  </a:lnTo>
                  <a:lnTo>
                    <a:pt x="183779" y="213902"/>
                  </a:lnTo>
                  <a:lnTo>
                    <a:pt x="181532" y="207630"/>
                  </a:lnTo>
                  <a:lnTo>
                    <a:pt x="181740" y="178576"/>
                  </a:lnTo>
                  <a:lnTo>
                    <a:pt x="189641" y="136414"/>
                  </a:lnTo>
                  <a:lnTo>
                    <a:pt x="207662" y="94916"/>
                  </a:lnTo>
                  <a:lnTo>
                    <a:pt x="242693" y="49448"/>
                  </a:lnTo>
                  <a:lnTo>
                    <a:pt x="278085" y="15197"/>
                  </a:lnTo>
                  <a:lnTo>
                    <a:pt x="289211" y="9301"/>
                  </a:lnTo>
                  <a:lnTo>
                    <a:pt x="294153" y="7729"/>
                  </a:lnTo>
                  <a:lnTo>
                    <a:pt x="297448" y="8798"/>
                  </a:lnTo>
                  <a:lnTo>
                    <a:pt x="299644" y="11627"/>
                  </a:lnTo>
                  <a:lnTo>
                    <a:pt x="301109" y="15630"/>
                  </a:lnTo>
                  <a:lnTo>
                    <a:pt x="291719" y="62763"/>
                  </a:lnTo>
                  <a:lnTo>
                    <a:pt x="285100" y="106489"/>
                  </a:lnTo>
                  <a:lnTo>
                    <a:pt x="278671" y="148844"/>
                  </a:lnTo>
                  <a:lnTo>
                    <a:pt x="272662" y="191868"/>
                  </a:lnTo>
                  <a:lnTo>
                    <a:pt x="283008" y="167031"/>
                  </a:lnTo>
                  <a:lnTo>
                    <a:pt x="305894" y="133483"/>
                  </a:lnTo>
                  <a:lnTo>
                    <a:pt x="314506" y="125843"/>
                  </a:lnTo>
                  <a:lnTo>
                    <a:pt x="318072" y="124935"/>
                  </a:lnTo>
                  <a:lnTo>
                    <a:pt x="321155" y="125740"/>
                  </a:lnTo>
                  <a:lnTo>
                    <a:pt x="323916" y="127689"/>
                  </a:lnTo>
                  <a:lnTo>
                    <a:pt x="331173" y="143914"/>
                  </a:lnTo>
                  <a:lnTo>
                    <a:pt x="334421" y="166596"/>
                  </a:lnTo>
                  <a:lnTo>
                    <a:pt x="333572" y="212981"/>
                  </a:lnTo>
                  <a:lnTo>
                    <a:pt x="335788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63"/>
            <p:cNvSpPr/>
            <p:nvPr>
              <p:custDataLst>
                <p:tags r:id="rId86"/>
              </p:custDataLst>
            </p:nvPr>
          </p:nvSpPr>
          <p:spPr>
            <a:xfrm>
              <a:off x="6608456" y="1898650"/>
              <a:ext cx="141595" cy="139701"/>
            </a:xfrm>
            <a:custGeom>
              <a:avLst/>
              <a:gdLst/>
              <a:ahLst/>
              <a:cxnLst/>
              <a:rect l="0" t="0" r="0" b="0"/>
              <a:pathLst>
                <a:path w="141595" h="139701">
                  <a:moveTo>
                    <a:pt x="20944" y="139700"/>
                  </a:moveTo>
                  <a:lnTo>
                    <a:pt x="20944" y="139700"/>
                  </a:lnTo>
                  <a:lnTo>
                    <a:pt x="1171" y="111089"/>
                  </a:lnTo>
                  <a:lnTo>
                    <a:pt x="0" y="106514"/>
                  </a:lnTo>
                  <a:lnTo>
                    <a:pt x="582" y="97669"/>
                  </a:lnTo>
                  <a:lnTo>
                    <a:pt x="5073" y="89034"/>
                  </a:lnTo>
                  <a:lnTo>
                    <a:pt x="13890" y="79787"/>
                  </a:lnTo>
                  <a:lnTo>
                    <a:pt x="58228" y="50436"/>
                  </a:lnTo>
                  <a:lnTo>
                    <a:pt x="99517" y="28986"/>
                  </a:lnTo>
                  <a:lnTo>
                    <a:pt x="141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64"/>
            <p:cNvSpPr/>
            <p:nvPr>
              <p:custDataLst>
                <p:tags r:id="rId87"/>
              </p:custDataLst>
            </p:nvPr>
          </p:nvSpPr>
          <p:spPr>
            <a:xfrm>
              <a:off x="6362700" y="20447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8920" y="159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5"/>
            <p:cNvSpPr/>
            <p:nvPr>
              <p:custDataLst>
                <p:tags r:id="rId88"/>
              </p:custDataLst>
            </p:nvPr>
          </p:nvSpPr>
          <p:spPr>
            <a:xfrm>
              <a:off x="6186234" y="1956216"/>
              <a:ext cx="62167" cy="78122"/>
            </a:xfrm>
            <a:custGeom>
              <a:avLst/>
              <a:gdLst/>
              <a:ahLst/>
              <a:cxnLst/>
              <a:rect l="0" t="0" r="0" b="0"/>
              <a:pathLst>
                <a:path w="62167" h="78122">
                  <a:moveTo>
                    <a:pt x="5016" y="18634"/>
                  </a:moveTo>
                  <a:lnTo>
                    <a:pt x="5016" y="18634"/>
                  </a:lnTo>
                  <a:lnTo>
                    <a:pt x="5016" y="11892"/>
                  </a:lnTo>
                  <a:lnTo>
                    <a:pt x="6897" y="6700"/>
                  </a:lnTo>
                  <a:lnTo>
                    <a:pt x="8387" y="4328"/>
                  </a:lnTo>
                  <a:lnTo>
                    <a:pt x="10086" y="2747"/>
                  </a:lnTo>
                  <a:lnTo>
                    <a:pt x="13855" y="990"/>
                  </a:lnTo>
                  <a:lnTo>
                    <a:pt x="23314" y="0"/>
                  </a:lnTo>
                  <a:lnTo>
                    <a:pt x="26387" y="1273"/>
                  </a:lnTo>
                  <a:lnTo>
                    <a:pt x="31683" y="6449"/>
                  </a:lnTo>
                  <a:lnTo>
                    <a:pt x="31966" y="10511"/>
                  </a:lnTo>
                  <a:lnTo>
                    <a:pt x="25623" y="26340"/>
                  </a:lnTo>
                  <a:lnTo>
                    <a:pt x="1666" y="72030"/>
                  </a:lnTo>
                  <a:lnTo>
                    <a:pt x="0" y="77173"/>
                  </a:lnTo>
                  <a:lnTo>
                    <a:pt x="2378" y="78121"/>
                  </a:lnTo>
                  <a:lnTo>
                    <a:pt x="20619" y="75379"/>
                  </a:lnTo>
                  <a:lnTo>
                    <a:pt x="62166" y="6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6"/>
            <p:cNvSpPr/>
            <p:nvPr>
              <p:custDataLst>
                <p:tags r:id="rId89"/>
              </p:custDataLst>
            </p:nvPr>
          </p:nvSpPr>
          <p:spPr>
            <a:xfrm>
              <a:off x="6031243" y="1831289"/>
              <a:ext cx="93529" cy="264909"/>
            </a:xfrm>
            <a:custGeom>
              <a:avLst/>
              <a:gdLst/>
              <a:ahLst/>
              <a:cxnLst/>
              <a:rect l="0" t="0" r="0" b="0"/>
              <a:pathLst>
                <a:path w="93529" h="264909">
                  <a:moveTo>
                    <a:pt x="90157" y="48311"/>
                  </a:moveTo>
                  <a:lnTo>
                    <a:pt x="90157" y="48311"/>
                  </a:lnTo>
                  <a:lnTo>
                    <a:pt x="93528" y="41569"/>
                  </a:lnTo>
                  <a:lnTo>
                    <a:pt x="93110" y="38172"/>
                  </a:lnTo>
                  <a:lnTo>
                    <a:pt x="88882" y="30634"/>
                  </a:lnTo>
                  <a:lnTo>
                    <a:pt x="73965" y="14297"/>
                  </a:lnTo>
                  <a:lnTo>
                    <a:pt x="63205" y="5912"/>
                  </a:lnTo>
                  <a:lnTo>
                    <a:pt x="47605" y="1245"/>
                  </a:lnTo>
                  <a:lnTo>
                    <a:pt x="38506" y="0"/>
                  </a:lnTo>
                  <a:lnTo>
                    <a:pt x="22751" y="4262"/>
                  </a:lnTo>
                  <a:lnTo>
                    <a:pt x="15586" y="8362"/>
                  </a:lnTo>
                  <a:lnTo>
                    <a:pt x="5745" y="20443"/>
                  </a:lnTo>
                  <a:lnTo>
                    <a:pt x="2132" y="27616"/>
                  </a:lnTo>
                  <a:lnTo>
                    <a:pt x="0" y="41230"/>
                  </a:lnTo>
                  <a:lnTo>
                    <a:pt x="419" y="47823"/>
                  </a:lnTo>
                  <a:lnTo>
                    <a:pt x="6530" y="58913"/>
                  </a:lnTo>
                  <a:lnTo>
                    <a:pt x="11122" y="63846"/>
                  </a:lnTo>
                  <a:lnTo>
                    <a:pt x="21869" y="69326"/>
                  </a:lnTo>
                  <a:lnTo>
                    <a:pt x="33701" y="71057"/>
                  </a:lnTo>
                  <a:lnTo>
                    <a:pt x="46016" y="69474"/>
                  </a:lnTo>
                  <a:lnTo>
                    <a:pt x="56663" y="64537"/>
                  </a:lnTo>
                  <a:lnTo>
                    <a:pt x="68709" y="57587"/>
                  </a:lnTo>
                  <a:lnTo>
                    <a:pt x="71625" y="56612"/>
                  </a:lnTo>
                  <a:lnTo>
                    <a:pt x="73570" y="58078"/>
                  </a:lnTo>
                  <a:lnTo>
                    <a:pt x="75729" y="65352"/>
                  </a:lnTo>
                  <a:lnTo>
                    <a:pt x="80676" y="106234"/>
                  </a:lnTo>
                  <a:lnTo>
                    <a:pt x="79530" y="146954"/>
                  </a:lnTo>
                  <a:lnTo>
                    <a:pt x="80871" y="193150"/>
                  </a:lnTo>
                  <a:lnTo>
                    <a:pt x="74706" y="223870"/>
                  </a:lnTo>
                  <a:lnTo>
                    <a:pt x="67062" y="240637"/>
                  </a:lnTo>
                  <a:lnTo>
                    <a:pt x="56609" y="252793"/>
                  </a:lnTo>
                  <a:lnTo>
                    <a:pt x="35453" y="264199"/>
                  </a:lnTo>
                  <a:lnTo>
                    <a:pt x="28993" y="264908"/>
                  </a:lnTo>
                  <a:lnTo>
                    <a:pt x="18053" y="261934"/>
                  </a:lnTo>
                  <a:lnTo>
                    <a:pt x="14571" y="259165"/>
                  </a:lnTo>
                  <a:lnTo>
                    <a:pt x="10702" y="252326"/>
                  </a:lnTo>
                  <a:lnTo>
                    <a:pt x="10864" y="242701"/>
                  </a:lnTo>
                  <a:lnTo>
                    <a:pt x="13957" y="226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7"/>
            <p:cNvSpPr/>
            <p:nvPr>
              <p:custDataLst>
                <p:tags r:id="rId90"/>
              </p:custDataLst>
            </p:nvPr>
          </p:nvSpPr>
          <p:spPr>
            <a:xfrm>
              <a:off x="5892887" y="1825373"/>
              <a:ext cx="94878" cy="322918"/>
            </a:xfrm>
            <a:custGeom>
              <a:avLst/>
              <a:gdLst/>
              <a:ahLst/>
              <a:cxnLst/>
              <a:rect l="0" t="0" r="0" b="0"/>
              <a:pathLst>
                <a:path w="94878" h="322918">
                  <a:moveTo>
                    <a:pt x="12613" y="73277"/>
                  </a:moveTo>
                  <a:lnTo>
                    <a:pt x="12613" y="73277"/>
                  </a:lnTo>
                  <a:lnTo>
                    <a:pt x="8249" y="89897"/>
                  </a:lnTo>
                  <a:lnTo>
                    <a:pt x="8537" y="127569"/>
                  </a:lnTo>
                  <a:lnTo>
                    <a:pt x="13287" y="165093"/>
                  </a:lnTo>
                  <a:lnTo>
                    <a:pt x="19163" y="205609"/>
                  </a:lnTo>
                  <a:lnTo>
                    <a:pt x="21609" y="244425"/>
                  </a:lnTo>
                  <a:lnTo>
                    <a:pt x="16115" y="288725"/>
                  </a:lnTo>
                  <a:lnTo>
                    <a:pt x="7453" y="322917"/>
                  </a:lnTo>
                  <a:lnTo>
                    <a:pt x="6351" y="322253"/>
                  </a:lnTo>
                  <a:lnTo>
                    <a:pt x="3245" y="315872"/>
                  </a:lnTo>
                  <a:lnTo>
                    <a:pt x="351" y="270933"/>
                  </a:lnTo>
                  <a:lnTo>
                    <a:pt x="108" y="240852"/>
                  </a:lnTo>
                  <a:lnTo>
                    <a:pt x="0" y="199260"/>
                  </a:lnTo>
                  <a:lnTo>
                    <a:pt x="1833" y="152553"/>
                  </a:lnTo>
                  <a:lnTo>
                    <a:pt x="5000" y="106394"/>
                  </a:lnTo>
                  <a:lnTo>
                    <a:pt x="8759" y="67064"/>
                  </a:lnTo>
                  <a:lnTo>
                    <a:pt x="11470" y="26672"/>
                  </a:lnTo>
                  <a:lnTo>
                    <a:pt x="15868" y="11877"/>
                  </a:lnTo>
                  <a:lnTo>
                    <a:pt x="19017" y="6944"/>
                  </a:lnTo>
                  <a:lnTo>
                    <a:pt x="23232" y="3655"/>
                  </a:lnTo>
                  <a:lnTo>
                    <a:pt x="33561" y="0"/>
                  </a:lnTo>
                  <a:lnTo>
                    <a:pt x="47087" y="2139"/>
                  </a:lnTo>
                  <a:lnTo>
                    <a:pt x="70570" y="13158"/>
                  </a:lnTo>
                  <a:lnTo>
                    <a:pt x="78768" y="18381"/>
                  </a:lnTo>
                  <a:lnTo>
                    <a:pt x="89758" y="31710"/>
                  </a:lnTo>
                  <a:lnTo>
                    <a:pt x="93676" y="39216"/>
                  </a:lnTo>
                  <a:lnTo>
                    <a:pt x="94877" y="47042"/>
                  </a:lnTo>
                  <a:lnTo>
                    <a:pt x="92449" y="63263"/>
                  </a:lnTo>
                  <a:lnTo>
                    <a:pt x="76406" y="88263"/>
                  </a:lnTo>
                  <a:lnTo>
                    <a:pt x="53779" y="106802"/>
                  </a:lnTo>
                  <a:lnTo>
                    <a:pt x="31663" y="11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68"/>
            <p:cNvSpPr/>
            <p:nvPr>
              <p:custDataLst>
                <p:tags r:id="rId91"/>
              </p:custDataLst>
            </p:nvPr>
          </p:nvSpPr>
          <p:spPr>
            <a:xfrm>
              <a:off x="5746750" y="1778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69"/>
            <p:cNvSpPr/>
            <p:nvPr>
              <p:custDataLst>
                <p:tags r:id="rId92"/>
              </p:custDataLst>
            </p:nvPr>
          </p:nvSpPr>
          <p:spPr>
            <a:xfrm>
              <a:off x="5723355" y="1885950"/>
              <a:ext cx="79980" cy="288053"/>
            </a:xfrm>
            <a:custGeom>
              <a:avLst/>
              <a:gdLst/>
              <a:ahLst/>
              <a:cxnLst/>
              <a:rect l="0" t="0" r="0" b="0"/>
              <a:pathLst>
                <a:path w="79980" h="288053">
                  <a:moveTo>
                    <a:pt x="17045" y="0"/>
                  </a:moveTo>
                  <a:lnTo>
                    <a:pt x="17045" y="0"/>
                  </a:lnTo>
                  <a:lnTo>
                    <a:pt x="20416" y="3371"/>
                  </a:lnTo>
                  <a:lnTo>
                    <a:pt x="22071" y="6907"/>
                  </a:lnTo>
                  <a:lnTo>
                    <a:pt x="22512" y="8838"/>
                  </a:lnTo>
                  <a:lnTo>
                    <a:pt x="23512" y="10126"/>
                  </a:lnTo>
                  <a:lnTo>
                    <a:pt x="28785" y="12361"/>
                  </a:lnTo>
                  <a:lnTo>
                    <a:pt x="36010" y="12697"/>
                  </a:lnTo>
                  <a:lnTo>
                    <a:pt x="36088" y="7232"/>
                  </a:lnTo>
                  <a:lnTo>
                    <a:pt x="36796" y="6938"/>
                  </a:lnTo>
                  <a:lnTo>
                    <a:pt x="41562" y="6428"/>
                  </a:lnTo>
                  <a:lnTo>
                    <a:pt x="57587" y="17891"/>
                  </a:lnTo>
                  <a:lnTo>
                    <a:pt x="62817" y="24650"/>
                  </a:lnTo>
                  <a:lnTo>
                    <a:pt x="74090" y="69115"/>
                  </a:lnTo>
                  <a:lnTo>
                    <a:pt x="78633" y="109614"/>
                  </a:lnTo>
                  <a:lnTo>
                    <a:pt x="79979" y="154774"/>
                  </a:lnTo>
                  <a:lnTo>
                    <a:pt x="76614" y="200141"/>
                  </a:lnTo>
                  <a:lnTo>
                    <a:pt x="62917" y="240393"/>
                  </a:lnTo>
                  <a:lnTo>
                    <a:pt x="42866" y="271606"/>
                  </a:lnTo>
                  <a:lnTo>
                    <a:pt x="29932" y="282991"/>
                  </a:lnTo>
                  <a:lnTo>
                    <a:pt x="17128" y="288052"/>
                  </a:lnTo>
                  <a:lnTo>
                    <a:pt x="12162" y="286579"/>
                  </a:lnTo>
                  <a:lnTo>
                    <a:pt x="8144" y="282775"/>
                  </a:lnTo>
                  <a:lnTo>
                    <a:pt x="4762" y="277416"/>
                  </a:lnTo>
                  <a:lnTo>
                    <a:pt x="0" y="249649"/>
                  </a:lnTo>
                  <a:lnTo>
                    <a:pt x="5331" y="204498"/>
                  </a:lnTo>
                  <a:lnTo>
                    <a:pt x="1069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170"/>
          <p:cNvSpPr/>
          <p:nvPr>
            <p:custDataLst>
              <p:tags r:id="rId1"/>
            </p:custDataLst>
          </p:nvPr>
        </p:nvSpPr>
        <p:spPr>
          <a:xfrm>
            <a:off x="6639055" y="1766599"/>
            <a:ext cx="72013" cy="265402"/>
          </a:xfrm>
          <a:custGeom>
            <a:avLst/>
            <a:gdLst/>
            <a:ahLst/>
            <a:cxnLst/>
            <a:rect l="0" t="0" r="0" b="0"/>
            <a:pathLst>
              <a:path w="72013" h="265402">
                <a:moveTo>
                  <a:pt x="66545" y="24101"/>
                </a:moveTo>
                <a:lnTo>
                  <a:pt x="66545" y="24101"/>
                </a:lnTo>
                <a:lnTo>
                  <a:pt x="71570" y="12167"/>
                </a:lnTo>
                <a:lnTo>
                  <a:pt x="72012" y="9795"/>
                </a:lnTo>
                <a:lnTo>
                  <a:pt x="70895" y="7508"/>
                </a:lnTo>
                <a:lnTo>
                  <a:pt x="65892" y="3086"/>
                </a:lnTo>
                <a:lnTo>
                  <a:pt x="58964" y="650"/>
                </a:lnTo>
                <a:lnTo>
                  <a:pt x="55141" y="0"/>
                </a:lnTo>
                <a:lnTo>
                  <a:pt x="45249" y="3041"/>
                </a:lnTo>
                <a:lnTo>
                  <a:pt x="39647" y="5828"/>
                </a:lnTo>
                <a:lnTo>
                  <a:pt x="21651" y="26604"/>
                </a:lnTo>
                <a:lnTo>
                  <a:pt x="6284" y="61845"/>
                </a:lnTo>
                <a:lnTo>
                  <a:pt x="957" y="96850"/>
                </a:lnTo>
                <a:lnTo>
                  <a:pt x="0" y="136867"/>
                </a:lnTo>
                <a:lnTo>
                  <a:pt x="4279" y="175819"/>
                </a:lnTo>
                <a:lnTo>
                  <a:pt x="10884" y="212417"/>
                </a:lnTo>
                <a:lnTo>
                  <a:pt x="22095" y="2654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30"/>
          <p:cNvGrpSpPr/>
          <p:nvPr/>
        </p:nvGrpSpPr>
        <p:grpSpPr>
          <a:xfrm>
            <a:off x="7537450" y="1862432"/>
            <a:ext cx="635001" cy="360069"/>
            <a:chOff x="7537450" y="1862432"/>
            <a:chExt cx="635001" cy="360069"/>
          </a:xfrm>
        </p:grpSpPr>
        <p:sp>
          <p:nvSpPr>
            <p:cNvPr id="55" name="SMARTInkShape-171"/>
            <p:cNvSpPr/>
            <p:nvPr>
              <p:custDataLst>
                <p:tags r:id="rId78"/>
              </p:custDataLst>
            </p:nvPr>
          </p:nvSpPr>
          <p:spPr>
            <a:xfrm>
              <a:off x="8108950" y="21463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44659" y="22604"/>
                  </a:lnTo>
                  <a:lnTo>
                    <a:pt x="14043" y="613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2"/>
            <p:cNvSpPr/>
            <p:nvPr>
              <p:custDataLst>
                <p:tags r:id="rId79"/>
              </p:custDataLst>
            </p:nvPr>
          </p:nvSpPr>
          <p:spPr>
            <a:xfrm>
              <a:off x="8020050" y="20764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3"/>
            <p:cNvSpPr/>
            <p:nvPr>
              <p:custDataLst>
                <p:tags r:id="rId80"/>
              </p:custDataLst>
            </p:nvPr>
          </p:nvSpPr>
          <p:spPr>
            <a:xfrm>
              <a:off x="7802883" y="1875072"/>
              <a:ext cx="112310" cy="227636"/>
            </a:xfrm>
            <a:custGeom>
              <a:avLst/>
              <a:gdLst/>
              <a:ahLst/>
              <a:cxnLst/>
              <a:rect l="0" t="0" r="0" b="0"/>
              <a:pathLst>
                <a:path w="112310" h="227636">
                  <a:moveTo>
                    <a:pt x="90167" y="36278"/>
                  </a:moveTo>
                  <a:lnTo>
                    <a:pt x="90167" y="36278"/>
                  </a:lnTo>
                  <a:lnTo>
                    <a:pt x="80733" y="25433"/>
                  </a:lnTo>
                  <a:lnTo>
                    <a:pt x="75862" y="15230"/>
                  </a:lnTo>
                  <a:lnTo>
                    <a:pt x="67581" y="7403"/>
                  </a:lnTo>
                  <a:lnTo>
                    <a:pt x="62409" y="4328"/>
                  </a:lnTo>
                  <a:lnTo>
                    <a:pt x="38276" y="0"/>
                  </a:lnTo>
                  <a:lnTo>
                    <a:pt x="22655" y="2751"/>
                  </a:lnTo>
                  <a:lnTo>
                    <a:pt x="15526" y="5460"/>
                  </a:lnTo>
                  <a:lnTo>
                    <a:pt x="5722" y="14114"/>
                  </a:lnTo>
                  <a:lnTo>
                    <a:pt x="2120" y="19386"/>
                  </a:lnTo>
                  <a:lnTo>
                    <a:pt x="0" y="34650"/>
                  </a:lnTo>
                  <a:lnTo>
                    <a:pt x="422" y="43659"/>
                  </a:lnTo>
                  <a:lnTo>
                    <a:pt x="6536" y="59314"/>
                  </a:lnTo>
                  <a:lnTo>
                    <a:pt x="25641" y="81909"/>
                  </a:lnTo>
                  <a:lnTo>
                    <a:pt x="68864" y="122511"/>
                  </a:lnTo>
                  <a:lnTo>
                    <a:pt x="104574" y="156577"/>
                  </a:lnTo>
                  <a:lnTo>
                    <a:pt x="110680" y="169472"/>
                  </a:lnTo>
                  <a:lnTo>
                    <a:pt x="112309" y="175874"/>
                  </a:lnTo>
                  <a:lnTo>
                    <a:pt x="108474" y="190513"/>
                  </a:lnTo>
                  <a:lnTo>
                    <a:pt x="104489" y="198368"/>
                  </a:lnTo>
                  <a:lnTo>
                    <a:pt x="90652" y="210859"/>
                  </a:lnTo>
                  <a:lnTo>
                    <a:pt x="56396" y="227004"/>
                  </a:lnTo>
                  <a:lnTo>
                    <a:pt x="50014" y="227635"/>
                  </a:lnTo>
                  <a:lnTo>
                    <a:pt x="45054" y="226643"/>
                  </a:lnTo>
                  <a:lnTo>
                    <a:pt x="33017" y="220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4"/>
            <p:cNvSpPr/>
            <p:nvPr>
              <p:custDataLst>
                <p:tags r:id="rId81"/>
              </p:custDataLst>
            </p:nvPr>
          </p:nvSpPr>
          <p:spPr>
            <a:xfrm>
              <a:off x="7617823" y="1873250"/>
              <a:ext cx="73143" cy="243676"/>
            </a:xfrm>
            <a:custGeom>
              <a:avLst/>
              <a:gdLst/>
              <a:ahLst/>
              <a:cxnLst/>
              <a:rect l="0" t="0" r="0" b="0"/>
              <a:pathLst>
                <a:path w="73143" h="243676">
                  <a:moveTo>
                    <a:pt x="27577" y="0"/>
                  </a:moveTo>
                  <a:lnTo>
                    <a:pt x="27577" y="0"/>
                  </a:lnTo>
                  <a:lnTo>
                    <a:pt x="10617" y="6907"/>
                  </a:lnTo>
                  <a:lnTo>
                    <a:pt x="7803" y="8838"/>
                  </a:lnTo>
                  <a:lnTo>
                    <a:pt x="5928" y="11537"/>
                  </a:lnTo>
                  <a:lnTo>
                    <a:pt x="3844" y="18298"/>
                  </a:lnTo>
                  <a:lnTo>
                    <a:pt x="6042" y="33408"/>
                  </a:lnTo>
                  <a:lnTo>
                    <a:pt x="28922" y="74389"/>
                  </a:lnTo>
                  <a:lnTo>
                    <a:pt x="48907" y="111176"/>
                  </a:lnTo>
                  <a:lnTo>
                    <a:pt x="67058" y="153356"/>
                  </a:lnTo>
                  <a:lnTo>
                    <a:pt x="73142" y="193370"/>
                  </a:lnTo>
                  <a:lnTo>
                    <a:pt x="72770" y="205113"/>
                  </a:lnTo>
                  <a:lnTo>
                    <a:pt x="64831" y="223806"/>
                  </a:lnTo>
                  <a:lnTo>
                    <a:pt x="53306" y="237053"/>
                  </a:lnTo>
                  <a:lnTo>
                    <a:pt x="43481" y="242940"/>
                  </a:lnTo>
                  <a:lnTo>
                    <a:pt x="30647" y="243675"/>
                  </a:lnTo>
                  <a:lnTo>
                    <a:pt x="23273" y="242883"/>
                  </a:lnTo>
                  <a:lnTo>
                    <a:pt x="17652" y="239533"/>
                  </a:lnTo>
                  <a:lnTo>
                    <a:pt x="9525" y="228285"/>
                  </a:lnTo>
                  <a:lnTo>
                    <a:pt x="983" y="206085"/>
                  </a:lnTo>
                  <a:lnTo>
                    <a:pt x="0" y="191782"/>
                  </a:lnTo>
                  <a:lnTo>
                    <a:pt x="217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5"/>
            <p:cNvSpPr/>
            <p:nvPr>
              <p:custDataLst>
                <p:tags r:id="rId82"/>
              </p:custDataLst>
            </p:nvPr>
          </p:nvSpPr>
          <p:spPr>
            <a:xfrm>
              <a:off x="7537450" y="1862432"/>
              <a:ext cx="177801" cy="10819"/>
            </a:xfrm>
            <a:custGeom>
              <a:avLst/>
              <a:gdLst/>
              <a:ahLst/>
              <a:cxnLst/>
              <a:rect l="0" t="0" r="0" b="0"/>
              <a:pathLst>
                <a:path w="177801" h="10819">
                  <a:moveTo>
                    <a:pt x="0" y="10818"/>
                  </a:moveTo>
                  <a:lnTo>
                    <a:pt x="0" y="10818"/>
                  </a:lnTo>
                  <a:lnTo>
                    <a:pt x="33931" y="9407"/>
                  </a:lnTo>
                  <a:lnTo>
                    <a:pt x="79904" y="2090"/>
                  </a:lnTo>
                  <a:lnTo>
                    <a:pt x="127471" y="0"/>
                  </a:lnTo>
                  <a:lnTo>
                    <a:pt x="177800" y="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1"/>
          <p:cNvGrpSpPr/>
          <p:nvPr/>
        </p:nvGrpSpPr>
        <p:grpSpPr>
          <a:xfrm>
            <a:off x="8597900" y="1767065"/>
            <a:ext cx="2127251" cy="499886"/>
            <a:chOff x="8597900" y="1767065"/>
            <a:chExt cx="2127251" cy="499886"/>
          </a:xfrm>
        </p:grpSpPr>
        <p:sp>
          <p:nvSpPr>
            <p:cNvPr id="61" name="SMARTInkShape-176"/>
            <p:cNvSpPr/>
            <p:nvPr>
              <p:custDataLst>
                <p:tags r:id="rId67"/>
              </p:custDataLst>
            </p:nvPr>
          </p:nvSpPr>
          <p:spPr>
            <a:xfrm>
              <a:off x="10712450" y="2247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7"/>
            <p:cNvSpPr/>
            <p:nvPr>
              <p:custDataLst>
                <p:tags r:id="rId68"/>
              </p:custDataLst>
            </p:nvPr>
          </p:nvSpPr>
          <p:spPr>
            <a:xfrm>
              <a:off x="10452100" y="1767065"/>
              <a:ext cx="133921" cy="499886"/>
            </a:xfrm>
            <a:custGeom>
              <a:avLst/>
              <a:gdLst/>
              <a:ahLst/>
              <a:cxnLst/>
              <a:rect l="0" t="0" r="0" b="0"/>
              <a:pathLst>
                <a:path w="133921" h="4998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6480" y="2207"/>
                  </a:lnTo>
                  <a:lnTo>
                    <a:pt x="15580" y="0"/>
                  </a:lnTo>
                  <a:lnTo>
                    <a:pt x="35975" y="5500"/>
                  </a:lnTo>
                  <a:lnTo>
                    <a:pt x="63263" y="26180"/>
                  </a:lnTo>
                  <a:lnTo>
                    <a:pt x="77741" y="50401"/>
                  </a:lnTo>
                  <a:lnTo>
                    <a:pt x="90062" y="95771"/>
                  </a:lnTo>
                  <a:lnTo>
                    <a:pt x="89950" y="143081"/>
                  </a:lnTo>
                  <a:lnTo>
                    <a:pt x="80980" y="186497"/>
                  </a:lnTo>
                  <a:lnTo>
                    <a:pt x="67503" y="224290"/>
                  </a:lnTo>
                  <a:lnTo>
                    <a:pt x="43986" y="268666"/>
                  </a:lnTo>
                  <a:lnTo>
                    <a:pt x="32005" y="297399"/>
                  </a:lnTo>
                  <a:lnTo>
                    <a:pt x="32098" y="315111"/>
                  </a:lnTo>
                  <a:lnTo>
                    <a:pt x="34098" y="323786"/>
                  </a:lnTo>
                  <a:lnTo>
                    <a:pt x="45729" y="340950"/>
                  </a:lnTo>
                  <a:lnTo>
                    <a:pt x="88682" y="378336"/>
                  </a:lnTo>
                  <a:lnTo>
                    <a:pt x="126695" y="413917"/>
                  </a:lnTo>
                  <a:lnTo>
                    <a:pt x="133920" y="428516"/>
                  </a:lnTo>
                  <a:lnTo>
                    <a:pt x="132319" y="436783"/>
                  </a:lnTo>
                  <a:lnTo>
                    <a:pt x="121132" y="455377"/>
                  </a:lnTo>
                  <a:lnTo>
                    <a:pt x="69850" y="49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8"/>
            <p:cNvSpPr/>
            <p:nvPr>
              <p:custDataLst>
                <p:tags r:id="rId69"/>
              </p:custDataLst>
            </p:nvPr>
          </p:nvSpPr>
          <p:spPr>
            <a:xfrm>
              <a:off x="10191908" y="2139950"/>
              <a:ext cx="111265" cy="71736"/>
            </a:xfrm>
            <a:custGeom>
              <a:avLst/>
              <a:gdLst/>
              <a:ahLst/>
              <a:cxnLst/>
              <a:rect l="0" t="0" r="0" b="0"/>
              <a:pathLst>
                <a:path w="111265" h="71736">
                  <a:moveTo>
                    <a:pt x="18892" y="0"/>
                  </a:moveTo>
                  <a:lnTo>
                    <a:pt x="18892" y="0"/>
                  </a:lnTo>
                  <a:lnTo>
                    <a:pt x="46504" y="1881"/>
                  </a:lnTo>
                  <a:lnTo>
                    <a:pt x="52116" y="3371"/>
                  </a:lnTo>
                  <a:lnTo>
                    <a:pt x="55858" y="5775"/>
                  </a:lnTo>
                  <a:lnTo>
                    <a:pt x="58353" y="8789"/>
                  </a:lnTo>
                  <a:lnTo>
                    <a:pt x="60016" y="12209"/>
                  </a:lnTo>
                  <a:lnTo>
                    <a:pt x="59983" y="21654"/>
                  </a:lnTo>
                  <a:lnTo>
                    <a:pt x="58985" y="27136"/>
                  </a:lnTo>
                  <a:lnTo>
                    <a:pt x="50351" y="38872"/>
                  </a:lnTo>
                  <a:lnTo>
                    <a:pt x="21814" y="60281"/>
                  </a:lnTo>
                  <a:lnTo>
                    <a:pt x="1254" y="71618"/>
                  </a:lnTo>
                  <a:lnTo>
                    <a:pt x="79" y="71735"/>
                  </a:lnTo>
                  <a:lnTo>
                    <a:pt x="0" y="71106"/>
                  </a:lnTo>
                  <a:lnTo>
                    <a:pt x="10002" y="63480"/>
                  </a:lnTo>
                  <a:lnTo>
                    <a:pt x="50377" y="42287"/>
                  </a:lnTo>
                  <a:lnTo>
                    <a:pt x="75963" y="28522"/>
                  </a:lnTo>
                  <a:lnTo>
                    <a:pt x="110885" y="14137"/>
                  </a:lnTo>
                  <a:lnTo>
                    <a:pt x="111264" y="14363"/>
                  </a:lnTo>
                  <a:lnTo>
                    <a:pt x="98004" y="37555"/>
                  </a:lnTo>
                  <a:lnTo>
                    <a:pt x="97034" y="41970"/>
                  </a:lnTo>
                  <a:lnTo>
                    <a:pt x="10144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9"/>
            <p:cNvSpPr/>
            <p:nvPr>
              <p:custDataLst>
                <p:tags r:id="rId70"/>
              </p:custDataLst>
            </p:nvPr>
          </p:nvSpPr>
          <p:spPr>
            <a:xfrm>
              <a:off x="10083800" y="2026533"/>
              <a:ext cx="71672" cy="119768"/>
            </a:xfrm>
            <a:custGeom>
              <a:avLst/>
              <a:gdLst/>
              <a:ahLst/>
              <a:cxnLst/>
              <a:rect l="0" t="0" r="0" b="0"/>
              <a:pathLst>
                <a:path w="71672" h="119768">
                  <a:moveTo>
                    <a:pt x="50800" y="5467"/>
                  </a:moveTo>
                  <a:lnTo>
                    <a:pt x="50800" y="5467"/>
                  </a:lnTo>
                  <a:lnTo>
                    <a:pt x="27656" y="0"/>
                  </a:lnTo>
                  <a:lnTo>
                    <a:pt x="20993" y="1391"/>
                  </a:lnTo>
                  <a:lnTo>
                    <a:pt x="18230" y="2750"/>
                  </a:lnTo>
                  <a:lnTo>
                    <a:pt x="17091" y="5066"/>
                  </a:lnTo>
                  <a:lnTo>
                    <a:pt x="17709" y="11404"/>
                  </a:lnTo>
                  <a:lnTo>
                    <a:pt x="25395" y="22905"/>
                  </a:lnTo>
                  <a:lnTo>
                    <a:pt x="63858" y="52769"/>
                  </a:lnTo>
                  <a:lnTo>
                    <a:pt x="70244" y="63884"/>
                  </a:lnTo>
                  <a:lnTo>
                    <a:pt x="71671" y="75880"/>
                  </a:lnTo>
                  <a:lnTo>
                    <a:pt x="71064" y="82042"/>
                  </a:lnTo>
                  <a:lnTo>
                    <a:pt x="67837" y="87562"/>
                  </a:lnTo>
                  <a:lnTo>
                    <a:pt x="49812" y="102072"/>
                  </a:lnTo>
                  <a:lnTo>
                    <a:pt x="22199" y="115853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0"/>
            <p:cNvSpPr/>
            <p:nvPr>
              <p:custDataLst>
                <p:tags r:id="rId71"/>
              </p:custDataLst>
            </p:nvPr>
          </p:nvSpPr>
          <p:spPr>
            <a:xfrm>
              <a:off x="9935838" y="1834183"/>
              <a:ext cx="103513" cy="294507"/>
            </a:xfrm>
            <a:custGeom>
              <a:avLst/>
              <a:gdLst/>
              <a:ahLst/>
              <a:cxnLst/>
              <a:rect l="0" t="0" r="0" b="0"/>
              <a:pathLst>
                <a:path w="103513" h="294507">
                  <a:moveTo>
                    <a:pt x="78112" y="7317"/>
                  </a:moveTo>
                  <a:lnTo>
                    <a:pt x="78112" y="7317"/>
                  </a:lnTo>
                  <a:lnTo>
                    <a:pt x="81770" y="0"/>
                  </a:lnTo>
                  <a:lnTo>
                    <a:pt x="68386" y="44092"/>
                  </a:lnTo>
                  <a:lnTo>
                    <a:pt x="60619" y="78930"/>
                  </a:lnTo>
                  <a:lnTo>
                    <a:pt x="54345" y="119813"/>
                  </a:lnTo>
                  <a:lnTo>
                    <a:pt x="49204" y="162443"/>
                  </a:lnTo>
                  <a:lnTo>
                    <a:pt x="44568" y="202556"/>
                  </a:lnTo>
                  <a:lnTo>
                    <a:pt x="42037" y="235907"/>
                  </a:lnTo>
                  <a:lnTo>
                    <a:pt x="40412" y="281698"/>
                  </a:lnTo>
                  <a:lnTo>
                    <a:pt x="42070" y="291542"/>
                  </a:lnTo>
                  <a:lnTo>
                    <a:pt x="43502" y="294167"/>
                  </a:lnTo>
                  <a:lnTo>
                    <a:pt x="45161" y="294506"/>
                  </a:lnTo>
                  <a:lnTo>
                    <a:pt x="46971" y="293320"/>
                  </a:lnTo>
                  <a:lnTo>
                    <a:pt x="48885" y="291119"/>
                  </a:lnTo>
                  <a:lnTo>
                    <a:pt x="51578" y="274538"/>
                  </a:lnTo>
                  <a:lnTo>
                    <a:pt x="46563" y="259667"/>
                  </a:lnTo>
                  <a:lnTo>
                    <a:pt x="26098" y="230495"/>
                  </a:lnTo>
                  <a:lnTo>
                    <a:pt x="11273" y="217534"/>
                  </a:lnTo>
                  <a:lnTo>
                    <a:pt x="1314" y="212596"/>
                  </a:lnTo>
                  <a:lnTo>
                    <a:pt x="102" y="211197"/>
                  </a:lnTo>
                  <a:lnTo>
                    <a:pt x="0" y="209560"/>
                  </a:lnTo>
                  <a:lnTo>
                    <a:pt x="637" y="207762"/>
                  </a:lnTo>
                  <a:lnTo>
                    <a:pt x="3884" y="207269"/>
                  </a:lnTo>
                  <a:lnTo>
                    <a:pt x="43895" y="206579"/>
                  </a:lnTo>
                  <a:lnTo>
                    <a:pt x="87346" y="204643"/>
                  </a:lnTo>
                  <a:lnTo>
                    <a:pt x="103512" y="20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1"/>
            <p:cNvSpPr/>
            <p:nvPr>
              <p:custDataLst>
                <p:tags r:id="rId72"/>
              </p:custDataLst>
            </p:nvPr>
          </p:nvSpPr>
          <p:spPr>
            <a:xfrm>
              <a:off x="9791700" y="2044633"/>
              <a:ext cx="91454" cy="92667"/>
            </a:xfrm>
            <a:custGeom>
              <a:avLst/>
              <a:gdLst/>
              <a:ahLst/>
              <a:cxnLst/>
              <a:rect l="0" t="0" r="0" b="0"/>
              <a:pathLst>
                <a:path w="91454" h="92667">
                  <a:moveTo>
                    <a:pt x="0" y="25467"/>
                  </a:moveTo>
                  <a:lnTo>
                    <a:pt x="0" y="25467"/>
                  </a:lnTo>
                  <a:lnTo>
                    <a:pt x="5069" y="31242"/>
                  </a:lnTo>
                  <a:lnTo>
                    <a:pt x="8837" y="37676"/>
                  </a:lnTo>
                  <a:lnTo>
                    <a:pt x="12360" y="72528"/>
                  </a:lnTo>
                  <a:lnTo>
                    <a:pt x="7203" y="92666"/>
                  </a:lnTo>
                  <a:lnTo>
                    <a:pt x="21129" y="47829"/>
                  </a:lnTo>
                  <a:lnTo>
                    <a:pt x="29852" y="29761"/>
                  </a:lnTo>
                  <a:lnTo>
                    <a:pt x="49923" y="9100"/>
                  </a:lnTo>
                  <a:lnTo>
                    <a:pt x="63111" y="1024"/>
                  </a:lnTo>
                  <a:lnTo>
                    <a:pt x="69591" y="0"/>
                  </a:lnTo>
                  <a:lnTo>
                    <a:pt x="82435" y="2624"/>
                  </a:lnTo>
                  <a:lnTo>
                    <a:pt x="86706" y="7416"/>
                  </a:lnTo>
                  <a:lnTo>
                    <a:pt x="91453" y="22148"/>
                  </a:lnTo>
                  <a:lnTo>
                    <a:pt x="89723" y="66832"/>
                  </a:lnTo>
                  <a:lnTo>
                    <a:pt x="88900" y="8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2"/>
            <p:cNvSpPr/>
            <p:nvPr>
              <p:custDataLst>
                <p:tags r:id="rId73"/>
              </p:custDataLst>
            </p:nvPr>
          </p:nvSpPr>
          <p:spPr>
            <a:xfrm>
              <a:off x="9569450" y="2063750"/>
              <a:ext cx="185961" cy="94875"/>
            </a:xfrm>
            <a:custGeom>
              <a:avLst/>
              <a:gdLst/>
              <a:ahLst/>
              <a:cxnLst/>
              <a:rect l="0" t="0" r="0" b="0"/>
              <a:pathLst>
                <a:path w="185961" h="94875">
                  <a:moveTo>
                    <a:pt x="0" y="69850"/>
                  </a:moveTo>
                  <a:lnTo>
                    <a:pt x="0" y="69850"/>
                  </a:lnTo>
                  <a:lnTo>
                    <a:pt x="0" y="56366"/>
                  </a:lnTo>
                  <a:lnTo>
                    <a:pt x="5644" y="44102"/>
                  </a:lnTo>
                  <a:lnTo>
                    <a:pt x="10113" y="37868"/>
                  </a:lnTo>
                  <a:lnTo>
                    <a:pt x="33257" y="22352"/>
                  </a:lnTo>
                  <a:lnTo>
                    <a:pt x="73389" y="9537"/>
                  </a:lnTo>
                  <a:lnTo>
                    <a:pt x="109704" y="3845"/>
                  </a:lnTo>
                  <a:lnTo>
                    <a:pt x="149313" y="6000"/>
                  </a:lnTo>
                  <a:lnTo>
                    <a:pt x="184518" y="11678"/>
                  </a:lnTo>
                  <a:lnTo>
                    <a:pt x="185806" y="11313"/>
                  </a:lnTo>
                  <a:lnTo>
                    <a:pt x="185960" y="10364"/>
                  </a:lnTo>
                  <a:lnTo>
                    <a:pt x="185357" y="9026"/>
                  </a:lnTo>
                  <a:lnTo>
                    <a:pt x="171023" y="7143"/>
                  </a:lnTo>
                  <a:lnTo>
                    <a:pt x="145531" y="13327"/>
                  </a:lnTo>
                  <a:lnTo>
                    <a:pt x="119007" y="27467"/>
                  </a:lnTo>
                  <a:lnTo>
                    <a:pt x="107455" y="39019"/>
                  </a:lnTo>
                  <a:lnTo>
                    <a:pt x="103387" y="45063"/>
                  </a:lnTo>
                  <a:lnTo>
                    <a:pt x="100747" y="57422"/>
                  </a:lnTo>
                  <a:lnTo>
                    <a:pt x="101032" y="63682"/>
                  </a:lnTo>
                  <a:lnTo>
                    <a:pt x="106992" y="76281"/>
                  </a:lnTo>
                  <a:lnTo>
                    <a:pt x="111544" y="82604"/>
                  </a:lnTo>
                  <a:lnTo>
                    <a:pt x="124128" y="91511"/>
                  </a:lnTo>
                  <a:lnTo>
                    <a:pt x="131435" y="94874"/>
                  </a:lnTo>
                  <a:lnTo>
                    <a:pt x="147080" y="94848"/>
                  </a:lnTo>
                  <a:lnTo>
                    <a:pt x="161323" y="90132"/>
                  </a:lnTo>
                  <a:lnTo>
                    <a:pt x="170007" y="83333"/>
                  </a:lnTo>
                  <a:lnTo>
                    <a:pt x="171193" y="78838"/>
                  </a:lnTo>
                  <a:lnTo>
                    <a:pt x="168749" y="68200"/>
                  </a:lnTo>
                  <a:lnTo>
                    <a:pt x="153647" y="2909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3"/>
            <p:cNvSpPr/>
            <p:nvPr>
              <p:custDataLst>
                <p:tags r:id="rId74"/>
              </p:custDataLst>
            </p:nvPr>
          </p:nvSpPr>
          <p:spPr>
            <a:xfrm>
              <a:off x="9378950" y="21336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4"/>
            <p:cNvSpPr/>
            <p:nvPr>
              <p:custDataLst>
                <p:tags r:id="rId75"/>
              </p:custDataLst>
            </p:nvPr>
          </p:nvSpPr>
          <p:spPr>
            <a:xfrm>
              <a:off x="9144000" y="20828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9914" y="10540"/>
                  </a:lnTo>
                  <a:lnTo>
                    <a:pt x="94207" y="12573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5"/>
            <p:cNvSpPr/>
            <p:nvPr>
              <p:custDataLst>
                <p:tags r:id="rId76"/>
              </p:custDataLst>
            </p:nvPr>
          </p:nvSpPr>
          <p:spPr>
            <a:xfrm>
              <a:off x="8915400" y="20828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6"/>
            <p:cNvSpPr/>
            <p:nvPr>
              <p:custDataLst>
                <p:tags r:id="rId77"/>
              </p:custDataLst>
            </p:nvPr>
          </p:nvSpPr>
          <p:spPr>
            <a:xfrm>
              <a:off x="8597900" y="21082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6086" y="710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187"/>
          <p:cNvSpPr/>
          <p:nvPr>
            <p:custDataLst>
              <p:tags r:id="rId2"/>
            </p:custDataLst>
          </p:nvPr>
        </p:nvSpPr>
        <p:spPr>
          <a:xfrm>
            <a:off x="9636895" y="1852203"/>
            <a:ext cx="65906" cy="338548"/>
          </a:xfrm>
          <a:custGeom>
            <a:avLst/>
            <a:gdLst/>
            <a:ahLst/>
            <a:cxnLst/>
            <a:rect l="0" t="0" r="0" b="0"/>
            <a:pathLst>
              <a:path w="65906" h="338548">
                <a:moveTo>
                  <a:pt x="65905" y="27397"/>
                </a:moveTo>
                <a:lnTo>
                  <a:pt x="65905" y="27397"/>
                </a:lnTo>
                <a:lnTo>
                  <a:pt x="55766" y="5577"/>
                </a:lnTo>
                <a:lnTo>
                  <a:pt x="48228" y="60"/>
                </a:lnTo>
                <a:lnTo>
                  <a:pt x="44242" y="0"/>
                </a:lnTo>
                <a:lnTo>
                  <a:pt x="36051" y="3697"/>
                </a:lnTo>
                <a:lnTo>
                  <a:pt x="20135" y="27195"/>
                </a:lnTo>
                <a:lnTo>
                  <a:pt x="8756" y="71081"/>
                </a:lnTo>
                <a:lnTo>
                  <a:pt x="3345" y="106079"/>
                </a:lnTo>
                <a:lnTo>
                  <a:pt x="0" y="144211"/>
                </a:lnTo>
                <a:lnTo>
                  <a:pt x="866" y="187029"/>
                </a:lnTo>
                <a:lnTo>
                  <a:pt x="1721" y="230048"/>
                </a:lnTo>
                <a:lnTo>
                  <a:pt x="2102" y="270570"/>
                </a:lnTo>
                <a:lnTo>
                  <a:pt x="2314" y="316211"/>
                </a:lnTo>
                <a:lnTo>
                  <a:pt x="2405" y="3385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33"/>
          <p:cNvGrpSpPr/>
          <p:nvPr/>
        </p:nvGrpSpPr>
        <p:grpSpPr>
          <a:xfrm>
            <a:off x="4876800" y="2358850"/>
            <a:ext cx="5612468" cy="1133651"/>
            <a:chOff x="4876800" y="2358850"/>
            <a:chExt cx="5612468" cy="1133651"/>
          </a:xfrm>
        </p:grpSpPr>
        <p:sp>
          <p:nvSpPr>
            <p:cNvPr id="74" name="SMARTInkShape-188"/>
            <p:cNvSpPr/>
            <p:nvPr>
              <p:custDataLst>
                <p:tags r:id="rId63"/>
              </p:custDataLst>
            </p:nvPr>
          </p:nvSpPr>
          <p:spPr>
            <a:xfrm>
              <a:off x="7219950" y="3340100"/>
              <a:ext cx="171451" cy="133351"/>
            </a:xfrm>
            <a:custGeom>
              <a:avLst/>
              <a:gdLst/>
              <a:ahLst/>
              <a:cxnLst/>
              <a:rect l="0" t="0" r="0" b="0"/>
              <a:pathLst>
                <a:path w="171451" h="133351">
                  <a:moveTo>
                    <a:pt x="171450" y="0"/>
                  </a:moveTo>
                  <a:lnTo>
                    <a:pt x="171450" y="0"/>
                  </a:lnTo>
                  <a:lnTo>
                    <a:pt x="168079" y="3371"/>
                  </a:lnTo>
                  <a:lnTo>
                    <a:pt x="127192" y="23535"/>
                  </a:lnTo>
                  <a:lnTo>
                    <a:pt x="85193" y="51423"/>
                  </a:lnTo>
                  <a:lnTo>
                    <a:pt x="40765" y="9096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9"/>
            <p:cNvSpPr/>
            <p:nvPr>
              <p:custDataLst>
                <p:tags r:id="rId64"/>
              </p:custDataLst>
            </p:nvPr>
          </p:nvSpPr>
          <p:spPr>
            <a:xfrm>
              <a:off x="7022603" y="3289300"/>
              <a:ext cx="190998" cy="107951"/>
            </a:xfrm>
            <a:custGeom>
              <a:avLst/>
              <a:gdLst/>
              <a:ahLst/>
              <a:cxnLst/>
              <a:rect l="0" t="0" r="0" b="0"/>
              <a:pathLst>
                <a:path w="190998" h="107951">
                  <a:moveTo>
                    <a:pt x="13197" y="0"/>
                  </a:moveTo>
                  <a:lnTo>
                    <a:pt x="13197" y="0"/>
                  </a:lnTo>
                  <a:lnTo>
                    <a:pt x="3084" y="0"/>
                  </a:lnTo>
                  <a:lnTo>
                    <a:pt x="810" y="705"/>
                  </a:lnTo>
                  <a:lnTo>
                    <a:pt x="0" y="1882"/>
                  </a:lnTo>
                  <a:lnTo>
                    <a:pt x="166" y="3371"/>
                  </a:lnTo>
                  <a:lnTo>
                    <a:pt x="10512" y="18951"/>
                  </a:lnTo>
                  <a:lnTo>
                    <a:pt x="37096" y="38070"/>
                  </a:lnTo>
                  <a:lnTo>
                    <a:pt x="78526" y="57141"/>
                  </a:lnTo>
                  <a:lnTo>
                    <a:pt x="123178" y="76197"/>
                  </a:lnTo>
                  <a:lnTo>
                    <a:pt x="164317" y="95249"/>
                  </a:lnTo>
                  <a:lnTo>
                    <a:pt x="19099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0"/>
            <p:cNvSpPr/>
            <p:nvPr>
              <p:custDataLst>
                <p:tags r:id="rId65"/>
              </p:custDataLst>
            </p:nvPr>
          </p:nvSpPr>
          <p:spPr>
            <a:xfrm>
              <a:off x="7163943" y="2662027"/>
              <a:ext cx="52583" cy="830474"/>
            </a:xfrm>
            <a:custGeom>
              <a:avLst/>
              <a:gdLst/>
              <a:ahLst/>
              <a:cxnLst/>
              <a:rect l="0" t="0" r="0" b="0"/>
              <a:pathLst>
                <a:path w="52583" h="830474">
                  <a:moveTo>
                    <a:pt x="11557" y="30373"/>
                  </a:moveTo>
                  <a:lnTo>
                    <a:pt x="11557" y="30373"/>
                  </a:lnTo>
                  <a:lnTo>
                    <a:pt x="10852" y="16575"/>
                  </a:lnTo>
                  <a:lnTo>
                    <a:pt x="8186" y="10600"/>
                  </a:lnTo>
                  <a:lnTo>
                    <a:pt x="0" y="0"/>
                  </a:lnTo>
                  <a:lnTo>
                    <a:pt x="9677" y="39605"/>
                  </a:lnTo>
                  <a:lnTo>
                    <a:pt x="19188" y="81748"/>
                  </a:lnTo>
                  <a:lnTo>
                    <a:pt x="23700" y="109779"/>
                  </a:lnTo>
                  <a:lnTo>
                    <a:pt x="28120" y="140460"/>
                  </a:lnTo>
                  <a:lnTo>
                    <a:pt x="33182" y="176437"/>
                  </a:lnTo>
                  <a:lnTo>
                    <a:pt x="38673" y="215943"/>
                  </a:lnTo>
                  <a:lnTo>
                    <a:pt x="44451" y="257803"/>
                  </a:lnTo>
                  <a:lnTo>
                    <a:pt x="48303" y="303349"/>
                  </a:lnTo>
                  <a:lnTo>
                    <a:pt x="50870" y="351351"/>
                  </a:lnTo>
                  <a:lnTo>
                    <a:pt x="52582" y="400991"/>
                  </a:lnTo>
                  <a:lnTo>
                    <a:pt x="52313" y="451018"/>
                  </a:lnTo>
                  <a:lnTo>
                    <a:pt x="50721" y="501303"/>
                  </a:lnTo>
                  <a:lnTo>
                    <a:pt x="48249" y="551760"/>
                  </a:lnTo>
                  <a:lnTo>
                    <a:pt x="45191" y="596686"/>
                  </a:lnTo>
                  <a:lnTo>
                    <a:pt x="41740" y="637926"/>
                  </a:lnTo>
                  <a:lnTo>
                    <a:pt x="38029" y="676709"/>
                  </a:lnTo>
                  <a:lnTo>
                    <a:pt x="34849" y="709619"/>
                  </a:lnTo>
                  <a:lnTo>
                    <a:pt x="32025" y="738615"/>
                  </a:lnTo>
                  <a:lnTo>
                    <a:pt x="27004" y="784003"/>
                  </a:lnTo>
                  <a:lnTo>
                    <a:pt x="17907" y="83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1"/>
            <p:cNvSpPr/>
            <p:nvPr>
              <p:custDataLst>
                <p:tags r:id="rId66"/>
              </p:custDataLst>
            </p:nvPr>
          </p:nvSpPr>
          <p:spPr>
            <a:xfrm>
              <a:off x="4876800" y="2358850"/>
              <a:ext cx="5612468" cy="267201"/>
            </a:xfrm>
            <a:custGeom>
              <a:avLst/>
              <a:gdLst/>
              <a:ahLst/>
              <a:cxnLst/>
              <a:rect l="0" t="0" r="0" b="0"/>
              <a:pathLst>
                <a:path w="5612468" h="267201">
                  <a:moveTo>
                    <a:pt x="0" y="143050"/>
                  </a:moveTo>
                  <a:lnTo>
                    <a:pt x="0" y="143050"/>
                  </a:lnTo>
                  <a:lnTo>
                    <a:pt x="33945" y="133616"/>
                  </a:lnTo>
                  <a:lnTo>
                    <a:pt x="69884" y="128744"/>
                  </a:lnTo>
                  <a:lnTo>
                    <a:pt x="94567" y="126458"/>
                  </a:lnTo>
                  <a:lnTo>
                    <a:pt x="123017" y="124227"/>
                  </a:lnTo>
                  <a:lnTo>
                    <a:pt x="153978" y="122035"/>
                  </a:lnTo>
                  <a:lnTo>
                    <a:pt x="192257" y="119162"/>
                  </a:lnTo>
                  <a:lnTo>
                    <a:pt x="235416" y="115836"/>
                  </a:lnTo>
                  <a:lnTo>
                    <a:pt x="281827" y="112207"/>
                  </a:lnTo>
                  <a:lnTo>
                    <a:pt x="337462" y="107672"/>
                  </a:lnTo>
                  <a:lnTo>
                    <a:pt x="399248" y="102531"/>
                  </a:lnTo>
                  <a:lnTo>
                    <a:pt x="465131" y="96987"/>
                  </a:lnTo>
                  <a:lnTo>
                    <a:pt x="540805" y="89764"/>
                  </a:lnTo>
                  <a:lnTo>
                    <a:pt x="623003" y="81420"/>
                  </a:lnTo>
                  <a:lnTo>
                    <a:pt x="709552" y="72330"/>
                  </a:lnTo>
                  <a:lnTo>
                    <a:pt x="803940" y="63448"/>
                  </a:lnTo>
                  <a:lnTo>
                    <a:pt x="903555" y="54704"/>
                  </a:lnTo>
                  <a:lnTo>
                    <a:pt x="1006653" y="46053"/>
                  </a:lnTo>
                  <a:lnTo>
                    <a:pt x="1117013" y="38168"/>
                  </a:lnTo>
                  <a:lnTo>
                    <a:pt x="1232214" y="30795"/>
                  </a:lnTo>
                  <a:lnTo>
                    <a:pt x="1350642" y="23764"/>
                  </a:lnTo>
                  <a:lnTo>
                    <a:pt x="1476161" y="17664"/>
                  </a:lnTo>
                  <a:lnTo>
                    <a:pt x="1606408" y="12187"/>
                  </a:lnTo>
                  <a:lnTo>
                    <a:pt x="1739805" y="7125"/>
                  </a:lnTo>
                  <a:lnTo>
                    <a:pt x="1878831" y="3750"/>
                  </a:lnTo>
                  <a:lnTo>
                    <a:pt x="2021609" y="1500"/>
                  </a:lnTo>
                  <a:lnTo>
                    <a:pt x="2166889" y="0"/>
                  </a:lnTo>
                  <a:lnTo>
                    <a:pt x="2315248" y="411"/>
                  </a:lnTo>
                  <a:lnTo>
                    <a:pt x="2465660" y="2096"/>
                  </a:lnTo>
                  <a:lnTo>
                    <a:pt x="2617440" y="4631"/>
                  </a:lnTo>
                  <a:lnTo>
                    <a:pt x="2770838" y="8437"/>
                  </a:lnTo>
                  <a:lnTo>
                    <a:pt x="2925314" y="13091"/>
                  </a:lnTo>
                  <a:lnTo>
                    <a:pt x="3080509" y="18311"/>
                  </a:lnTo>
                  <a:lnTo>
                    <a:pt x="3233362" y="25318"/>
                  </a:lnTo>
                  <a:lnTo>
                    <a:pt x="3384652" y="33518"/>
                  </a:lnTo>
                  <a:lnTo>
                    <a:pt x="3534901" y="42512"/>
                  </a:lnTo>
                  <a:lnTo>
                    <a:pt x="3680929" y="52741"/>
                  </a:lnTo>
                  <a:lnTo>
                    <a:pt x="3824141" y="63794"/>
                  </a:lnTo>
                  <a:lnTo>
                    <a:pt x="3965477" y="75396"/>
                  </a:lnTo>
                  <a:lnTo>
                    <a:pt x="4099919" y="88069"/>
                  </a:lnTo>
                  <a:lnTo>
                    <a:pt x="4229763" y="101457"/>
                  </a:lnTo>
                  <a:lnTo>
                    <a:pt x="4356541" y="115322"/>
                  </a:lnTo>
                  <a:lnTo>
                    <a:pt x="4475632" y="129503"/>
                  </a:lnTo>
                  <a:lnTo>
                    <a:pt x="4589600" y="143897"/>
                  </a:lnTo>
                  <a:lnTo>
                    <a:pt x="4700150" y="158431"/>
                  </a:lnTo>
                  <a:lnTo>
                    <a:pt x="4802072" y="171648"/>
                  </a:lnTo>
                  <a:lnTo>
                    <a:pt x="4898243" y="183988"/>
                  </a:lnTo>
                  <a:lnTo>
                    <a:pt x="4990578" y="195742"/>
                  </a:lnTo>
                  <a:lnTo>
                    <a:pt x="5074714" y="206400"/>
                  </a:lnTo>
                  <a:lnTo>
                    <a:pt x="5153382" y="216328"/>
                  </a:lnTo>
                  <a:lnTo>
                    <a:pt x="5228404" y="225769"/>
                  </a:lnTo>
                  <a:lnTo>
                    <a:pt x="5294647" y="234179"/>
                  </a:lnTo>
                  <a:lnTo>
                    <a:pt x="5355036" y="241903"/>
                  </a:lnTo>
                  <a:lnTo>
                    <a:pt x="5411524" y="249169"/>
                  </a:lnTo>
                  <a:lnTo>
                    <a:pt x="5458355" y="254718"/>
                  </a:lnTo>
                  <a:lnTo>
                    <a:pt x="5498748" y="259123"/>
                  </a:lnTo>
                  <a:lnTo>
                    <a:pt x="5534848" y="262765"/>
                  </a:lnTo>
                  <a:lnTo>
                    <a:pt x="5561738" y="265194"/>
                  </a:lnTo>
                  <a:lnTo>
                    <a:pt x="5608126" y="267200"/>
                  </a:lnTo>
                  <a:lnTo>
                    <a:pt x="5612002" y="265328"/>
                  </a:lnTo>
                  <a:lnTo>
                    <a:pt x="5612467" y="262668"/>
                  </a:lnTo>
                  <a:lnTo>
                    <a:pt x="5581001" y="250306"/>
                  </a:lnTo>
                  <a:lnTo>
                    <a:pt x="5539028" y="236581"/>
                  </a:lnTo>
                  <a:lnTo>
                    <a:pt x="5505450" y="22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4"/>
          <p:cNvGrpSpPr/>
          <p:nvPr/>
        </p:nvGrpSpPr>
        <p:grpSpPr>
          <a:xfrm>
            <a:off x="6587641" y="3742293"/>
            <a:ext cx="999260" cy="442920"/>
            <a:chOff x="6587641" y="3742293"/>
            <a:chExt cx="999260" cy="442920"/>
          </a:xfrm>
        </p:grpSpPr>
        <p:sp>
          <p:nvSpPr>
            <p:cNvPr id="79" name="SMARTInkShape-192"/>
            <p:cNvSpPr/>
            <p:nvPr>
              <p:custDataLst>
                <p:tags r:id="rId56"/>
              </p:custDataLst>
            </p:nvPr>
          </p:nvSpPr>
          <p:spPr>
            <a:xfrm>
              <a:off x="7496280" y="4140200"/>
              <a:ext cx="9421" cy="25401"/>
            </a:xfrm>
            <a:custGeom>
              <a:avLst/>
              <a:gdLst/>
              <a:ahLst/>
              <a:cxnLst/>
              <a:rect l="0" t="0" r="0" b="0"/>
              <a:pathLst>
                <a:path w="9421" h="25401">
                  <a:moveTo>
                    <a:pt x="9420" y="0"/>
                  </a:moveTo>
                  <a:lnTo>
                    <a:pt x="9420" y="0"/>
                  </a:lnTo>
                  <a:lnTo>
                    <a:pt x="2512" y="16959"/>
                  </a:lnTo>
                  <a:lnTo>
                    <a:pt x="581" y="19773"/>
                  </a:lnTo>
                  <a:lnTo>
                    <a:pt x="0" y="21648"/>
                  </a:lnTo>
                  <a:lnTo>
                    <a:pt x="317" y="22899"/>
                  </a:lnTo>
                  <a:lnTo>
                    <a:pt x="307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3"/>
            <p:cNvSpPr/>
            <p:nvPr>
              <p:custDataLst>
                <p:tags r:id="rId57"/>
              </p:custDataLst>
            </p:nvPr>
          </p:nvSpPr>
          <p:spPr>
            <a:xfrm>
              <a:off x="7461250" y="3779544"/>
              <a:ext cx="125651" cy="246357"/>
            </a:xfrm>
            <a:custGeom>
              <a:avLst/>
              <a:gdLst/>
              <a:ahLst/>
              <a:cxnLst/>
              <a:rect l="0" t="0" r="0" b="0"/>
              <a:pathLst>
                <a:path w="125651" h="2463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8723" y="0"/>
                  </a:lnTo>
                  <a:lnTo>
                    <a:pt x="61475" y="9493"/>
                  </a:lnTo>
                  <a:lnTo>
                    <a:pt x="97237" y="27302"/>
                  </a:lnTo>
                  <a:lnTo>
                    <a:pt x="114477" y="43165"/>
                  </a:lnTo>
                  <a:lnTo>
                    <a:pt x="124492" y="61975"/>
                  </a:lnTo>
                  <a:lnTo>
                    <a:pt x="125650" y="83975"/>
                  </a:lnTo>
                  <a:lnTo>
                    <a:pt x="120050" y="107864"/>
                  </a:lnTo>
                  <a:lnTo>
                    <a:pt x="100325" y="143703"/>
                  </a:lnTo>
                  <a:lnTo>
                    <a:pt x="55563" y="190626"/>
                  </a:lnTo>
                  <a:lnTo>
                    <a:pt x="14393" y="224385"/>
                  </a:lnTo>
                  <a:lnTo>
                    <a:pt x="8732" y="234280"/>
                  </a:lnTo>
                  <a:lnTo>
                    <a:pt x="10054" y="236894"/>
                  </a:lnTo>
                  <a:lnTo>
                    <a:pt x="25400" y="24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4"/>
            <p:cNvSpPr/>
            <p:nvPr>
              <p:custDataLst>
                <p:tags r:id="rId58"/>
              </p:custDataLst>
            </p:nvPr>
          </p:nvSpPr>
          <p:spPr>
            <a:xfrm>
              <a:off x="7147029" y="3937000"/>
              <a:ext cx="123722" cy="158517"/>
            </a:xfrm>
            <a:custGeom>
              <a:avLst/>
              <a:gdLst/>
              <a:ahLst/>
              <a:cxnLst/>
              <a:rect l="0" t="0" r="0" b="0"/>
              <a:pathLst>
                <a:path w="123722" h="158517">
                  <a:moveTo>
                    <a:pt x="9421" y="57150"/>
                  </a:moveTo>
                  <a:lnTo>
                    <a:pt x="9421" y="57150"/>
                  </a:lnTo>
                  <a:lnTo>
                    <a:pt x="6050" y="53779"/>
                  </a:lnTo>
                  <a:lnTo>
                    <a:pt x="2514" y="52124"/>
                  </a:lnTo>
                  <a:lnTo>
                    <a:pt x="582" y="51683"/>
                  </a:lnTo>
                  <a:lnTo>
                    <a:pt x="0" y="51388"/>
                  </a:lnTo>
                  <a:lnTo>
                    <a:pt x="318" y="51192"/>
                  </a:lnTo>
                  <a:lnTo>
                    <a:pt x="1236" y="51061"/>
                  </a:lnTo>
                  <a:lnTo>
                    <a:pt x="23957" y="59661"/>
                  </a:lnTo>
                  <a:lnTo>
                    <a:pt x="41715" y="72476"/>
                  </a:lnTo>
                  <a:lnTo>
                    <a:pt x="53640" y="89677"/>
                  </a:lnTo>
                  <a:lnTo>
                    <a:pt x="58271" y="111551"/>
                  </a:lnTo>
                  <a:lnTo>
                    <a:pt x="56272" y="135906"/>
                  </a:lnTo>
                  <a:lnTo>
                    <a:pt x="51175" y="148832"/>
                  </a:lnTo>
                  <a:lnTo>
                    <a:pt x="47840" y="154255"/>
                  </a:lnTo>
                  <a:lnTo>
                    <a:pt x="44911" y="157164"/>
                  </a:lnTo>
                  <a:lnTo>
                    <a:pt x="42253" y="158398"/>
                  </a:lnTo>
                  <a:lnTo>
                    <a:pt x="39777" y="158516"/>
                  </a:lnTo>
                  <a:lnTo>
                    <a:pt x="37419" y="157183"/>
                  </a:lnTo>
                  <a:lnTo>
                    <a:pt x="32918" y="151938"/>
                  </a:lnTo>
                  <a:lnTo>
                    <a:pt x="32328" y="139259"/>
                  </a:lnTo>
                  <a:lnTo>
                    <a:pt x="33158" y="130940"/>
                  </a:lnTo>
                  <a:lnTo>
                    <a:pt x="51184" y="92262"/>
                  </a:lnTo>
                  <a:lnTo>
                    <a:pt x="75495" y="55167"/>
                  </a:lnTo>
                  <a:lnTo>
                    <a:pt x="12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95"/>
            <p:cNvSpPr/>
            <p:nvPr>
              <p:custDataLst>
                <p:tags r:id="rId59"/>
              </p:custDataLst>
            </p:nvPr>
          </p:nvSpPr>
          <p:spPr>
            <a:xfrm>
              <a:off x="7071022" y="3969367"/>
              <a:ext cx="46153" cy="132734"/>
            </a:xfrm>
            <a:custGeom>
              <a:avLst/>
              <a:gdLst/>
              <a:ahLst/>
              <a:cxnLst/>
              <a:rect l="0" t="0" r="0" b="0"/>
              <a:pathLst>
                <a:path w="46153" h="132734">
                  <a:moveTo>
                    <a:pt x="2878" y="75583"/>
                  </a:moveTo>
                  <a:lnTo>
                    <a:pt x="2878" y="75583"/>
                  </a:lnTo>
                  <a:lnTo>
                    <a:pt x="32647" y="37025"/>
                  </a:lnTo>
                  <a:lnTo>
                    <a:pt x="43625" y="18229"/>
                  </a:lnTo>
                  <a:lnTo>
                    <a:pt x="46152" y="5172"/>
                  </a:lnTo>
                  <a:lnTo>
                    <a:pt x="45133" y="1831"/>
                  </a:lnTo>
                  <a:lnTo>
                    <a:pt x="43042" y="309"/>
                  </a:lnTo>
                  <a:lnTo>
                    <a:pt x="40238" y="0"/>
                  </a:lnTo>
                  <a:lnTo>
                    <a:pt x="31477" y="5302"/>
                  </a:lnTo>
                  <a:lnTo>
                    <a:pt x="8606" y="29323"/>
                  </a:lnTo>
                  <a:lnTo>
                    <a:pt x="1895" y="48673"/>
                  </a:lnTo>
                  <a:lnTo>
                    <a:pt x="0" y="79604"/>
                  </a:lnTo>
                  <a:lnTo>
                    <a:pt x="5681" y="111969"/>
                  </a:lnTo>
                  <a:lnTo>
                    <a:pt x="11414" y="121858"/>
                  </a:lnTo>
                  <a:lnTo>
                    <a:pt x="21928" y="132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96"/>
            <p:cNvSpPr/>
            <p:nvPr>
              <p:custDataLst>
                <p:tags r:id="rId60"/>
              </p:custDataLst>
            </p:nvPr>
          </p:nvSpPr>
          <p:spPr>
            <a:xfrm>
              <a:off x="6896100" y="4019550"/>
              <a:ext cx="139701" cy="80831"/>
            </a:xfrm>
            <a:custGeom>
              <a:avLst/>
              <a:gdLst/>
              <a:ahLst/>
              <a:cxnLst/>
              <a:rect l="0" t="0" r="0" b="0"/>
              <a:pathLst>
                <a:path w="139701" h="80831">
                  <a:moveTo>
                    <a:pt x="0" y="12700"/>
                  </a:moveTo>
                  <a:lnTo>
                    <a:pt x="0" y="12700"/>
                  </a:lnTo>
                  <a:lnTo>
                    <a:pt x="3370" y="19442"/>
                  </a:lnTo>
                  <a:lnTo>
                    <a:pt x="9644" y="66654"/>
                  </a:lnTo>
                  <a:lnTo>
                    <a:pt x="17899" y="80830"/>
                  </a:lnTo>
                  <a:lnTo>
                    <a:pt x="18988" y="79992"/>
                  </a:lnTo>
                  <a:lnTo>
                    <a:pt x="23892" y="71365"/>
                  </a:lnTo>
                  <a:lnTo>
                    <a:pt x="43202" y="27341"/>
                  </a:lnTo>
                  <a:lnTo>
                    <a:pt x="44324" y="27400"/>
                  </a:lnTo>
                  <a:lnTo>
                    <a:pt x="47451" y="29346"/>
                  </a:lnTo>
                  <a:lnTo>
                    <a:pt x="74477" y="61541"/>
                  </a:lnTo>
                  <a:lnTo>
                    <a:pt x="84606" y="66157"/>
                  </a:lnTo>
                  <a:lnTo>
                    <a:pt x="95459" y="67503"/>
                  </a:lnTo>
                  <a:lnTo>
                    <a:pt x="104984" y="65749"/>
                  </a:lnTo>
                  <a:lnTo>
                    <a:pt x="113923" y="58855"/>
                  </a:lnTo>
                  <a:lnTo>
                    <a:pt x="131159" y="37183"/>
                  </a:lnTo>
                  <a:lnTo>
                    <a:pt x="135903" y="2499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97"/>
            <p:cNvSpPr/>
            <p:nvPr>
              <p:custDataLst>
                <p:tags r:id="rId61"/>
              </p:custDataLst>
            </p:nvPr>
          </p:nvSpPr>
          <p:spPr>
            <a:xfrm>
              <a:off x="6748672" y="4017469"/>
              <a:ext cx="86387" cy="117086"/>
            </a:xfrm>
            <a:custGeom>
              <a:avLst/>
              <a:gdLst/>
              <a:ahLst/>
              <a:cxnLst/>
              <a:rect l="0" t="0" r="0" b="0"/>
              <a:pathLst>
                <a:path w="86387" h="117086">
                  <a:moveTo>
                    <a:pt x="64878" y="33831"/>
                  </a:moveTo>
                  <a:lnTo>
                    <a:pt x="64878" y="33831"/>
                  </a:lnTo>
                  <a:lnTo>
                    <a:pt x="32123" y="1076"/>
                  </a:lnTo>
                  <a:lnTo>
                    <a:pt x="28930" y="0"/>
                  </a:lnTo>
                  <a:lnTo>
                    <a:pt x="21619" y="686"/>
                  </a:lnTo>
                  <a:lnTo>
                    <a:pt x="13666" y="8986"/>
                  </a:lnTo>
                  <a:lnTo>
                    <a:pt x="6134" y="22789"/>
                  </a:lnTo>
                  <a:lnTo>
                    <a:pt x="434" y="40683"/>
                  </a:lnTo>
                  <a:lnTo>
                    <a:pt x="0" y="73961"/>
                  </a:lnTo>
                  <a:lnTo>
                    <a:pt x="6409" y="92588"/>
                  </a:lnTo>
                  <a:lnTo>
                    <a:pt x="11082" y="100519"/>
                  </a:lnTo>
                  <a:lnTo>
                    <a:pt x="25682" y="111213"/>
                  </a:lnTo>
                  <a:lnTo>
                    <a:pt x="42518" y="116907"/>
                  </a:lnTo>
                  <a:lnTo>
                    <a:pt x="57057" y="117085"/>
                  </a:lnTo>
                  <a:lnTo>
                    <a:pt x="70575" y="111050"/>
                  </a:lnTo>
                  <a:lnTo>
                    <a:pt x="77142" y="106477"/>
                  </a:lnTo>
                  <a:lnTo>
                    <a:pt x="81520" y="99901"/>
                  </a:lnTo>
                  <a:lnTo>
                    <a:pt x="86386" y="83186"/>
                  </a:lnTo>
                  <a:lnTo>
                    <a:pt x="84785" y="65879"/>
                  </a:lnTo>
                  <a:lnTo>
                    <a:pt x="74069" y="40269"/>
                  </a:lnTo>
                  <a:lnTo>
                    <a:pt x="59369" y="20452"/>
                  </a:lnTo>
                  <a:lnTo>
                    <a:pt x="51846" y="14479"/>
                  </a:lnTo>
                  <a:lnTo>
                    <a:pt x="49840" y="13874"/>
                  </a:lnTo>
                  <a:lnTo>
                    <a:pt x="45828" y="1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98"/>
            <p:cNvSpPr/>
            <p:nvPr>
              <p:custDataLst>
                <p:tags r:id="rId62"/>
              </p:custDataLst>
            </p:nvPr>
          </p:nvSpPr>
          <p:spPr>
            <a:xfrm>
              <a:off x="6587641" y="3742293"/>
              <a:ext cx="176103" cy="442920"/>
            </a:xfrm>
            <a:custGeom>
              <a:avLst/>
              <a:gdLst/>
              <a:ahLst/>
              <a:cxnLst/>
              <a:rect l="0" t="0" r="0" b="0"/>
              <a:pathLst>
                <a:path w="176103" h="442920">
                  <a:moveTo>
                    <a:pt x="3659" y="182007"/>
                  </a:moveTo>
                  <a:lnTo>
                    <a:pt x="3659" y="182007"/>
                  </a:lnTo>
                  <a:lnTo>
                    <a:pt x="3659" y="167701"/>
                  </a:lnTo>
                  <a:lnTo>
                    <a:pt x="2953" y="166120"/>
                  </a:lnTo>
                  <a:lnTo>
                    <a:pt x="1778" y="165065"/>
                  </a:lnTo>
                  <a:lnTo>
                    <a:pt x="288" y="164363"/>
                  </a:lnTo>
                  <a:lnTo>
                    <a:pt x="0" y="165305"/>
                  </a:lnTo>
                  <a:lnTo>
                    <a:pt x="3950" y="202027"/>
                  </a:lnTo>
                  <a:lnTo>
                    <a:pt x="8605" y="245402"/>
                  </a:lnTo>
                  <a:lnTo>
                    <a:pt x="12442" y="280032"/>
                  </a:lnTo>
                  <a:lnTo>
                    <a:pt x="16500" y="318472"/>
                  </a:lnTo>
                  <a:lnTo>
                    <a:pt x="19949" y="357664"/>
                  </a:lnTo>
                  <a:lnTo>
                    <a:pt x="21482" y="393897"/>
                  </a:lnTo>
                  <a:lnTo>
                    <a:pt x="27573" y="440026"/>
                  </a:lnTo>
                  <a:lnTo>
                    <a:pt x="28068" y="442919"/>
                  </a:lnTo>
                  <a:lnTo>
                    <a:pt x="27692" y="442732"/>
                  </a:lnTo>
                  <a:lnTo>
                    <a:pt x="25395" y="436879"/>
                  </a:lnTo>
                  <a:lnTo>
                    <a:pt x="23504" y="401458"/>
                  </a:lnTo>
                  <a:lnTo>
                    <a:pt x="21181" y="362796"/>
                  </a:lnTo>
                  <a:lnTo>
                    <a:pt x="19574" y="340633"/>
                  </a:lnTo>
                  <a:lnTo>
                    <a:pt x="19208" y="313863"/>
                  </a:lnTo>
                  <a:lnTo>
                    <a:pt x="19670" y="284022"/>
                  </a:lnTo>
                  <a:lnTo>
                    <a:pt x="20682" y="252134"/>
                  </a:lnTo>
                  <a:lnTo>
                    <a:pt x="22769" y="220291"/>
                  </a:lnTo>
                  <a:lnTo>
                    <a:pt x="25572" y="188480"/>
                  </a:lnTo>
                  <a:lnTo>
                    <a:pt x="28850" y="156689"/>
                  </a:lnTo>
                  <a:lnTo>
                    <a:pt x="34564" y="128439"/>
                  </a:lnTo>
                  <a:lnTo>
                    <a:pt x="41901" y="102551"/>
                  </a:lnTo>
                  <a:lnTo>
                    <a:pt x="58756" y="57793"/>
                  </a:lnTo>
                  <a:lnTo>
                    <a:pt x="75654" y="23790"/>
                  </a:lnTo>
                  <a:lnTo>
                    <a:pt x="84817" y="13029"/>
                  </a:lnTo>
                  <a:lnTo>
                    <a:pt x="104404" y="1072"/>
                  </a:lnTo>
                  <a:lnTo>
                    <a:pt x="114567" y="0"/>
                  </a:lnTo>
                  <a:lnTo>
                    <a:pt x="135266" y="4454"/>
                  </a:lnTo>
                  <a:lnTo>
                    <a:pt x="154344" y="22896"/>
                  </a:lnTo>
                  <a:lnTo>
                    <a:pt x="169407" y="49908"/>
                  </a:lnTo>
                  <a:lnTo>
                    <a:pt x="176102" y="80728"/>
                  </a:lnTo>
                  <a:lnTo>
                    <a:pt x="169671" y="113240"/>
                  </a:lnTo>
                  <a:lnTo>
                    <a:pt x="152231" y="146505"/>
                  </a:lnTo>
                  <a:lnTo>
                    <a:pt x="123312" y="180104"/>
                  </a:lnTo>
                  <a:lnTo>
                    <a:pt x="78074" y="217270"/>
                  </a:lnTo>
                  <a:lnTo>
                    <a:pt x="35866" y="243561"/>
                  </a:lnTo>
                  <a:lnTo>
                    <a:pt x="16359" y="25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5"/>
          <p:cNvGrpSpPr/>
          <p:nvPr/>
        </p:nvGrpSpPr>
        <p:grpSpPr>
          <a:xfrm>
            <a:off x="2685167" y="4406900"/>
            <a:ext cx="826673" cy="419101"/>
            <a:chOff x="2685167" y="4406900"/>
            <a:chExt cx="826673" cy="419101"/>
          </a:xfrm>
        </p:grpSpPr>
        <p:sp>
          <p:nvSpPr>
            <p:cNvPr id="87" name="SMARTInkShape-199"/>
            <p:cNvSpPr/>
            <p:nvPr>
              <p:custDataLst>
                <p:tags r:id="rId51"/>
              </p:custDataLst>
            </p:nvPr>
          </p:nvSpPr>
          <p:spPr>
            <a:xfrm>
              <a:off x="3403600" y="4406900"/>
              <a:ext cx="108240" cy="298451"/>
            </a:xfrm>
            <a:custGeom>
              <a:avLst/>
              <a:gdLst/>
              <a:ahLst/>
              <a:cxnLst/>
              <a:rect l="0" t="0" r="0" b="0"/>
              <a:pathLst>
                <a:path w="108240" h="298451">
                  <a:moveTo>
                    <a:pt x="63500" y="0"/>
                  </a:moveTo>
                  <a:lnTo>
                    <a:pt x="63500" y="0"/>
                  </a:lnTo>
                  <a:lnTo>
                    <a:pt x="56758" y="0"/>
                  </a:lnTo>
                  <a:lnTo>
                    <a:pt x="49685" y="7526"/>
                  </a:lnTo>
                  <a:lnTo>
                    <a:pt x="45823" y="13484"/>
                  </a:lnTo>
                  <a:lnTo>
                    <a:pt x="37018" y="48837"/>
                  </a:lnTo>
                  <a:lnTo>
                    <a:pt x="32210" y="82854"/>
                  </a:lnTo>
                  <a:lnTo>
                    <a:pt x="29132" y="121491"/>
                  </a:lnTo>
                  <a:lnTo>
                    <a:pt x="30116" y="162181"/>
                  </a:lnTo>
                  <a:lnTo>
                    <a:pt x="29142" y="201903"/>
                  </a:lnTo>
                  <a:lnTo>
                    <a:pt x="27063" y="237901"/>
                  </a:lnTo>
                  <a:lnTo>
                    <a:pt x="25729" y="284112"/>
                  </a:lnTo>
                  <a:lnTo>
                    <a:pt x="25497" y="294907"/>
                  </a:lnTo>
                  <a:lnTo>
                    <a:pt x="25419" y="279171"/>
                  </a:lnTo>
                  <a:lnTo>
                    <a:pt x="35519" y="253540"/>
                  </a:lnTo>
                  <a:lnTo>
                    <a:pt x="51917" y="233716"/>
                  </a:lnTo>
                  <a:lnTo>
                    <a:pt x="73552" y="222276"/>
                  </a:lnTo>
                  <a:lnTo>
                    <a:pt x="87723" y="220615"/>
                  </a:lnTo>
                  <a:lnTo>
                    <a:pt x="94465" y="221160"/>
                  </a:lnTo>
                  <a:lnTo>
                    <a:pt x="99666" y="224345"/>
                  </a:lnTo>
                  <a:lnTo>
                    <a:pt x="107326" y="235411"/>
                  </a:lnTo>
                  <a:lnTo>
                    <a:pt x="108239" y="241607"/>
                  </a:lnTo>
                  <a:lnTo>
                    <a:pt x="105492" y="254136"/>
                  </a:lnTo>
                  <a:lnTo>
                    <a:pt x="89269" y="276461"/>
                  </a:lnTo>
                  <a:lnTo>
                    <a:pt x="70719" y="287031"/>
                  </a:lnTo>
                  <a:lnTo>
                    <a:pt x="36476" y="29506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0"/>
            <p:cNvSpPr/>
            <p:nvPr>
              <p:custDataLst>
                <p:tags r:id="rId52"/>
              </p:custDataLst>
            </p:nvPr>
          </p:nvSpPr>
          <p:spPr>
            <a:xfrm>
              <a:off x="3302000" y="4578540"/>
              <a:ext cx="76201" cy="126811"/>
            </a:xfrm>
            <a:custGeom>
              <a:avLst/>
              <a:gdLst/>
              <a:ahLst/>
              <a:cxnLst/>
              <a:rect l="0" t="0" r="0" b="0"/>
              <a:pathLst>
                <a:path w="76201" h="126811">
                  <a:moveTo>
                    <a:pt x="0" y="56960"/>
                  </a:moveTo>
                  <a:lnTo>
                    <a:pt x="0" y="56960"/>
                  </a:lnTo>
                  <a:lnTo>
                    <a:pt x="12209" y="69169"/>
                  </a:lnTo>
                  <a:lnTo>
                    <a:pt x="15901" y="70744"/>
                  </a:lnTo>
                  <a:lnTo>
                    <a:pt x="23765" y="70612"/>
                  </a:lnTo>
                  <a:lnTo>
                    <a:pt x="27132" y="68883"/>
                  </a:lnTo>
                  <a:lnTo>
                    <a:pt x="32755" y="63200"/>
                  </a:lnTo>
                  <a:lnTo>
                    <a:pt x="39887" y="45325"/>
                  </a:lnTo>
                  <a:lnTo>
                    <a:pt x="39727" y="22154"/>
                  </a:lnTo>
                  <a:lnTo>
                    <a:pt x="35211" y="4157"/>
                  </a:lnTo>
                  <a:lnTo>
                    <a:pt x="33352" y="1297"/>
                  </a:lnTo>
                  <a:lnTo>
                    <a:pt x="31407" y="96"/>
                  </a:lnTo>
                  <a:lnTo>
                    <a:pt x="29404" y="0"/>
                  </a:lnTo>
                  <a:lnTo>
                    <a:pt x="16474" y="13350"/>
                  </a:lnTo>
                  <a:lnTo>
                    <a:pt x="5978" y="41922"/>
                  </a:lnTo>
                  <a:lnTo>
                    <a:pt x="6420" y="63212"/>
                  </a:lnTo>
                  <a:lnTo>
                    <a:pt x="12026" y="83727"/>
                  </a:lnTo>
                  <a:lnTo>
                    <a:pt x="27082" y="109733"/>
                  </a:lnTo>
                  <a:lnTo>
                    <a:pt x="38847" y="121807"/>
                  </a:lnTo>
                  <a:lnTo>
                    <a:pt x="45654" y="124886"/>
                  </a:lnTo>
                  <a:lnTo>
                    <a:pt x="76200" y="126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1"/>
            <p:cNvSpPr/>
            <p:nvPr>
              <p:custDataLst>
                <p:tags r:id="rId53"/>
              </p:custDataLst>
            </p:nvPr>
          </p:nvSpPr>
          <p:spPr>
            <a:xfrm>
              <a:off x="3124788" y="4591050"/>
              <a:ext cx="136291" cy="136574"/>
            </a:xfrm>
            <a:custGeom>
              <a:avLst/>
              <a:gdLst/>
              <a:ahLst/>
              <a:cxnLst/>
              <a:rect l="0" t="0" r="0" b="0"/>
              <a:pathLst>
                <a:path w="136291" h="136574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8156"/>
                  </a:lnTo>
                  <a:lnTo>
                    <a:pt x="1410" y="74654"/>
                  </a:lnTo>
                  <a:lnTo>
                    <a:pt x="8235" y="103729"/>
                  </a:lnTo>
                  <a:lnTo>
                    <a:pt x="19195" y="123868"/>
                  </a:lnTo>
                  <a:lnTo>
                    <a:pt x="26549" y="132664"/>
                  </a:lnTo>
                  <a:lnTo>
                    <a:pt x="32169" y="136573"/>
                  </a:lnTo>
                  <a:lnTo>
                    <a:pt x="35361" y="136204"/>
                  </a:lnTo>
                  <a:lnTo>
                    <a:pt x="42671" y="132031"/>
                  </a:lnTo>
                  <a:lnTo>
                    <a:pt x="45185" y="128238"/>
                  </a:lnTo>
                  <a:lnTo>
                    <a:pt x="55483" y="100027"/>
                  </a:lnTo>
                  <a:lnTo>
                    <a:pt x="56548" y="99140"/>
                  </a:lnTo>
                  <a:lnTo>
                    <a:pt x="57964" y="99255"/>
                  </a:lnTo>
                  <a:lnTo>
                    <a:pt x="59613" y="100037"/>
                  </a:lnTo>
                  <a:lnTo>
                    <a:pt x="61446" y="106549"/>
                  </a:lnTo>
                  <a:lnTo>
                    <a:pt x="61934" y="111249"/>
                  </a:lnTo>
                  <a:lnTo>
                    <a:pt x="71885" y="122117"/>
                  </a:lnTo>
                  <a:lnTo>
                    <a:pt x="85950" y="131179"/>
                  </a:lnTo>
                  <a:lnTo>
                    <a:pt x="96905" y="132855"/>
                  </a:lnTo>
                  <a:lnTo>
                    <a:pt x="108359" y="127486"/>
                  </a:lnTo>
                  <a:lnTo>
                    <a:pt x="119799" y="117338"/>
                  </a:lnTo>
                  <a:lnTo>
                    <a:pt x="129588" y="103420"/>
                  </a:lnTo>
                  <a:lnTo>
                    <a:pt x="136290" y="79718"/>
                  </a:lnTo>
                  <a:lnTo>
                    <a:pt x="133397" y="36312"/>
                  </a:lnTo>
                  <a:lnTo>
                    <a:pt x="1327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2"/>
            <p:cNvSpPr/>
            <p:nvPr>
              <p:custDataLst>
                <p:tags r:id="rId54"/>
              </p:custDataLst>
            </p:nvPr>
          </p:nvSpPr>
          <p:spPr>
            <a:xfrm>
              <a:off x="2933169" y="4426833"/>
              <a:ext cx="102132" cy="399168"/>
            </a:xfrm>
            <a:custGeom>
              <a:avLst/>
              <a:gdLst/>
              <a:ahLst/>
              <a:cxnLst/>
              <a:rect l="0" t="0" r="0" b="0"/>
              <a:pathLst>
                <a:path w="102132" h="399168">
                  <a:moveTo>
                    <a:pt x="89431" y="5467"/>
                  </a:moveTo>
                  <a:lnTo>
                    <a:pt x="89431" y="5467"/>
                  </a:lnTo>
                  <a:lnTo>
                    <a:pt x="86060" y="2096"/>
                  </a:lnTo>
                  <a:lnTo>
                    <a:pt x="80642" y="441"/>
                  </a:lnTo>
                  <a:lnTo>
                    <a:pt x="77222" y="0"/>
                  </a:lnTo>
                  <a:lnTo>
                    <a:pt x="71540" y="1391"/>
                  </a:lnTo>
                  <a:lnTo>
                    <a:pt x="62493" y="8022"/>
                  </a:lnTo>
                  <a:lnTo>
                    <a:pt x="54175" y="17891"/>
                  </a:lnTo>
                  <a:lnTo>
                    <a:pt x="37592" y="50070"/>
                  </a:lnTo>
                  <a:lnTo>
                    <a:pt x="25469" y="84087"/>
                  </a:lnTo>
                  <a:lnTo>
                    <a:pt x="14907" y="126487"/>
                  </a:lnTo>
                  <a:lnTo>
                    <a:pt x="10115" y="149647"/>
                  </a:lnTo>
                  <a:lnTo>
                    <a:pt x="6215" y="174965"/>
                  </a:lnTo>
                  <a:lnTo>
                    <a:pt x="2909" y="201721"/>
                  </a:lnTo>
                  <a:lnTo>
                    <a:pt x="0" y="229436"/>
                  </a:lnTo>
                  <a:lnTo>
                    <a:pt x="177" y="254263"/>
                  </a:lnTo>
                  <a:lnTo>
                    <a:pt x="6018" y="298782"/>
                  </a:lnTo>
                  <a:lnTo>
                    <a:pt x="15670" y="334090"/>
                  </a:lnTo>
                  <a:lnTo>
                    <a:pt x="28426" y="361071"/>
                  </a:lnTo>
                  <a:lnTo>
                    <a:pt x="45855" y="377767"/>
                  </a:lnTo>
                  <a:lnTo>
                    <a:pt x="102131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3"/>
            <p:cNvSpPr/>
            <p:nvPr>
              <p:custDataLst>
                <p:tags r:id="rId55"/>
              </p:custDataLst>
            </p:nvPr>
          </p:nvSpPr>
          <p:spPr>
            <a:xfrm>
              <a:off x="2685167" y="4418307"/>
              <a:ext cx="139650" cy="388195"/>
            </a:xfrm>
            <a:custGeom>
              <a:avLst/>
              <a:gdLst/>
              <a:ahLst/>
              <a:cxnLst/>
              <a:rect l="0" t="0" r="0" b="0"/>
              <a:pathLst>
                <a:path w="139650" h="388195">
                  <a:moveTo>
                    <a:pt x="7233" y="121943"/>
                  </a:moveTo>
                  <a:lnTo>
                    <a:pt x="7233" y="121943"/>
                  </a:lnTo>
                  <a:lnTo>
                    <a:pt x="1766" y="121943"/>
                  </a:lnTo>
                  <a:lnTo>
                    <a:pt x="9799" y="159845"/>
                  </a:lnTo>
                  <a:lnTo>
                    <a:pt x="19204" y="204826"/>
                  </a:lnTo>
                  <a:lnTo>
                    <a:pt x="25018" y="239213"/>
                  </a:lnTo>
                  <a:lnTo>
                    <a:pt x="29954" y="275663"/>
                  </a:lnTo>
                  <a:lnTo>
                    <a:pt x="34500" y="313030"/>
                  </a:lnTo>
                  <a:lnTo>
                    <a:pt x="34283" y="359654"/>
                  </a:lnTo>
                  <a:lnTo>
                    <a:pt x="32253" y="386575"/>
                  </a:lnTo>
                  <a:lnTo>
                    <a:pt x="30969" y="387969"/>
                  </a:lnTo>
                  <a:lnTo>
                    <a:pt x="29407" y="388194"/>
                  </a:lnTo>
                  <a:lnTo>
                    <a:pt x="21125" y="350245"/>
                  </a:lnTo>
                  <a:lnTo>
                    <a:pt x="14348" y="313251"/>
                  </a:lnTo>
                  <a:lnTo>
                    <a:pt x="10565" y="289699"/>
                  </a:lnTo>
                  <a:lnTo>
                    <a:pt x="6632" y="263413"/>
                  </a:lnTo>
                  <a:lnTo>
                    <a:pt x="2599" y="235307"/>
                  </a:lnTo>
                  <a:lnTo>
                    <a:pt x="616" y="208102"/>
                  </a:lnTo>
                  <a:lnTo>
                    <a:pt x="0" y="181499"/>
                  </a:lnTo>
                  <a:lnTo>
                    <a:pt x="294" y="155297"/>
                  </a:lnTo>
                  <a:lnTo>
                    <a:pt x="6265" y="109250"/>
                  </a:lnTo>
                  <a:lnTo>
                    <a:pt x="15975" y="70440"/>
                  </a:lnTo>
                  <a:lnTo>
                    <a:pt x="27346" y="41432"/>
                  </a:lnTo>
                  <a:lnTo>
                    <a:pt x="43218" y="20544"/>
                  </a:lnTo>
                  <a:lnTo>
                    <a:pt x="62032" y="6321"/>
                  </a:lnTo>
                  <a:lnTo>
                    <a:pt x="82153" y="0"/>
                  </a:lnTo>
                  <a:lnTo>
                    <a:pt x="102855" y="4716"/>
                  </a:lnTo>
                  <a:lnTo>
                    <a:pt x="113314" y="9925"/>
                  </a:lnTo>
                  <a:lnTo>
                    <a:pt x="128699" y="27002"/>
                  </a:lnTo>
                  <a:lnTo>
                    <a:pt x="134777" y="37482"/>
                  </a:lnTo>
                  <a:lnTo>
                    <a:pt x="139649" y="62297"/>
                  </a:lnTo>
                  <a:lnTo>
                    <a:pt x="138051" y="89083"/>
                  </a:lnTo>
                  <a:lnTo>
                    <a:pt x="130286" y="115100"/>
                  </a:lnTo>
                  <a:lnTo>
                    <a:pt x="112253" y="138892"/>
                  </a:lnTo>
                  <a:lnTo>
                    <a:pt x="74333" y="170239"/>
                  </a:lnTo>
                  <a:lnTo>
                    <a:pt x="27386" y="196002"/>
                  </a:lnTo>
                  <a:lnTo>
                    <a:pt x="20668" y="196716"/>
                  </a:lnTo>
                  <a:lnTo>
                    <a:pt x="16190" y="195075"/>
                  </a:lnTo>
                  <a:lnTo>
                    <a:pt x="7233" y="18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36"/>
          <p:cNvGrpSpPr/>
          <p:nvPr/>
        </p:nvGrpSpPr>
        <p:grpSpPr>
          <a:xfrm>
            <a:off x="3749314" y="4403529"/>
            <a:ext cx="498232" cy="481960"/>
            <a:chOff x="3749314" y="4403529"/>
            <a:chExt cx="498232" cy="481960"/>
          </a:xfrm>
        </p:grpSpPr>
        <p:sp>
          <p:nvSpPr>
            <p:cNvPr id="93" name="SMARTInkShape-204"/>
            <p:cNvSpPr/>
            <p:nvPr>
              <p:custDataLst>
                <p:tags r:id="rId48"/>
              </p:custDataLst>
            </p:nvPr>
          </p:nvSpPr>
          <p:spPr>
            <a:xfrm>
              <a:off x="4152900" y="4403529"/>
              <a:ext cx="94646" cy="346272"/>
            </a:xfrm>
            <a:custGeom>
              <a:avLst/>
              <a:gdLst/>
              <a:ahLst/>
              <a:cxnLst/>
              <a:rect l="0" t="0" r="0" b="0"/>
              <a:pathLst>
                <a:path w="94646" h="346272">
                  <a:moveTo>
                    <a:pt x="63500" y="3371"/>
                  </a:moveTo>
                  <a:lnTo>
                    <a:pt x="63500" y="3371"/>
                  </a:lnTo>
                  <a:lnTo>
                    <a:pt x="56758" y="0"/>
                  </a:lnTo>
                  <a:lnTo>
                    <a:pt x="54772" y="418"/>
                  </a:lnTo>
                  <a:lnTo>
                    <a:pt x="53448" y="2108"/>
                  </a:lnTo>
                  <a:lnTo>
                    <a:pt x="51977" y="8454"/>
                  </a:lnTo>
                  <a:lnTo>
                    <a:pt x="51323" y="18330"/>
                  </a:lnTo>
                  <a:lnTo>
                    <a:pt x="61748" y="48398"/>
                  </a:lnTo>
                  <a:lnTo>
                    <a:pt x="77562" y="83034"/>
                  </a:lnTo>
                  <a:lnTo>
                    <a:pt x="92832" y="129829"/>
                  </a:lnTo>
                  <a:lnTo>
                    <a:pt x="94645" y="167759"/>
                  </a:lnTo>
                  <a:lnTo>
                    <a:pt x="89337" y="208136"/>
                  </a:lnTo>
                  <a:lnTo>
                    <a:pt x="77805" y="247483"/>
                  </a:lnTo>
                  <a:lnTo>
                    <a:pt x="58569" y="281434"/>
                  </a:lnTo>
                  <a:lnTo>
                    <a:pt x="23939" y="321572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5"/>
            <p:cNvSpPr/>
            <p:nvPr>
              <p:custDataLst>
                <p:tags r:id="rId49"/>
              </p:custDataLst>
            </p:nvPr>
          </p:nvSpPr>
          <p:spPr>
            <a:xfrm>
              <a:off x="3856769" y="4564471"/>
              <a:ext cx="308832" cy="257889"/>
            </a:xfrm>
            <a:custGeom>
              <a:avLst/>
              <a:gdLst/>
              <a:ahLst/>
              <a:cxnLst/>
              <a:rect l="0" t="0" r="0" b="0"/>
              <a:pathLst>
                <a:path w="308832" h="257889">
                  <a:moveTo>
                    <a:pt x="80231" y="64679"/>
                  </a:moveTo>
                  <a:lnTo>
                    <a:pt x="80231" y="64679"/>
                  </a:lnTo>
                  <a:lnTo>
                    <a:pt x="83602" y="61308"/>
                  </a:lnTo>
                  <a:lnTo>
                    <a:pt x="83184" y="59610"/>
                  </a:lnTo>
                  <a:lnTo>
                    <a:pt x="78956" y="55840"/>
                  </a:lnTo>
                  <a:lnTo>
                    <a:pt x="65272" y="49752"/>
                  </a:lnTo>
                  <a:lnTo>
                    <a:pt x="44441" y="50222"/>
                  </a:lnTo>
                  <a:lnTo>
                    <a:pt x="9422" y="58655"/>
                  </a:lnTo>
                  <a:lnTo>
                    <a:pt x="2899" y="62707"/>
                  </a:lnTo>
                  <a:lnTo>
                    <a:pt x="0" y="66860"/>
                  </a:lnTo>
                  <a:lnTo>
                    <a:pt x="1344" y="68250"/>
                  </a:lnTo>
                  <a:lnTo>
                    <a:pt x="8481" y="69794"/>
                  </a:lnTo>
                  <a:lnTo>
                    <a:pt x="55176" y="70996"/>
                  </a:lnTo>
                  <a:lnTo>
                    <a:pt x="60393" y="72896"/>
                  </a:lnTo>
                  <a:lnTo>
                    <a:pt x="62772" y="74390"/>
                  </a:lnTo>
                  <a:lnTo>
                    <a:pt x="82092" y="107069"/>
                  </a:lnTo>
                  <a:lnTo>
                    <a:pt x="85705" y="109872"/>
                  </a:lnTo>
                  <a:lnTo>
                    <a:pt x="95363" y="112987"/>
                  </a:lnTo>
                  <a:lnTo>
                    <a:pt x="100903" y="113818"/>
                  </a:lnTo>
                  <a:lnTo>
                    <a:pt x="112701" y="109096"/>
                  </a:lnTo>
                  <a:lnTo>
                    <a:pt x="140894" y="85447"/>
                  </a:lnTo>
                  <a:lnTo>
                    <a:pt x="169372" y="43683"/>
                  </a:lnTo>
                  <a:lnTo>
                    <a:pt x="170703" y="39393"/>
                  </a:lnTo>
                  <a:lnTo>
                    <a:pt x="170885" y="35827"/>
                  </a:lnTo>
                  <a:lnTo>
                    <a:pt x="170300" y="32744"/>
                  </a:lnTo>
                  <a:lnTo>
                    <a:pt x="168499" y="31395"/>
                  </a:lnTo>
                  <a:lnTo>
                    <a:pt x="165888" y="31200"/>
                  </a:lnTo>
                  <a:lnTo>
                    <a:pt x="162736" y="31776"/>
                  </a:lnTo>
                  <a:lnTo>
                    <a:pt x="139308" y="47134"/>
                  </a:lnTo>
                  <a:lnTo>
                    <a:pt x="137254" y="49454"/>
                  </a:lnTo>
                  <a:lnTo>
                    <a:pt x="136591" y="51707"/>
                  </a:lnTo>
                  <a:lnTo>
                    <a:pt x="136854" y="53915"/>
                  </a:lnTo>
                  <a:lnTo>
                    <a:pt x="139028" y="58248"/>
                  </a:lnTo>
                  <a:lnTo>
                    <a:pt x="146173" y="66780"/>
                  </a:lnTo>
                  <a:lnTo>
                    <a:pt x="158742" y="76670"/>
                  </a:lnTo>
                  <a:lnTo>
                    <a:pt x="177559" y="111035"/>
                  </a:lnTo>
                  <a:lnTo>
                    <a:pt x="185874" y="150323"/>
                  </a:lnTo>
                  <a:lnTo>
                    <a:pt x="185745" y="173299"/>
                  </a:lnTo>
                  <a:lnTo>
                    <a:pt x="177032" y="206066"/>
                  </a:lnTo>
                  <a:lnTo>
                    <a:pt x="161359" y="236002"/>
                  </a:lnTo>
                  <a:lnTo>
                    <a:pt x="149449" y="249243"/>
                  </a:lnTo>
                  <a:lnTo>
                    <a:pt x="137100" y="256068"/>
                  </a:lnTo>
                  <a:lnTo>
                    <a:pt x="130843" y="257888"/>
                  </a:lnTo>
                  <a:lnTo>
                    <a:pt x="125967" y="256985"/>
                  </a:lnTo>
                  <a:lnTo>
                    <a:pt x="122010" y="254266"/>
                  </a:lnTo>
                  <a:lnTo>
                    <a:pt x="118667" y="250337"/>
                  </a:lnTo>
                  <a:lnTo>
                    <a:pt x="116834" y="234683"/>
                  </a:lnTo>
                  <a:lnTo>
                    <a:pt x="117333" y="224581"/>
                  </a:lnTo>
                  <a:lnTo>
                    <a:pt x="131519" y="190139"/>
                  </a:lnTo>
                  <a:lnTo>
                    <a:pt x="170325" y="145644"/>
                  </a:lnTo>
                  <a:lnTo>
                    <a:pt x="208512" y="102884"/>
                  </a:lnTo>
                  <a:lnTo>
                    <a:pt x="254541" y="55651"/>
                  </a:lnTo>
                  <a:lnTo>
                    <a:pt x="273930" y="34722"/>
                  </a:lnTo>
                  <a:lnTo>
                    <a:pt x="279209" y="24083"/>
                  </a:lnTo>
                  <a:lnTo>
                    <a:pt x="279673" y="14651"/>
                  </a:lnTo>
                  <a:lnTo>
                    <a:pt x="278809" y="10161"/>
                  </a:lnTo>
                  <a:lnTo>
                    <a:pt x="276116" y="6462"/>
                  </a:lnTo>
                  <a:lnTo>
                    <a:pt x="267480" y="469"/>
                  </a:lnTo>
                  <a:lnTo>
                    <a:pt x="262214" y="0"/>
                  </a:lnTo>
                  <a:lnTo>
                    <a:pt x="250717" y="3242"/>
                  </a:lnTo>
                  <a:lnTo>
                    <a:pt x="240434" y="11268"/>
                  </a:lnTo>
                  <a:lnTo>
                    <a:pt x="235716" y="16371"/>
                  </a:lnTo>
                  <a:lnTo>
                    <a:pt x="233277" y="23302"/>
                  </a:lnTo>
                  <a:lnTo>
                    <a:pt x="233214" y="49205"/>
                  </a:lnTo>
                  <a:lnTo>
                    <a:pt x="238370" y="74362"/>
                  </a:lnTo>
                  <a:lnTo>
                    <a:pt x="244824" y="88738"/>
                  </a:lnTo>
                  <a:lnTo>
                    <a:pt x="256159" y="98420"/>
                  </a:lnTo>
                  <a:lnTo>
                    <a:pt x="263133" y="101990"/>
                  </a:lnTo>
                  <a:lnTo>
                    <a:pt x="280289" y="102193"/>
                  </a:lnTo>
                  <a:lnTo>
                    <a:pt x="308831" y="9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6"/>
            <p:cNvSpPr/>
            <p:nvPr>
              <p:custDataLst>
                <p:tags r:id="rId50"/>
              </p:custDataLst>
            </p:nvPr>
          </p:nvSpPr>
          <p:spPr>
            <a:xfrm>
              <a:off x="3749314" y="4584799"/>
              <a:ext cx="65827" cy="300690"/>
            </a:xfrm>
            <a:custGeom>
              <a:avLst/>
              <a:gdLst/>
              <a:ahLst/>
              <a:cxnLst/>
              <a:rect l="0" t="0" r="0" b="0"/>
              <a:pathLst>
                <a:path w="65827" h="300690">
                  <a:moveTo>
                    <a:pt x="3536" y="57051"/>
                  </a:moveTo>
                  <a:lnTo>
                    <a:pt x="3536" y="57051"/>
                  </a:lnTo>
                  <a:lnTo>
                    <a:pt x="3536" y="53680"/>
                  </a:lnTo>
                  <a:lnTo>
                    <a:pt x="9311" y="91845"/>
                  </a:lnTo>
                  <a:lnTo>
                    <a:pt x="18731" y="137524"/>
                  </a:lnTo>
                  <a:lnTo>
                    <a:pt x="23930" y="170193"/>
                  </a:lnTo>
                  <a:lnTo>
                    <a:pt x="28593" y="205408"/>
                  </a:lnTo>
                  <a:lnTo>
                    <a:pt x="30900" y="240815"/>
                  </a:lnTo>
                  <a:lnTo>
                    <a:pt x="24971" y="284282"/>
                  </a:lnTo>
                  <a:lnTo>
                    <a:pt x="20588" y="298684"/>
                  </a:lnTo>
                  <a:lnTo>
                    <a:pt x="18432" y="300689"/>
                  </a:lnTo>
                  <a:lnTo>
                    <a:pt x="16289" y="299910"/>
                  </a:lnTo>
                  <a:lnTo>
                    <a:pt x="14154" y="297273"/>
                  </a:lnTo>
                  <a:lnTo>
                    <a:pt x="9318" y="249664"/>
                  </a:lnTo>
                  <a:lnTo>
                    <a:pt x="3519" y="208274"/>
                  </a:lnTo>
                  <a:lnTo>
                    <a:pt x="0" y="161655"/>
                  </a:lnTo>
                  <a:lnTo>
                    <a:pt x="553" y="114125"/>
                  </a:lnTo>
                  <a:lnTo>
                    <a:pt x="7854" y="69482"/>
                  </a:lnTo>
                  <a:lnTo>
                    <a:pt x="23865" y="24908"/>
                  </a:lnTo>
                  <a:lnTo>
                    <a:pt x="38644" y="3940"/>
                  </a:lnTo>
                  <a:lnTo>
                    <a:pt x="43169" y="1183"/>
                  </a:lnTo>
                  <a:lnTo>
                    <a:pt x="47597" y="50"/>
                  </a:lnTo>
                  <a:lnTo>
                    <a:pt x="51960" y="0"/>
                  </a:lnTo>
                  <a:lnTo>
                    <a:pt x="56280" y="3495"/>
                  </a:lnTo>
                  <a:lnTo>
                    <a:pt x="64842" y="16785"/>
                  </a:lnTo>
                  <a:lnTo>
                    <a:pt x="65826" y="38214"/>
                  </a:lnTo>
                  <a:lnTo>
                    <a:pt x="60148" y="64201"/>
                  </a:lnTo>
                  <a:lnTo>
                    <a:pt x="41790" y="104482"/>
                  </a:lnTo>
                  <a:lnTo>
                    <a:pt x="9886" y="152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37"/>
          <p:cNvGrpSpPr/>
          <p:nvPr/>
        </p:nvGrpSpPr>
        <p:grpSpPr>
          <a:xfrm>
            <a:off x="4629150" y="4552950"/>
            <a:ext cx="273051" cy="168044"/>
            <a:chOff x="4629150" y="4552950"/>
            <a:chExt cx="273051" cy="168044"/>
          </a:xfrm>
        </p:grpSpPr>
        <p:sp>
          <p:nvSpPr>
            <p:cNvPr id="97" name="SMARTInkShape-207"/>
            <p:cNvSpPr/>
            <p:nvPr>
              <p:custDataLst>
                <p:tags r:id="rId46"/>
              </p:custDataLst>
            </p:nvPr>
          </p:nvSpPr>
          <p:spPr>
            <a:xfrm>
              <a:off x="4635169" y="4686300"/>
              <a:ext cx="267032" cy="34694"/>
            </a:xfrm>
            <a:custGeom>
              <a:avLst/>
              <a:gdLst/>
              <a:ahLst/>
              <a:cxnLst/>
              <a:rect l="0" t="0" r="0" b="0"/>
              <a:pathLst>
                <a:path w="267032" h="34694">
                  <a:moveTo>
                    <a:pt x="13031" y="0"/>
                  </a:moveTo>
                  <a:lnTo>
                    <a:pt x="13031" y="0"/>
                  </a:lnTo>
                  <a:lnTo>
                    <a:pt x="2918" y="10113"/>
                  </a:lnTo>
                  <a:lnTo>
                    <a:pt x="644" y="15209"/>
                  </a:lnTo>
                  <a:lnTo>
                    <a:pt x="0" y="26515"/>
                  </a:lnTo>
                  <a:lnTo>
                    <a:pt x="4344" y="30376"/>
                  </a:lnTo>
                  <a:lnTo>
                    <a:pt x="20459" y="34667"/>
                  </a:lnTo>
                  <a:lnTo>
                    <a:pt x="54902" y="34693"/>
                  </a:lnTo>
                  <a:lnTo>
                    <a:pt x="101490" y="33058"/>
                  </a:lnTo>
                  <a:lnTo>
                    <a:pt x="127743" y="32622"/>
                  </a:lnTo>
                  <a:lnTo>
                    <a:pt x="155122" y="32331"/>
                  </a:lnTo>
                  <a:lnTo>
                    <a:pt x="202476" y="30127"/>
                  </a:lnTo>
                  <a:lnTo>
                    <a:pt x="26703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08"/>
            <p:cNvSpPr/>
            <p:nvPr>
              <p:custDataLst>
                <p:tags r:id="rId47"/>
              </p:custDataLst>
            </p:nvPr>
          </p:nvSpPr>
          <p:spPr>
            <a:xfrm>
              <a:off x="4629150" y="4552950"/>
              <a:ext cx="209551" cy="15597"/>
            </a:xfrm>
            <a:custGeom>
              <a:avLst/>
              <a:gdLst/>
              <a:ahLst/>
              <a:cxnLst/>
              <a:rect l="0" t="0" r="0" b="0"/>
              <a:pathLst>
                <a:path w="209551" h="1559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9407" y="12865"/>
                  </a:lnTo>
                  <a:lnTo>
                    <a:pt x="28875" y="15596"/>
                  </a:lnTo>
                  <a:lnTo>
                    <a:pt x="61046" y="14457"/>
                  </a:lnTo>
                  <a:lnTo>
                    <a:pt x="100745" y="13481"/>
                  </a:lnTo>
                  <a:lnTo>
                    <a:pt x="141436" y="13047"/>
                  </a:lnTo>
                  <a:lnTo>
                    <a:pt x="187173" y="12803"/>
                  </a:lnTo>
                  <a:lnTo>
                    <a:pt x="209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8"/>
          <p:cNvGrpSpPr/>
          <p:nvPr/>
        </p:nvGrpSpPr>
        <p:grpSpPr>
          <a:xfrm>
            <a:off x="4566533" y="2217033"/>
            <a:ext cx="2653418" cy="2746170"/>
            <a:chOff x="4566533" y="2217033"/>
            <a:chExt cx="2653418" cy="2746170"/>
          </a:xfrm>
        </p:grpSpPr>
        <p:sp>
          <p:nvSpPr>
            <p:cNvPr id="100" name="SMARTInkShape-209"/>
            <p:cNvSpPr/>
            <p:nvPr>
              <p:custDataLst>
                <p:tags r:id="rId33"/>
              </p:custDataLst>
            </p:nvPr>
          </p:nvSpPr>
          <p:spPr>
            <a:xfrm>
              <a:off x="7035800" y="4492429"/>
              <a:ext cx="184151" cy="352622"/>
            </a:xfrm>
            <a:custGeom>
              <a:avLst/>
              <a:gdLst/>
              <a:ahLst/>
              <a:cxnLst/>
              <a:rect l="0" t="0" r="0" b="0"/>
              <a:pathLst>
                <a:path w="184151" h="352622">
                  <a:moveTo>
                    <a:pt x="184150" y="3371"/>
                  </a:moveTo>
                  <a:lnTo>
                    <a:pt x="184150" y="3371"/>
                  </a:lnTo>
                  <a:lnTo>
                    <a:pt x="180779" y="0"/>
                  </a:lnTo>
                  <a:lnTo>
                    <a:pt x="179081" y="418"/>
                  </a:lnTo>
                  <a:lnTo>
                    <a:pt x="175311" y="4645"/>
                  </a:lnTo>
                  <a:lnTo>
                    <a:pt x="172593" y="21701"/>
                  </a:lnTo>
                  <a:lnTo>
                    <a:pt x="175160" y="54742"/>
                  </a:lnTo>
                  <a:lnTo>
                    <a:pt x="178508" y="87350"/>
                  </a:lnTo>
                  <a:lnTo>
                    <a:pt x="180936" y="126067"/>
                  </a:lnTo>
                  <a:lnTo>
                    <a:pt x="179664" y="169145"/>
                  </a:lnTo>
                  <a:lnTo>
                    <a:pt x="169221" y="212280"/>
                  </a:lnTo>
                  <a:lnTo>
                    <a:pt x="149999" y="253558"/>
                  </a:lnTo>
                  <a:lnTo>
                    <a:pt x="120288" y="290719"/>
                  </a:lnTo>
                  <a:lnTo>
                    <a:pt x="76510" y="318524"/>
                  </a:lnTo>
                  <a:lnTo>
                    <a:pt x="34004" y="337466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0"/>
            <p:cNvSpPr/>
            <p:nvPr>
              <p:custDataLst>
                <p:tags r:id="rId34"/>
              </p:custDataLst>
            </p:nvPr>
          </p:nvSpPr>
          <p:spPr>
            <a:xfrm>
              <a:off x="6812906" y="4546600"/>
              <a:ext cx="222895" cy="38101"/>
            </a:xfrm>
            <a:custGeom>
              <a:avLst/>
              <a:gdLst/>
              <a:ahLst/>
              <a:cxnLst/>
              <a:rect l="0" t="0" r="0" b="0"/>
              <a:pathLst>
                <a:path w="222895" h="38101">
                  <a:moveTo>
                    <a:pt x="26044" y="38100"/>
                  </a:moveTo>
                  <a:lnTo>
                    <a:pt x="26044" y="38100"/>
                  </a:lnTo>
                  <a:lnTo>
                    <a:pt x="736" y="16451"/>
                  </a:lnTo>
                  <a:lnTo>
                    <a:pt x="0" y="15201"/>
                  </a:lnTo>
                  <a:lnTo>
                    <a:pt x="215" y="14367"/>
                  </a:lnTo>
                  <a:lnTo>
                    <a:pt x="38162" y="12324"/>
                  </a:lnTo>
                  <a:lnTo>
                    <a:pt x="72587" y="9475"/>
                  </a:lnTo>
                  <a:lnTo>
                    <a:pt x="111405" y="7739"/>
                  </a:lnTo>
                  <a:lnTo>
                    <a:pt x="150765" y="6262"/>
                  </a:lnTo>
                  <a:lnTo>
                    <a:pt x="187074" y="3254"/>
                  </a:lnTo>
                  <a:lnTo>
                    <a:pt x="22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11"/>
            <p:cNvSpPr/>
            <p:nvPr>
              <p:custDataLst>
                <p:tags r:id="rId35"/>
              </p:custDataLst>
            </p:nvPr>
          </p:nvSpPr>
          <p:spPr>
            <a:xfrm>
              <a:off x="6464562" y="4464788"/>
              <a:ext cx="510847" cy="348415"/>
            </a:xfrm>
            <a:custGeom>
              <a:avLst/>
              <a:gdLst/>
              <a:ahLst/>
              <a:cxnLst/>
              <a:rect l="0" t="0" r="0" b="0"/>
              <a:pathLst>
                <a:path w="510847" h="348415">
                  <a:moveTo>
                    <a:pt x="12438" y="259612"/>
                  </a:moveTo>
                  <a:lnTo>
                    <a:pt x="12438" y="259612"/>
                  </a:lnTo>
                  <a:lnTo>
                    <a:pt x="3018" y="259612"/>
                  </a:lnTo>
                  <a:lnTo>
                    <a:pt x="5544" y="259612"/>
                  </a:lnTo>
                  <a:lnTo>
                    <a:pt x="5981" y="254543"/>
                  </a:lnTo>
                  <a:lnTo>
                    <a:pt x="6084" y="247251"/>
                  </a:lnTo>
                  <a:lnTo>
                    <a:pt x="2716" y="247012"/>
                  </a:lnTo>
                  <a:lnTo>
                    <a:pt x="1724" y="247684"/>
                  </a:lnTo>
                  <a:lnTo>
                    <a:pt x="1061" y="248838"/>
                  </a:lnTo>
                  <a:lnTo>
                    <a:pt x="0" y="255759"/>
                  </a:lnTo>
                  <a:lnTo>
                    <a:pt x="3187" y="265212"/>
                  </a:lnTo>
                  <a:lnTo>
                    <a:pt x="16359" y="285412"/>
                  </a:lnTo>
                  <a:lnTo>
                    <a:pt x="31944" y="297909"/>
                  </a:lnTo>
                  <a:lnTo>
                    <a:pt x="41332" y="301327"/>
                  </a:lnTo>
                  <a:lnTo>
                    <a:pt x="50210" y="300965"/>
                  </a:lnTo>
                  <a:lnTo>
                    <a:pt x="54552" y="299880"/>
                  </a:lnTo>
                  <a:lnTo>
                    <a:pt x="70777" y="288242"/>
                  </a:lnTo>
                  <a:lnTo>
                    <a:pt x="79053" y="273512"/>
                  </a:lnTo>
                  <a:lnTo>
                    <a:pt x="83672" y="255206"/>
                  </a:lnTo>
                  <a:lnTo>
                    <a:pt x="83373" y="235312"/>
                  </a:lnTo>
                  <a:lnTo>
                    <a:pt x="77126" y="220354"/>
                  </a:lnTo>
                  <a:lnTo>
                    <a:pt x="72497" y="214390"/>
                  </a:lnTo>
                  <a:lnTo>
                    <a:pt x="61709" y="207763"/>
                  </a:lnTo>
                  <a:lnTo>
                    <a:pt x="55868" y="205996"/>
                  </a:lnTo>
                  <a:lnTo>
                    <a:pt x="41852" y="209677"/>
                  </a:lnTo>
                  <a:lnTo>
                    <a:pt x="34165" y="213622"/>
                  </a:lnTo>
                  <a:lnTo>
                    <a:pt x="21859" y="229294"/>
                  </a:lnTo>
                  <a:lnTo>
                    <a:pt x="13097" y="250371"/>
                  </a:lnTo>
                  <a:lnTo>
                    <a:pt x="8871" y="285331"/>
                  </a:lnTo>
                  <a:lnTo>
                    <a:pt x="10381" y="307496"/>
                  </a:lnTo>
                  <a:lnTo>
                    <a:pt x="17168" y="325344"/>
                  </a:lnTo>
                  <a:lnTo>
                    <a:pt x="27241" y="338921"/>
                  </a:lnTo>
                  <a:lnTo>
                    <a:pt x="38772" y="347307"/>
                  </a:lnTo>
                  <a:lnTo>
                    <a:pt x="45516" y="348414"/>
                  </a:lnTo>
                  <a:lnTo>
                    <a:pt x="60535" y="345881"/>
                  </a:lnTo>
                  <a:lnTo>
                    <a:pt x="88229" y="329780"/>
                  </a:lnTo>
                  <a:lnTo>
                    <a:pt x="127781" y="288916"/>
                  </a:lnTo>
                  <a:lnTo>
                    <a:pt x="161203" y="245723"/>
                  </a:lnTo>
                  <a:lnTo>
                    <a:pt x="191243" y="222924"/>
                  </a:lnTo>
                  <a:lnTo>
                    <a:pt x="195142" y="221041"/>
                  </a:lnTo>
                  <a:lnTo>
                    <a:pt x="197741" y="220493"/>
                  </a:lnTo>
                  <a:lnTo>
                    <a:pt x="199473" y="220833"/>
                  </a:lnTo>
                  <a:lnTo>
                    <a:pt x="200628" y="222470"/>
                  </a:lnTo>
                  <a:lnTo>
                    <a:pt x="202481" y="233355"/>
                  </a:lnTo>
                  <a:lnTo>
                    <a:pt x="202911" y="240140"/>
                  </a:lnTo>
                  <a:lnTo>
                    <a:pt x="206301" y="237066"/>
                  </a:lnTo>
                  <a:lnTo>
                    <a:pt x="207960" y="233599"/>
                  </a:lnTo>
                  <a:lnTo>
                    <a:pt x="209210" y="222731"/>
                  </a:lnTo>
                  <a:lnTo>
                    <a:pt x="202523" y="228615"/>
                  </a:lnTo>
                  <a:lnTo>
                    <a:pt x="191605" y="246037"/>
                  </a:lnTo>
                  <a:lnTo>
                    <a:pt x="181048" y="281572"/>
                  </a:lnTo>
                  <a:lnTo>
                    <a:pt x="179284" y="306492"/>
                  </a:lnTo>
                  <a:lnTo>
                    <a:pt x="181372" y="318312"/>
                  </a:lnTo>
                  <a:lnTo>
                    <a:pt x="183621" y="322029"/>
                  </a:lnTo>
                  <a:lnTo>
                    <a:pt x="186532" y="324507"/>
                  </a:lnTo>
                  <a:lnTo>
                    <a:pt x="189885" y="326158"/>
                  </a:lnTo>
                  <a:lnTo>
                    <a:pt x="201135" y="324231"/>
                  </a:lnTo>
                  <a:lnTo>
                    <a:pt x="216248" y="316553"/>
                  </a:lnTo>
                  <a:lnTo>
                    <a:pt x="258458" y="280999"/>
                  </a:lnTo>
                  <a:lnTo>
                    <a:pt x="299586" y="238197"/>
                  </a:lnTo>
                  <a:lnTo>
                    <a:pt x="329148" y="200000"/>
                  </a:lnTo>
                  <a:lnTo>
                    <a:pt x="361101" y="157153"/>
                  </a:lnTo>
                  <a:lnTo>
                    <a:pt x="392236" y="110358"/>
                  </a:lnTo>
                  <a:lnTo>
                    <a:pt x="421126" y="65571"/>
                  </a:lnTo>
                  <a:lnTo>
                    <a:pt x="454402" y="20085"/>
                  </a:lnTo>
                  <a:lnTo>
                    <a:pt x="469633" y="370"/>
                  </a:lnTo>
                  <a:lnTo>
                    <a:pt x="469635" y="0"/>
                  </a:lnTo>
                  <a:lnTo>
                    <a:pt x="453723" y="36305"/>
                  </a:lnTo>
                  <a:lnTo>
                    <a:pt x="439751" y="67936"/>
                  </a:lnTo>
                  <a:lnTo>
                    <a:pt x="424134" y="106925"/>
                  </a:lnTo>
                  <a:lnTo>
                    <a:pt x="409902" y="148006"/>
                  </a:lnTo>
                  <a:lnTo>
                    <a:pt x="401226" y="185079"/>
                  </a:lnTo>
                  <a:lnTo>
                    <a:pt x="395746" y="230943"/>
                  </a:lnTo>
                  <a:lnTo>
                    <a:pt x="397493" y="264601"/>
                  </a:lnTo>
                  <a:lnTo>
                    <a:pt x="401079" y="272111"/>
                  </a:lnTo>
                  <a:lnTo>
                    <a:pt x="412591" y="282335"/>
                  </a:lnTo>
                  <a:lnTo>
                    <a:pt x="427115" y="285469"/>
                  </a:lnTo>
                  <a:lnTo>
                    <a:pt x="434939" y="285316"/>
                  </a:lnTo>
                  <a:lnTo>
                    <a:pt x="451159" y="279503"/>
                  </a:lnTo>
                  <a:lnTo>
                    <a:pt x="467775" y="268452"/>
                  </a:lnTo>
                  <a:lnTo>
                    <a:pt x="497675" y="234495"/>
                  </a:lnTo>
                  <a:lnTo>
                    <a:pt x="506794" y="218110"/>
                  </a:lnTo>
                  <a:lnTo>
                    <a:pt x="510846" y="203772"/>
                  </a:lnTo>
                  <a:lnTo>
                    <a:pt x="510515" y="199102"/>
                  </a:lnTo>
                  <a:lnTo>
                    <a:pt x="508884" y="195989"/>
                  </a:lnTo>
                  <a:lnTo>
                    <a:pt x="506386" y="193913"/>
                  </a:lnTo>
                  <a:lnTo>
                    <a:pt x="502603" y="193235"/>
                  </a:lnTo>
                  <a:lnTo>
                    <a:pt x="492755" y="194362"/>
                  </a:lnTo>
                  <a:lnTo>
                    <a:pt x="488577" y="197063"/>
                  </a:lnTo>
                  <a:lnTo>
                    <a:pt x="482054" y="205707"/>
                  </a:lnTo>
                  <a:lnTo>
                    <a:pt x="477785" y="222474"/>
                  </a:lnTo>
                  <a:lnTo>
                    <a:pt x="478105" y="262178"/>
                  </a:lnTo>
                  <a:lnTo>
                    <a:pt x="486993" y="307640"/>
                  </a:lnTo>
                  <a:lnTo>
                    <a:pt x="487229" y="316235"/>
                  </a:lnTo>
                  <a:lnTo>
                    <a:pt x="486304" y="318528"/>
                  </a:lnTo>
                  <a:lnTo>
                    <a:pt x="482338" y="32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2"/>
            <p:cNvSpPr/>
            <p:nvPr>
              <p:custDataLst>
                <p:tags r:id="rId36"/>
              </p:custDataLst>
            </p:nvPr>
          </p:nvSpPr>
          <p:spPr>
            <a:xfrm>
              <a:off x="6324600" y="4622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3"/>
            <p:cNvSpPr/>
            <p:nvPr>
              <p:custDataLst>
                <p:tags r:id="rId37"/>
              </p:custDataLst>
            </p:nvPr>
          </p:nvSpPr>
          <p:spPr>
            <a:xfrm>
              <a:off x="6235700" y="4718050"/>
              <a:ext cx="81068" cy="245153"/>
            </a:xfrm>
            <a:custGeom>
              <a:avLst/>
              <a:gdLst/>
              <a:ahLst/>
              <a:cxnLst/>
              <a:rect l="0" t="0" r="0" b="0"/>
              <a:pathLst>
                <a:path w="81068" h="245153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69359" y="3371"/>
                  </a:lnTo>
                  <a:lnTo>
                    <a:pt x="75042" y="10670"/>
                  </a:lnTo>
                  <a:lnTo>
                    <a:pt x="77544" y="15580"/>
                  </a:lnTo>
                  <a:lnTo>
                    <a:pt x="81067" y="42716"/>
                  </a:lnTo>
                  <a:lnTo>
                    <a:pt x="78740" y="87681"/>
                  </a:lnTo>
                  <a:lnTo>
                    <a:pt x="77329" y="121049"/>
                  </a:lnTo>
                  <a:lnTo>
                    <a:pt x="75290" y="153988"/>
                  </a:lnTo>
                  <a:lnTo>
                    <a:pt x="66208" y="198889"/>
                  </a:lnTo>
                  <a:lnTo>
                    <a:pt x="54581" y="232340"/>
                  </a:lnTo>
                  <a:lnTo>
                    <a:pt x="46365" y="243903"/>
                  </a:lnTo>
                  <a:lnTo>
                    <a:pt x="42200" y="245152"/>
                  </a:lnTo>
                  <a:lnTo>
                    <a:pt x="38010" y="243868"/>
                  </a:lnTo>
                  <a:lnTo>
                    <a:pt x="33807" y="240895"/>
                  </a:lnTo>
                  <a:lnTo>
                    <a:pt x="17778" y="213115"/>
                  </a:lnTo>
                  <a:lnTo>
                    <a:pt x="9548" y="176092"/>
                  </a:lnTo>
                  <a:lnTo>
                    <a:pt x="4244" y="13823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4"/>
            <p:cNvSpPr/>
            <p:nvPr>
              <p:custDataLst>
                <p:tags r:id="rId38"/>
              </p:custDataLst>
            </p:nvPr>
          </p:nvSpPr>
          <p:spPr>
            <a:xfrm>
              <a:off x="6127750" y="4565153"/>
              <a:ext cx="87254" cy="273419"/>
            </a:xfrm>
            <a:custGeom>
              <a:avLst/>
              <a:gdLst/>
              <a:ahLst/>
              <a:cxnLst/>
              <a:rect l="0" t="0" r="0" b="0"/>
              <a:pathLst>
                <a:path w="87254" h="273419">
                  <a:moveTo>
                    <a:pt x="31750" y="13197"/>
                  </a:moveTo>
                  <a:lnTo>
                    <a:pt x="31750" y="13197"/>
                  </a:lnTo>
                  <a:lnTo>
                    <a:pt x="28379" y="3084"/>
                  </a:lnTo>
                  <a:lnTo>
                    <a:pt x="25975" y="810"/>
                  </a:lnTo>
                  <a:lnTo>
                    <a:pt x="22961" y="0"/>
                  </a:lnTo>
                  <a:lnTo>
                    <a:pt x="19541" y="166"/>
                  </a:lnTo>
                  <a:lnTo>
                    <a:pt x="17260" y="4510"/>
                  </a:lnTo>
                  <a:lnTo>
                    <a:pt x="13601" y="49424"/>
                  </a:lnTo>
                  <a:lnTo>
                    <a:pt x="13101" y="85037"/>
                  </a:lnTo>
                  <a:lnTo>
                    <a:pt x="12878" y="122031"/>
                  </a:lnTo>
                  <a:lnTo>
                    <a:pt x="12779" y="159640"/>
                  </a:lnTo>
                  <a:lnTo>
                    <a:pt x="12735" y="194699"/>
                  </a:lnTo>
                  <a:lnTo>
                    <a:pt x="12707" y="238426"/>
                  </a:lnTo>
                  <a:lnTo>
                    <a:pt x="12702" y="245972"/>
                  </a:lnTo>
                  <a:lnTo>
                    <a:pt x="12702" y="244580"/>
                  </a:lnTo>
                  <a:lnTo>
                    <a:pt x="26515" y="205745"/>
                  </a:lnTo>
                  <a:lnTo>
                    <a:pt x="45924" y="165139"/>
                  </a:lnTo>
                  <a:lnTo>
                    <a:pt x="60565" y="145314"/>
                  </a:lnTo>
                  <a:lnTo>
                    <a:pt x="69487" y="138943"/>
                  </a:lnTo>
                  <a:lnTo>
                    <a:pt x="73841" y="137244"/>
                  </a:lnTo>
                  <a:lnTo>
                    <a:pt x="77449" y="138229"/>
                  </a:lnTo>
                  <a:lnTo>
                    <a:pt x="80561" y="141002"/>
                  </a:lnTo>
                  <a:lnTo>
                    <a:pt x="83341" y="144966"/>
                  </a:lnTo>
                  <a:lnTo>
                    <a:pt x="87253" y="164031"/>
                  </a:lnTo>
                  <a:lnTo>
                    <a:pt x="85041" y="194296"/>
                  </a:lnTo>
                  <a:lnTo>
                    <a:pt x="73175" y="226703"/>
                  </a:lnTo>
                  <a:lnTo>
                    <a:pt x="56254" y="251906"/>
                  </a:lnTo>
                  <a:lnTo>
                    <a:pt x="31093" y="269408"/>
                  </a:lnTo>
                  <a:lnTo>
                    <a:pt x="17111" y="273354"/>
                  </a:lnTo>
                  <a:lnTo>
                    <a:pt x="11407" y="273418"/>
                  </a:lnTo>
                  <a:lnTo>
                    <a:pt x="7605" y="270639"/>
                  </a:lnTo>
                  <a:lnTo>
                    <a:pt x="0" y="248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5"/>
            <p:cNvSpPr/>
            <p:nvPr>
              <p:custDataLst>
                <p:tags r:id="rId39"/>
              </p:custDataLst>
            </p:nvPr>
          </p:nvSpPr>
          <p:spPr>
            <a:xfrm>
              <a:off x="5956176" y="4679936"/>
              <a:ext cx="102319" cy="145486"/>
            </a:xfrm>
            <a:custGeom>
              <a:avLst/>
              <a:gdLst/>
              <a:ahLst/>
              <a:cxnLst/>
              <a:rect l="0" t="0" r="0" b="0"/>
              <a:pathLst>
                <a:path w="102319" h="145486">
                  <a:moveTo>
                    <a:pt x="44574" y="88914"/>
                  </a:moveTo>
                  <a:lnTo>
                    <a:pt x="44574" y="88914"/>
                  </a:lnTo>
                  <a:lnTo>
                    <a:pt x="51316" y="82172"/>
                  </a:lnTo>
                  <a:lnTo>
                    <a:pt x="61166" y="57112"/>
                  </a:lnTo>
                  <a:lnTo>
                    <a:pt x="66345" y="33944"/>
                  </a:lnTo>
                  <a:lnTo>
                    <a:pt x="65303" y="20033"/>
                  </a:lnTo>
                  <a:lnTo>
                    <a:pt x="58726" y="8676"/>
                  </a:lnTo>
                  <a:lnTo>
                    <a:pt x="54009" y="3672"/>
                  </a:lnTo>
                  <a:lnTo>
                    <a:pt x="48747" y="1041"/>
                  </a:lnTo>
                  <a:lnTo>
                    <a:pt x="37256" y="0"/>
                  </a:lnTo>
                  <a:lnTo>
                    <a:pt x="25094" y="5652"/>
                  </a:lnTo>
                  <a:lnTo>
                    <a:pt x="18887" y="10123"/>
                  </a:lnTo>
                  <a:lnTo>
                    <a:pt x="3409" y="43383"/>
                  </a:lnTo>
                  <a:lnTo>
                    <a:pt x="0" y="85615"/>
                  </a:lnTo>
                  <a:lnTo>
                    <a:pt x="5713" y="109084"/>
                  </a:lnTo>
                  <a:lnTo>
                    <a:pt x="16013" y="127512"/>
                  </a:lnTo>
                  <a:lnTo>
                    <a:pt x="29999" y="140406"/>
                  </a:lnTo>
                  <a:lnTo>
                    <a:pt x="49385" y="145195"/>
                  </a:lnTo>
                  <a:lnTo>
                    <a:pt x="60482" y="145485"/>
                  </a:lnTo>
                  <a:lnTo>
                    <a:pt x="69996" y="142150"/>
                  </a:lnTo>
                  <a:lnTo>
                    <a:pt x="86211" y="129038"/>
                  </a:lnTo>
                  <a:lnTo>
                    <a:pt x="96711" y="111451"/>
                  </a:lnTo>
                  <a:lnTo>
                    <a:pt x="102318" y="91875"/>
                  </a:lnTo>
                  <a:lnTo>
                    <a:pt x="101509" y="63137"/>
                  </a:lnTo>
                  <a:lnTo>
                    <a:pt x="98571" y="50176"/>
                  </a:lnTo>
                  <a:lnTo>
                    <a:pt x="93032" y="41593"/>
                  </a:lnTo>
                  <a:lnTo>
                    <a:pt x="82674" y="31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6"/>
            <p:cNvSpPr/>
            <p:nvPr>
              <p:custDataLst>
                <p:tags r:id="rId40"/>
              </p:custDataLst>
            </p:nvPr>
          </p:nvSpPr>
          <p:spPr>
            <a:xfrm>
              <a:off x="6076950" y="445135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5643" y="3763"/>
                  </a:lnTo>
                  <a:lnTo>
                    <a:pt x="42638" y="50620"/>
                  </a:lnTo>
                  <a:lnTo>
                    <a:pt x="15687" y="8970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17"/>
            <p:cNvSpPr/>
            <p:nvPr>
              <p:custDataLst>
                <p:tags r:id="rId41"/>
              </p:custDataLst>
            </p:nvPr>
          </p:nvSpPr>
          <p:spPr>
            <a:xfrm>
              <a:off x="6020683" y="4433084"/>
              <a:ext cx="81668" cy="18267"/>
            </a:xfrm>
            <a:custGeom>
              <a:avLst/>
              <a:gdLst/>
              <a:ahLst/>
              <a:cxnLst/>
              <a:rect l="0" t="0" r="0" b="0"/>
              <a:pathLst>
                <a:path w="81668" h="18267">
                  <a:moveTo>
                    <a:pt x="5467" y="11916"/>
                  </a:moveTo>
                  <a:lnTo>
                    <a:pt x="5467" y="11916"/>
                  </a:lnTo>
                  <a:lnTo>
                    <a:pt x="2096" y="11916"/>
                  </a:lnTo>
                  <a:lnTo>
                    <a:pt x="1103" y="10505"/>
                  </a:lnTo>
                  <a:lnTo>
                    <a:pt x="0" y="5174"/>
                  </a:lnTo>
                  <a:lnTo>
                    <a:pt x="1116" y="3188"/>
                  </a:lnTo>
                  <a:lnTo>
                    <a:pt x="3272" y="1864"/>
                  </a:lnTo>
                  <a:lnTo>
                    <a:pt x="13048" y="0"/>
                  </a:lnTo>
                  <a:lnTo>
                    <a:pt x="21536" y="270"/>
                  </a:lnTo>
                  <a:lnTo>
                    <a:pt x="65958" y="12102"/>
                  </a:lnTo>
                  <a:lnTo>
                    <a:pt x="81667" y="18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8"/>
            <p:cNvSpPr/>
            <p:nvPr>
              <p:custDataLst>
                <p:tags r:id="rId42"/>
              </p:custDataLst>
            </p:nvPr>
          </p:nvSpPr>
          <p:spPr>
            <a:xfrm>
              <a:off x="4566533" y="2217033"/>
              <a:ext cx="1516768" cy="2297818"/>
            </a:xfrm>
            <a:custGeom>
              <a:avLst/>
              <a:gdLst/>
              <a:ahLst/>
              <a:cxnLst/>
              <a:rect l="0" t="0" r="0" b="0"/>
              <a:pathLst>
                <a:path w="1516768" h="2297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4662" y="14775"/>
                  </a:lnTo>
                  <a:lnTo>
                    <a:pt x="5361" y="61534"/>
                  </a:lnTo>
                  <a:lnTo>
                    <a:pt x="5436" y="104159"/>
                  </a:lnTo>
                  <a:lnTo>
                    <a:pt x="6159" y="136819"/>
                  </a:lnTo>
                  <a:lnTo>
                    <a:pt x="8832" y="172501"/>
                  </a:lnTo>
                  <a:lnTo>
                    <a:pt x="14254" y="211408"/>
                  </a:lnTo>
                  <a:lnTo>
                    <a:pt x="19956" y="253630"/>
                  </a:lnTo>
                  <a:lnTo>
                    <a:pt x="22490" y="300617"/>
                  </a:lnTo>
                  <a:lnTo>
                    <a:pt x="23871" y="326412"/>
                  </a:lnTo>
                  <a:lnTo>
                    <a:pt x="25497" y="353486"/>
                  </a:lnTo>
                  <a:lnTo>
                    <a:pt x="27287" y="381413"/>
                  </a:lnTo>
                  <a:lnTo>
                    <a:pt x="28480" y="410614"/>
                  </a:lnTo>
                  <a:lnTo>
                    <a:pt x="29276" y="440665"/>
                  </a:lnTo>
                  <a:lnTo>
                    <a:pt x="29806" y="471282"/>
                  </a:lnTo>
                  <a:lnTo>
                    <a:pt x="30865" y="502983"/>
                  </a:lnTo>
                  <a:lnTo>
                    <a:pt x="32277" y="535405"/>
                  </a:lnTo>
                  <a:lnTo>
                    <a:pt x="33923" y="568309"/>
                  </a:lnTo>
                  <a:lnTo>
                    <a:pt x="36433" y="602240"/>
                  </a:lnTo>
                  <a:lnTo>
                    <a:pt x="39516" y="636854"/>
                  </a:lnTo>
                  <a:lnTo>
                    <a:pt x="42983" y="671925"/>
                  </a:lnTo>
                  <a:lnTo>
                    <a:pt x="46705" y="708006"/>
                  </a:lnTo>
                  <a:lnTo>
                    <a:pt x="50598" y="744759"/>
                  </a:lnTo>
                  <a:lnTo>
                    <a:pt x="54604" y="781962"/>
                  </a:lnTo>
                  <a:lnTo>
                    <a:pt x="60097" y="819463"/>
                  </a:lnTo>
                  <a:lnTo>
                    <a:pt x="66581" y="857165"/>
                  </a:lnTo>
                  <a:lnTo>
                    <a:pt x="73727" y="894999"/>
                  </a:lnTo>
                  <a:lnTo>
                    <a:pt x="80607" y="932216"/>
                  </a:lnTo>
                  <a:lnTo>
                    <a:pt x="87310" y="969022"/>
                  </a:lnTo>
                  <a:lnTo>
                    <a:pt x="93895" y="1005553"/>
                  </a:lnTo>
                  <a:lnTo>
                    <a:pt x="101108" y="1041902"/>
                  </a:lnTo>
                  <a:lnTo>
                    <a:pt x="108739" y="1078129"/>
                  </a:lnTo>
                  <a:lnTo>
                    <a:pt x="116649" y="1114275"/>
                  </a:lnTo>
                  <a:lnTo>
                    <a:pt x="125449" y="1147545"/>
                  </a:lnTo>
                  <a:lnTo>
                    <a:pt x="134844" y="1178896"/>
                  </a:lnTo>
                  <a:lnTo>
                    <a:pt x="144635" y="1208970"/>
                  </a:lnTo>
                  <a:lnTo>
                    <a:pt x="154690" y="1238191"/>
                  </a:lnTo>
                  <a:lnTo>
                    <a:pt x="164921" y="1266844"/>
                  </a:lnTo>
                  <a:lnTo>
                    <a:pt x="175270" y="1295119"/>
                  </a:lnTo>
                  <a:lnTo>
                    <a:pt x="186402" y="1321729"/>
                  </a:lnTo>
                  <a:lnTo>
                    <a:pt x="198057" y="1347230"/>
                  </a:lnTo>
                  <a:lnTo>
                    <a:pt x="210060" y="1371993"/>
                  </a:lnTo>
                  <a:lnTo>
                    <a:pt x="223001" y="1396262"/>
                  </a:lnTo>
                  <a:lnTo>
                    <a:pt x="236568" y="1420202"/>
                  </a:lnTo>
                  <a:lnTo>
                    <a:pt x="266223" y="1466088"/>
                  </a:lnTo>
                  <a:lnTo>
                    <a:pt x="300570" y="1507649"/>
                  </a:lnTo>
                  <a:lnTo>
                    <a:pt x="340764" y="1549168"/>
                  </a:lnTo>
                  <a:lnTo>
                    <a:pt x="385205" y="1590434"/>
                  </a:lnTo>
                  <a:lnTo>
                    <a:pt x="408909" y="1610328"/>
                  </a:lnTo>
                  <a:lnTo>
                    <a:pt x="433178" y="1629941"/>
                  </a:lnTo>
                  <a:lnTo>
                    <a:pt x="459236" y="1648661"/>
                  </a:lnTo>
                  <a:lnTo>
                    <a:pt x="486485" y="1666785"/>
                  </a:lnTo>
                  <a:lnTo>
                    <a:pt x="514529" y="1684513"/>
                  </a:lnTo>
                  <a:lnTo>
                    <a:pt x="541692" y="1701270"/>
                  </a:lnTo>
                  <a:lnTo>
                    <a:pt x="568267" y="1717380"/>
                  </a:lnTo>
                  <a:lnTo>
                    <a:pt x="594450" y="1733059"/>
                  </a:lnTo>
                  <a:lnTo>
                    <a:pt x="622489" y="1747745"/>
                  </a:lnTo>
                  <a:lnTo>
                    <a:pt x="651765" y="1761769"/>
                  </a:lnTo>
                  <a:lnTo>
                    <a:pt x="681866" y="1775352"/>
                  </a:lnTo>
                  <a:lnTo>
                    <a:pt x="712516" y="1787229"/>
                  </a:lnTo>
                  <a:lnTo>
                    <a:pt x="743533" y="1797970"/>
                  </a:lnTo>
                  <a:lnTo>
                    <a:pt x="774794" y="1807952"/>
                  </a:lnTo>
                  <a:lnTo>
                    <a:pt x="806924" y="1816723"/>
                  </a:lnTo>
                  <a:lnTo>
                    <a:pt x="839632" y="1824688"/>
                  </a:lnTo>
                  <a:lnTo>
                    <a:pt x="872727" y="1832114"/>
                  </a:lnTo>
                  <a:lnTo>
                    <a:pt x="905374" y="1839182"/>
                  </a:lnTo>
                  <a:lnTo>
                    <a:pt x="937722" y="1846010"/>
                  </a:lnTo>
                  <a:lnTo>
                    <a:pt x="969870" y="1852679"/>
                  </a:lnTo>
                  <a:lnTo>
                    <a:pt x="1001886" y="1857125"/>
                  </a:lnTo>
                  <a:lnTo>
                    <a:pt x="1033813" y="1860089"/>
                  </a:lnTo>
                  <a:lnTo>
                    <a:pt x="1065681" y="1862065"/>
                  </a:lnTo>
                  <a:lnTo>
                    <a:pt x="1096098" y="1863382"/>
                  </a:lnTo>
                  <a:lnTo>
                    <a:pt x="1125550" y="1864261"/>
                  </a:lnTo>
                  <a:lnTo>
                    <a:pt x="1154355" y="1864846"/>
                  </a:lnTo>
                  <a:lnTo>
                    <a:pt x="1182731" y="1863119"/>
                  </a:lnTo>
                  <a:lnTo>
                    <a:pt x="1210821" y="1859852"/>
                  </a:lnTo>
                  <a:lnTo>
                    <a:pt x="1238720" y="1855557"/>
                  </a:lnTo>
                  <a:lnTo>
                    <a:pt x="1265080" y="1851988"/>
                  </a:lnTo>
                  <a:lnTo>
                    <a:pt x="1290415" y="1848903"/>
                  </a:lnTo>
                  <a:lnTo>
                    <a:pt x="1337144" y="1842889"/>
                  </a:lnTo>
                  <a:lnTo>
                    <a:pt x="1376727" y="1835512"/>
                  </a:lnTo>
                  <a:lnTo>
                    <a:pt x="1417261" y="1830167"/>
                  </a:lnTo>
                  <a:lnTo>
                    <a:pt x="1464439" y="1828005"/>
                  </a:lnTo>
                  <a:lnTo>
                    <a:pt x="1467064" y="1827976"/>
                  </a:lnTo>
                  <a:lnTo>
                    <a:pt x="1471864" y="1829825"/>
                  </a:lnTo>
                  <a:lnTo>
                    <a:pt x="1474132" y="1831306"/>
                  </a:lnTo>
                  <a:lnTo>
                    <a:pt x="1474938" y="1834409"/>
                  </a:lnTo>
                  <a:lnTo>
                    <a:pt x="1473346" y="1873067"/>
                  </a:lnTo>
                  <a:lnTo>
                    <a:pt x="1476776" y="1907617"/>
                  </a:lnTo>
                  <a:lnTo>
                    <a:pt x="1477826" y="1937187"/>
                  </a:lnTo>
                  <a:lnTo>
                    <a:pt x="1480175" y="1976670"/>
                  </a:lnTo>
                  <a:lnTo>
                    <a:pt x="1483570" y="2021030"/>
                  </a:lnTo>
                  <a:lnTo>
                    <a:pt x="1487431" y="2064263"/>
                  </a:lnTo>
                  <a:lnTo>
                    <a:pt x="1489617" y="2108879"/>
                  </a:lnTo>
                  <a:lnTo>
                    <a:pt x="1492001" y="2152461"/>
                  </a:lnTo>
                  <a:lnTo>
                    <a:pt x="1497764" y="2190646"/>
                  </a:lnTo>
                  <a:lnTo>
                    <a:pt x="1505570" y="2237135"/>
                  </a:lnTo>
                  <a:lnTo>
                    <a:pt x="1514805" y="2281098"/>
                  </a:lnTo>
                  <a:lnTo>
                    <a:pt x="1516767" y="229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9"/>
            <p:cNvSpPr/>
            <p:nvPr>
              <p:custDataLst>
                <p:tags r:id="rId43"/>
              </p:custDataLst>
            </p:nvPr>
          </p:nvSpPr>
          <p:spPr>
            <a:xfrm>
              <a:off x="5585972" y="4363469"/>
              <a:ext cx="154429" cy="468882"/>
            </a:xfrm>
            <a:custGeom>
              <a:avLst/>
              <a:gdLst/>
              <a:ahLst/>
              <a:cxnLst/>
              <a:rect l="0" t="0" r="0" b="0"/>
              <a:pathLst>
                <a:path w="154429" h="468882">
                  <a:moveTo>
                    <a:pt x="154428" y="11681"/>
                  </a:moveTo>
                  <a:lnTo>
                    <a:pt x="154428" y="11681"/>
                  </a:lnTo>
                  <a:lnTo>
                    <a:pt x="147686" y="1568"/>
                  </a:lnTo>
                  <a:lnTo>
                    <a:pt x="143583" y="0"/>
                  </a:lnTo>
                  <a:lnTo>
                    <a:pt x="138732" y="366"/>
                  </a:lnTo>
                  <a:lnTo>
                    <a:pt x="124874" y="6652"/>
                  </a:lnTo>
                  <a:lnTo>
                    <a:pt x="102252" y="21205"/>
                  </a:lnTo>
                  <a:lnTo>
                    <a:pt x="65120" y="66087"/>
                  </a:lnTo>
                  <a:lnTo>
                    <a:pt x="41828" y="111591"/>
                  </a:lnTo>
                  <a:lnTo>
                    <a:pt x="30678" y="137554"/>
                  </a:lnTo>
                  <a:lnTo>
                    <a:pt x="21128" y="166152"/>
                  </a:lnTo>
                  <a:lnTo>
                    <a:pt x="12644" y="196506"/>
                  </a:lnTo>
                  <a:lnTo>
                    <a:pt x="4872" y="228031"/>
                  </a:lnTo>
                  <a:lnTo>
                    <a:pt x="1102" y="257514"/>
                  </a:lnTo>
                  <a:lnTo>
                    <a:pt x="0" y="285637"/>
                  </a:lnTo>
                  <a:lnTo>
                    <a:pt x="676" y="312851"/>
                  </a:lnTo>
                  <a:lnTo>
                    <a:pt x="10834" y="360023"/>
                  </a:lnTo>
                  <a:lnTo>
                    <a:pt x="28519" y="399333"/>
                  </a:lnTo>
                  <a:lnTo>
                    <a:pt x="52842" y="428563"/>
                  </a:lnTo>
                  <a:lnTo>
                    <a:pt x="94303" y="454740"/>
                  </a:lnTo>
                  <a:lnTo>
                    <a:pt x="122678" y="46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0"/>
            <p:cNvSpPr/>
            <p:nvPr>
              <p:custDataLst>
                <p:tags r:id="rId44"/>
              </p:custDataLst>
            </p:nvPr>
          </p:nvSpPr>
          <p:spPr>
            <a:xfrm>
              <a:off x="5257800" y="46609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44876" y="5792"/>
                  </a:lnTo>
                  <a:lnTo>
                    <a:pt x="80622" y="2574"/>
                  </a:lnTo>
                  <a:lnTo>
                    <a:pt x="122380" y="1144"/>
                  </a:lnTo>
                  <a:lnTo>
                    <a:pt x="161165" y="50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1"/>
            <p:cNvSpPr/>
            <p:nvPr>
              <p:custDataLst>
                <p:tags r:id="rId45"/>
              </p:custDataLst>
            </p:nvPr>
          </p:nvSpPr>
          <p:spPr>
            <a:xfrm>
              <a:off x="5356020" y="4349582"/>
              <a:ext cx="104981" cy="476419"/>
            </a:xfrm>
            <a:custGeom>
              <a:avLst/>
              <a:gdLst/>
              <a:ahLst/>
              <a:cxnLst/>
              <a:rect l="0" t="0" r="0" b="0"/>
              <a:pathLst>
                <a:path w="104981" h="476419">
                  <a:moveTo>
                    <a:pt x="104980" y="31918"/>
                  </a:moveTo>
                  <a:lnTo>
                    <a:pt x="104980" y="31918"/>
                  </a:lnTo>
                  <a:lnTo>
                    <a:pt x="87304" y="3307"/>
                  </a:lnTo>
                  <a:lnTo>
                    <a:pt x="81907" y="849"/>
                  </a:lnTo>
                  <a:lnTo>
                    <a:pt x="68384" y="0"/>
                  </a:lnTo>
                  <a:lnTo>
                    <a:pt x="52967" y="7619"/>
                  </a:lnTo>
                  <a:lnTo>
                    <a:pt x="44905" y="13602"/>
                  </a:lnTo>
                  <a:lnTo>
                    <a:pt x="23445" y="45619"/>
                  </a:lnTo>
                  <a:lnTo>
                    <a:pt x="12062" y="77989"/>
                  </a:lnTo>
                  <a:lnTo>
                    <a:pt x="3711" y="115893"/>
                  </a:lnTo>
                  <a:lnTo>
                    <a:pt x="0" y="156259"/>
                  </a:lnTo>
                  <a:lnTo>
                    <a:pt x="231" y="199599"/>
                  </a:lnTo>
                  <a:lnTo>
                    <a:pt x="4097" y="244732"/>
                  </a:lnTo>
                  <a:lnTo>
                    <a:pt x="12871" y="290661"/>
                  </a:lnTo>
                  <a:lnTo>
                    <a:pt x="21945" y="336945"/>
                  </a:lnTo>
                  <a:lnTo>
                    <a:pt x="29975" y="380563"/>
                  </a:lnTo>
                  <a:lnTo>
                    <a:pt x="35897" y="416412"/>
                  </a:lnTo>
                  <a:lnTo>
                    <a:pt x="36013" y="461638"/>
                  </a:lnTo>
                  <a:lnTo>
                    <a:pt x="35130" y="47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39"/>
          <p:cNvGrpSpPr/>
          <p:nvPr/>
        </p:nvGrpSpPr>
        <p:grpSpPr>
          <a:xfrm>
            <a:off x="2252482" y="5549839"/>
            <a:ext cx="1227319" cy="592579"/>
            <a:chOff x="2252482" y="5549839"/>
            <a:chExt cx="1227319" cy="592579"/>
          </a:xfrm>
        </p:grpSpPr>
        <p:sp>
          <p:nvSpPr>
            <p:cNvPr id="114" name="SMARTInkShape-222"/>
            <p:cNvSpPr/>
            <p:nvPr>
              <p:custDataLst>
                <p:tags r:id="rId27"/>
              </p:custDataLst>
            </p:nvPr>
          </p:nvSpPr>
          <p:spPr>
            <a:xfrm>
              <a:off x="3255729" y="5670550"/>
              <a:ext cx="224072" cy="31751"/>
            </a:xfrm>
            <a:custGeom>
              <a:avLst/>
              <a:gdLst/>
              <a:ahLst/>
              <a:cxnLst/>
              <a:rect l="0" t="0" r="0" b="0"/>
              <a:pathLst>
                <a:path w="224072" h="31751">
                  <a:moveTo>
                    <a:pt x="8171" y="31750"/>
                  </a:moveTo>
                  <a:lnTo>
                    <a:pt x="8171" y="31750"/>
                  </a:lnTo>
                  <a:lnTo>
                    <a:pt x="0" y="31750"/>
                  </a:lnTo>
                  <a:lnTo>
                    <a:pt x="607" y="31750"/>
                  </a:lnTo>
                  <a:lnTo>
                    <a:pt x="20318" y="22316"/>
                  </a:lnTo>
                  <a:lnTo>
                    <a:pt x="61708" y="15158"/>
                  </a:lnTo>
                  <a:lnTo>
                    <a:pt x="100874" y="10735"/>
                  </a:lnTo>
                  <a:lnTo>
                    <a:pt x="147915" y="6417"/>
                  </a:lnTo>
                  <a:lnTo>
                    <a:pt x="190224" y="2852"/>
                  </a:lnTo>
                  <a:lnTo>
                    <a:pt x="22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3"/>
            <p:cNvSpPr/>
            <p:nvPr>
              <p:custDataLst>
                <p:tags r:id="rId28"/>
              </p:custDataLst>
            </p:nvPr>
          </p:nvSpPr>
          <p:spPr>
            <a:xfrm>
              <a:off x="3061583" y="5549839"/>
              <a:ext cx="322968" cy="342867"/>
            </a:xfrm>
            <a:custGeom>
              <a:avLst/>
              <a:gdLst/>
              <a:ahLst/>
              <a:cxnLst/>
              <a:rect l="0" t="0" r="0" b="0"/>
              <a:pathLst>
                <a:path w="322968" h="342867">
                  <a:moveTo>
                    <a:pt x="5467" y="247711"/>
                  </a:moveTo>
                  <a:lnTo>
                    <a:pt x="5467" y="247711"/>
                  </a:lnTo>
                  <a:lnTo>
                    <a:pt x="5467" y="235502"/>
                  </a:lnTo>
                  <a:lnTo>
                    <a:pt x="4761" y="233221"/>
                  </a:lnTo>
                  <a:lnTo>
                    <a:pt x="3585" y="231701"/>
                  </a:lnTo>
                  <a:lnTo>
                    <a:pt x="2096" y="230687"/>
                  </a:lnTo>
                  <a:lnTo>
                    <a:pt x="1103" y="230718"/>
                  </a:lnTo>
                  <a:lnTo>
                    <a:pt x="441" y="231443"/>
                  </a:lnTo>
                  <a:lnTo>
                    <a:pt x="0" y="232632"/>
                  </a:lnTo>
                  <a:lnTo>
                    <a:pt x="5636" y="277504"/>
                  </a:lnTo>
                  <a:lnTo>
                    <a:pt x="11083" y="306240"/>
                  </a:lnTo>
                  <a:lnTo>
                    <a:pt x="25840" y="338936"/>
                  </a:lnTo>
                  <a:lnTo>
                    <a:pt x="28927" y="341688"/>
                  </a:lnTo>
                  <a:lnTo>
                    <a:pt x="32396" y="342818"/>
                  </a:lnTo>
                  <a:lnTo>
                    <a:pt x="36119" y="342866"/>
                  </a:lnTo>
                  <a:lnTo>
                    <a:pt x="44020" y="339155"/>
                  </a:lnTo>
                  <a:lnTo>
                    <a:pt x="52940" y="330686"/>
                  </a:lnTo>
                  <a:lnTo>
                    <a:pt x="74033" y="294623"/>
                  </a:lnTo>
                  <a:lnTo>
                    <a:pt x="91997" y="250314"/>
                  </a:lnTo>
                  <a:lnTo>
                    <a:pt x="98723" y="238284"/>
                  </a:lnTo>
                  <a:lnTo>
                    <a:pt x="101504" y="235077"/>
                  </a:lnTo>
                  <a:lnTo>
                    <a:pt x="104064" y="233644"/>
                  </a:lnTo>
                  <a:lnTo>
                    <a:pt x="106476" y="233394"/>
                  </a:lnTo>
                  <a:lnTo>
                    <a:pt x="108790" y="233934"/>
                  </a:lnTo>
                  <a:lnTo>
                    <a:pt x="118788" y="244805"/>
                  </a:lnTo>
                  <a:lnTo>
                    <a:pt x="137683" y="290698"/>
                  </a:lnTo>
                  <a:lnTo>
                    <a:pt x="153062" y="307406"/>
                  </a:lnTo>
                  <a:lnTo>
                    <a:pt x="159603" y="309380"/>
                  </a:lnTo>
                  <a:lnTo>
                    <a:pt x="174396" y="307810"/>
                  </a:lnTo>
                  <a:lnTo>
                    <a:pt x="188497" y="298646"/>
                  </a:lnTo>
                  <a:lnTo>
                    <a:pt x="201819" y="283048"/>
                  </a:lnTo>
                  <a:lnTo>
                    <a:pt x="222630" y="243678"/>
                  </a:lnTo>
                  <a:lnTo>
                    <a:pt x="240743" y="205232"/>
                  </a:lnTo>
                  <a:lnTo>
                    <a:pt x="249807" y="180586"/>
                  </a:lnTo>
                  <a:lnTo>
                    <a:pt x="258671" y="152866"/>
                  </a:lnTo>
                  <a:lnTo>
                    <a:pt x="267403" y="123098"/>
                  </a:lnTo>
                  <a:lnTo>
                    <a:pt x="276047" y="97607"/>
                  </a:lnTo>
                  <a:lnTo>
                    <a:pt x="293176" y="54233"/>
                  </a:lnTo>
                  <a:lnTo>
                    <a:pt x="310550" y="7862"/>
                  </a:lnTo>
                  <a:lnTo>
                    <a:pt x="310863" y="0"/>
                  </a:lnTo>
                  <a:lnTo>
                    <a:pt x="309253" y="20"/>
                  </a:lnTo>
                  <a:lnTo>
                    <a:pt x="303702" y="5687"/>
                  </a:lnTo>
                  <a:lnTo>
                    <a:pt x="278500" y="45309"/>
                  </a:lnTo>
                  <a:lnTo>
                    <a:pt x="262752" y="82025"/>
                  </a:lnTo>
                  <a:lnTo>
                    <a:pt x="246345" y="124213"/>
                  </a:lnTo>
                  <a:lnTo>
                    <a:pt x="231762" y="167423"/>
                  </a:lnTo>
                  <a:lnTo>
                    <a:pt x="222930" y="207794"/>
                  </a:lnTo>
                  <a:lnTo>
                    <a:pt x="217361" y="252739"/>
                  </a:lnTo>
                  <a:lnTo>
                    <a:pt x="222453" y="285027"/>
                  </a:lnTo>
                  <a:lnTo>
                    <a:pt x="227030" y="292344"/>
                  </a:lnTo>
                  <a:lnTo>
                    <a:pt x="239641" y="302355"/>
                  </a:lnTo>
                  <a:lnTo>
                    <a:pt x="249072" y="303191"/>
                  </a:lnTo>
                  <a:lnTo>
                    <a:pt x="272721" y="298474"/>
                  </a:lnTo>
                  <a:lnTo>
                    <a:pt x="294050" y="285559"/>
                  </a:lnTo>
                  <a:lnTo>
                    <a:pt x="322967" y="260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4"/>
            <p:cNvSpPr/>
            <p:nvPr>
              <p:custDataLst>
                <p:tags r:id="rId29"/>
              </p:custDataLst>
            </p:nvPr>
          </p:nvSpPr>
          <p:spPr>
            <a:xfrm>
              <a:off x="2870468" y="5746383"/>
              <a:ext cx="159740" cy="396035"/>
            </a:xfrm>
            <a:custGeom>
              <a:avLst/>
              <a:gdLst/>
              <a:ahLst/>
              <a:cxnLst/>
              <a:rect l="0" t="0" r="0" b="0"/>
              <a:pathLst>
                <a:path w="159740" h="396035">
                  <a:moveTo>
                    <a:pt x="6082" y="44817"/>
                  </a:moveTo>
                  <a:lnTo>
                    <a:pt x="6082" y="44817"/>
                  </a:lnTo>
                  <a:lnTo>
                    <a:pt x="2711" y="48188"/>
                  </a:lnTo>
                  <a:lnTo>
                    <a:pt x="615" y="63767"/>
                  </a:lnTo>
                  <a:lnTo>
                    <a:pt x="4976" y="102209"/>
                  </a:lnTo>
                  <a:lnTo>
                    <a:pt x="9909" y="149546"/>
                  </a:lnTo>
                  <a:lnTo>
                    <a:pt x="11311" y="182850"/>
                  </a:lnTo>
                  <a:lnTo>
                    <a:pt x="10052" y="223992"/>
                  </a:lnTo>
                  <a:lnTo>
                    <a:pt x="7847" y="268384"/>
                  </a:lnTo>
                  <a:lnTo>
                    <a:pt x="6866" y="309280"/>
                  </a:lnTo>
                  <a:lnTo>
                    <a:pt x="6430" y="342978"/>
                  </a:lnTo>
                  <a:lnTo>
                    <a:pt x="1764" y="390553"/>
                  </a:lnTo>
                  <a:lnTo>
                    <a:pt x="635" y="396034"/>
                  </a:lnTo>
                  <a:lnTo>
                    <a:pt x="0" y="385634"/>
                  </a:lnTo>
                  <a:lnTo>
                    <a:pt x="6553" y="347824"/>
                  </a:lnTo>
                  <a:lnTo>
                    <a:pt x="11701" y="306722"/>
                  </a:lnTo>
                  <a:lnTo>
                    <a:pt x="14061" y="282920"/>
                  </a:lnTo>
                  <a:lnTo>
                    <a:pt x="17751" y="256469"/>
                  </a:lnTo>
                  <a:lnTo>
                    <a:pt x="22328" y="228252"/>
                  </a:lnTo>
                  <a:lnTo>
                    <a:pt x="27496" y="198857"/>
                  </a:lnTo>
                  <a:lnTo>
                    <a:pt x="33058" y="172910"/>
                  </a:lnTo>
                  <a:lnTo>
                    <a:pt x="44882" y="127147"/>
                  </a:lnTo>
                  <a:lnTo>
                    <a:pt x="59075" y="91286"/>
                  </a:lnTo>
                  <a:lnTo>
                    <a:pt x="81050" y="49178"/>
                  </a:lnTo>
                  <a:lnTo>
                    <a:pt x="100967" y="20003"/>
                  </a:lnTo>
                  <a:lnTo>
                    <a:pt x="123289" y="875"/>
                  </a:lnTo>
                  <a:lnTo>
                    <a:pt x="127964" y="0"/>
                  </a:lnTo>
                  <a:lnTo>
                    <a:pt x="132493" y="827"/>
                  </a:lnTo>
                  <a:lnTo>
                    <a:pt x="136923" y="2790"/>
                  </a:lnTo>
                  <a:lnTo>
                    <a:pt x="145607" y="14379"/>
                  </a:lnTo>
                  <a:lnTo>
                    <a:pt x="153466" y="32700"/>
                  </a:lnTo>
                  <a:lnTo>
                    <a:pt x="159739" y="70782"/>
                  </a:lnTo>
                  <a:lnTo>
                    <a:pt x="152191" y="112640"/>
                  </a:lnTo>
                  <a:lnTo>
                    <a:pt x="133413" y="150755"/>
                  </a:lnTo>
                  <a:lnTo>
                    <a:pt x="120529" y="171158"/>
                  </a:lnTo>
                  <a:lnTo>
                    <a:pt x="91262" y="195140"/>
                  </a:lnTo>
                  <a:lnTo>
                    <a:pt x="59151" y="208910"/>
                  </a:lnTo>
                  <a:lnTo>
                    <a:pt x="41662" y="211115"/>
                  </a:lnTo>
                  <a:lnTo>
                    <a:pt x="34036" y="210716"/>
                  </a:lnTo>
                  <a:lnTo>
                    <a:pt x="23680" y="206509"/>
                  </a:lnTo>
                  <a:lnTo>
                    <a:pt x="12432" y="19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5"/>
            <p:cNvSpPr/>
            <p:nvPr>
              <p:custDataLst>
                <p:tags r:id="rId30"/>
              </p:custDataLst>
            </p:nvPr>
          </p:nvSpPr>
          <p:spPr>
            <a:xfrm>
              <a:off x="2690579" y="5791200"/>
              <a:ext cx="116122" cy="19051"/>
            </a:xfrm>
            <a:custGeom>
              <a:avLst/>
              <a:gdLst/>
              <a:ahLst/>
              <a:cxnLst/>
              <a:rect l="0" t="0" r="0" b="0"/>
              <a:pathLst>
                <a:path w="11612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3834" y="18345"/>
                  </a:lnTo>
                  <a:lnTo>
                    <a:pt x="47181" y="10211"/>
                  </a:lnTo>
                  <a:lnTo>
                    <a:pt x="88011" y="4123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6"/>
            <p:cNvSpPr/>
            <p:nvPr>
              <p:custDataLst>
                <p:tags r:id="rId31"/>
              </p:custDataLst>
            </p:nvPr>
          </p:nvSpPr>
          <p:spPr>
            <a:xfrm>
              <a:off x="2476500" y="5612616"/>
              <a:ext cx="298451" cy="353186"/>
            </a:xfrm>
            <a:custGeom>
              <a:avLst/>
              <a:gdLst/>
              <a:ahLst/>
              <a:cxnLst/>
              <a:rect l="0" t="0" r="0" b="0"/>
              <a:pathLst>
                <a:path w="298451" h="353186">
                  <a:moveTo>
                    <a:pt x="0" y="216684"/>
                  </a:moveTo>
                  <a:lnTo>
                    <a:pt x="0" y="216684"/>
                  </a:lnTo>
                  <a:lnTo>
                    <a:pt x="6908" y="199725"/>
                  </a:lnTo>
                  <a:lnTo>
                    <a:pt x="11556" y="192951"/>
                  </a:lnTo>
                  <a:lnTo>
                    <a:pt x="14073" y="197669"/>
                  </a:lnTo>
                  <a:lnTo>
                    <a:pt x="15732" y="201891"/>
                  </a:lnTo>
                  <a:lnTo>
                    <a:pt x="14031" y="239084"/>
                  </a:lnTo>
                  <a:lnTo>
                    <a:pt x="13800" y="274826"/>
                  </a:lnTo>
                  <a:lnTo>
                    <a:pt x="19685" y="319186"/>
                  </a:lnTo>
                  <a:lnTo>
                    <a:pt x="24271" y="334207"/>
                  </a:lnTo>
                  <a:lnTo>
                    <a:pt x="34081" y="349186"/>
                  </a:lnTo>
                  <a:lnTo>
                    <a:pt x="39371" y="353185"/>
                  </a:lnTo>
                  <a:lnTo>
                    <a:pt x="43181" y="352134"/>
                  </a:lnTo>
                  <a:lnTo>
                    <a:pt x="73890" y="326217"/>
                  </a:lnTo>
                  <a:lnTo>
                    <a:pt x="99792" y="281205"/>
                  </a:lnTo>
                  <a:lnTo>
                    <a:pt x="105533" y="271549"/>
                  </a:lnTo>
                  <a:lnTo>
                    <a:pt x="107044" y="271605"/>
                  </a:lnTo>
                  <a:lnTo>
                    <a:pt x="110605" y="275430"/>
                  </a:lnTo>
                  <a:lnTo>
                    <a:pt x="119458" y="307188"/>
                  </a:lnTo>
                  <a:lnTo>
                    <a:pt x="137348" y="333026"/>
                  </a:lnTo>
                  <a:lnTo>
                    <a:pt x="153584" y="343898"/>
                  </a:lnTo>
                  <a:lnTo>
                    <a:pt x="159540" y="344532"/>
                  </a:lnTo>
                  <a:lnTo>
                    <a:pt x="171801" y="341474"/>
                  </a:lnTo>
                  <a:lnTo>
                    <a:pt x="193975" y="321705"/>
                  </a:lnTo>
                  <a:lnTo>
                    <a:pt x="215048" y="286764"/>
                  </a:lnTo>
                  <a:lnTo>
                    <a:pt x="224459" y="249948"/>
                  </a:lnTo>
                  <a:lnTo>
                    <a:pt x="233109" y="203245"/>
                  </a:lnTo>
                  <a:lnTo>
                    <a:pt x="239367" y="175975"/>
                  </a:lnTo>
                  <a:lnTo>
                    <a:pt x="246361" y="147211"/>
                  </a:lnTo>
                  <a:lnTo>
                    <a:pt x="259777" y="100200"/>
                  </a:lnTo>
                  <a:lnTo>
                    <a:pt x="271384" y="62608"/>
                  </a:lnTo>
                  <a:lnTo>
                    <a:pt x="282703" y="17255"/>
                  </a:lnTo>
                  <a:lnTo>
                    <a:pt x="285349" y="0"/>
                  </a:lnTo>
                  <a:lnTo>
                    <a:pt x="285572" y="3023"/>
                  </a:lnTo>
                  <a:lnTo>
                    <a:pt x="270506" y="44631"/>
                  </a:lnTo>
                  <a:lnTo>
                    <a:pt x="259219" y="82125"/>
                  </a:lnTo>
                  <a:lnTo>
                    <a:pt x="249029" y="122778"/>
                  </a:lnTo>
                  <a:lnTo>
                    <a:pt x="241207" y="164364"/>
                  </a:lnTo>
                  <a:lnTo>
                    <a:pt x="237731" y="206366"/>
                  </a:lnTo>
                  <a:lnTo>
                    <a:pt x="238067" y="241026"/>
                  </a:lnTo>
                  <a:lnTo>
                    <a:pt x="244105" y="280576"/>
                  </a:lnTo>
                  <a:lnTo>
                    <a:pt x="251719" y="299408"/>
                  </a:lnTo>
                  <a:lnTo>
                    <a:pt x="262158" y="312482"/>
                  </a:lnTo>
                  <a:lnTo>
                    <a:pt x="267905" y="315827"/>
                  </a:lnTo>
                  <a:lnTo>
                    <a:pt x="279936" y="317662"/>
                  </a:lnTo>
                  <a:lnTo>
                    <a:pt x="284696" y="316459"/>
                  </a:lnTo>
                  <a:lnTo>
                    <a:pt x="298450" y="30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7"/>
            <p:cNvSpPr/>
            <p:nvPr>
              <p:custDataLst>
                <p:tags r:id="rId32"/>
              </p:custDataLst>
            </p:nvPr>
          </p:nvSpPr>
          <p:spPr>
            <a:xfrm>
              <a:off x="2252482" y="5812782"/>
              <a:ext cx="170468" cy="221196"/>
            </a:xfrm>
            <a:custGeom>
              <a:avLst/>
              <a:gdLst/>
              <a:ahLst/>
              <a:cxnLst/>
              <a:rect l="0" t="0" r="0" b="0"/>
              <a:pathLst>
                <a:path w="170468" h="221196">
                  <a:moveTo>
                    <a:pt x="71618" y="48268"/>
                  </a:moveTo>
                  <a:lnTo>
                    <a:pt x="71618" y="48268"/>
                  </a:lnTo>
                  <a:lnTo>
                    <a:pt x="71618" y="44897"/>
                  </a:lnTo>
                  <a:lnTo>
                    <a:pt x="75276" y="32367"/>
                  </a:lnTo>
                  <a:lnTo>
                    <a:pt x="73714" y="24502"/>
                  </a:lnTo>
                  <a:lnTo>
                    <a:pt x="68868" y="15513"/>
                  </a:lnTo>
                  <a:lnTo>
                    <a:pt x="66257" y="13731"/>
                  </a:lnTo>
                  <a:lnTo>
                    <a:pt x="59593" y="11751"/>
                  </a:lnTo>
                  <a:lnTo>
                    <a:pt x="50045" y="14635"/>
                  </a:lnTo>
                  <a:lnTo>
                    <a:pt x="44537" y="17378"/>
                  </a:lnTo>
                  <a:lnTo>
                    <a:pt x="26670" y="38097"/>
                  </a:lnTo>
                  <a:lnTo>
                    <a:pt x="7445" y="82477"/>
                  </a:lnTo>
                  <a:lnTo>
                    <a:pt x="0" y="123002"/>
                  </a:lnTo>
                  <a:lnTo>
                    <a:pt x="3047" y="161428"/>
                  </a:lnTo>
                  <a:lnTo>
                    <a:pt x="16728" y="193353"/>
                  </a:lnTo>
                  <a:lnTo>
                    <a:pt x="28172" y="207059"/>
                  </a:lnTo>
                  <a:lnTo>
                    <a:pt x="49887" y="219338"/>
                  </a:lnTo>
                  <a:lnTo>
                    <a:pt x="65958" y="221195"/>
                  </a:lnTo>
                  <a:lnTo>
                    <a:pt x="83213" y="218258"/>
                  </a:lnTo>
                  <a:lnTo>
                    <a:pt x="112056" y="203999"/>
                  </a:lnTo>
                  <a:lnTo>
                    <a:pt x="137379" y="181507"/>
                  </a:lnTo>
                  <a:lnTo>
                    <a:pt x="159292" y="140779"/>
                  </a:lnTo>
                  <a:lnTo>
                    <a:pt x="169092" y="106488"/>
                  </a:lnTo>
                  <a:lnTo>
                    <a:pt x="170467" y="95548"/>
                  </a:lnTo>
                  <a:lnTo>
                    <a:pt x="166351" y="75867"/>
                  </a:lnTo>
                  <a:lnTo>
                    <a:pt x="150252" y="48920"/>
                  </a:lnTo>
                  <a:lnTo>
                    <a:pt x="122899" y="21272"/>
                  </a:lnTo>
                  <a:lnTo>
                    <a:pt x="89468" y="1578"/>
                  </a:lnTo>
                  <a:lnTo>
                    <a:pt x="85635" y="207"/>
                  </a:lnTo>
                  <a:lnTo>
                    <a:pt x="82374" y="0"/>
                  </a:lnTo>
                  <a:lnTo>
                    <a:pt x="71618" y="3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0"/>
          <p:cNvGrpSpPr/>
          <p:nvPr/>
        </p:nvGrpSpPr>
        <p:grpSpPr>
          <a:xfrm>
            <a:off x="3810000" y="5772150"/>
            <a:ext cx="215901" cy="111322"/>
            <a:chOff x="3810000" y="5772150"/>
            <a:chExt cx="215901" cy="111322"/>
          </a:xfrm>
        </p:grpSpPr>
        <p:sp>
          <p:nvSpPr>
            <p:cNvPr id="121" name="SMARTInkShape-228"/>
            <p:cNvSpPr/>
            <p:nvPr>
              <p:custDataLst>
                <p:tags r:id="rId25"/>
              </p:custDataLst>
            </p:nvPr>
          </p:nvSpPr>
          <p:spPr>
            <a:xfrm>
              <a:off x="3810000" y="5854700"/>
              <a:ext cx="215901" cy="28772"/>
            </a:xfrm>
            <a:custGeom>
              <a:avLst/>
              <a:gdLst/>
              <a:ahLst/>
              <a:cxnLst/>
              <a:rect l="0" t="0" r="0" b="0"/>
              <a:pathLst>
                <a:path w="215901" h="28772">
                  <a:moveTo>
                    <a:pt x="0" y="25400"/>
                  </a:moveTo>
                  <a:lnTo>
                    <a:pt x="0" y="25400"/>
                  </a:lnTo>
                  <a:lnTo>
                    <a:pt x="10113" y="28771"/>
                  </a:lnTo>
                  <a:lnTo>
                    <a:pt x="56299" y="25386"/>
                  </a:lnTo>
                  <a:lnTo>
                    <a:pt x="96988" y="19279"/>
                  </a:lnTo>
                  <a:lnTo>
                    <a:pt x="143295" y="11861"/>
                  </a:lnTo>
                  <a:lnTo>
                    <a:pt x="183631" y="527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9"/>
            <p:cNvSpPr/>
            <p:nvPr>
              <p:custDataLst>
                <p:tags r:id="rId26"/>
              </p:custDataLst>
            </p:nvPr>
          </p:nvSpPr>
          <p:spPr>
            <a:xfrm>
              <a:off x="3816350" y="57721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0"/>
                  </a:moveTo>
                  <a:lnTo>
                    <a:pt x="0" y="0"/>
                  </a:lnTo>
                  <a:lnTo>
                    <a:pt x="32914" y="1881"/>
                  </a:lnTo>
                  <a:lnTo>
                    <a:pt x="78156" y="6467"/>
                  </a:lnTo>
                  <a:lnTo>
                    <a:pt x="118737" y="15022"/>
                  </a:lnTo>
                  <a:lnTo>
                    <a:pt x="146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1"/>
          <p:cNvGrpSpPr/>
          <p:nvPr/>
        </p:nvGrpSpPr>
        <p:grpSpPr>
          <a:xfrm>
            <a:off x="4296468" y="5456938"/>
            <a:ext cx="1604641" cy="1123276"/>
            <a:chOff x="4296468" y="5456938"/>
            <a:chExt cx="1604641" cy="1123276"/>
          </a:xfrm>
        </p:grpSpPr>
        <p:sp>
          <p:nvSpPr>
            <p:cNvPr id="124" name="SMARTInkShape-230"/>
            <p:cNvSpPr/>
            <p:nvPr>
              <p:custDataLst>
                <p:tags r:id="rId4"/>
              </p:custDataLst>
            </p:nvPr>
          </p:nvSpPr>
          <p:spPr>
            <a:xfrm>
              <a:off x="5702639" y="6199110"/>
              <a:ext cx="126662" cy="144541"/>
            </a:xfrm>
            <a:custGeom>
              <a:avLst/>
              <a:gdLst/>
              <a:ahLst/>
              <a:cxnLst/>
              <a:rect l="0" t="0" r="0" b="0"/>
              <a:pathLst>
                <a:path w="126662" h="144541">
                  <a:moveTo>
                    <a:pt x="12361" y="23890"/>
                  </a:moveTo>
                  <a:lnTo>
                    <a:pt x="12361" y="23890"/>
                  </a:lnTo>
                  <a:lnTo>
                    <a:pt x="12361" y="6246"/>
                  </a:lnTo>
                  <a:lnTo>
                    <a:pt x="11655" y="53316"/>
                  </a:lnTo>
                  <a:lnTo>
                    <a:pt x="5453" y="92235"/>
                  </a:lnTo>
                  <a:lnTo>
                    <a:pt x="0" y="123033"/>
                  </a:lnTo>
                  <a:lnTo>
                    <a:pt x="16287" y="81302"/>
                  </a:lnTo>
                  <a:lnTo>
                    <a:pt x="33279" y="44037"/>
                  </a:lnTo>
                  <a:lnTo>
                    <a:pt x="55169" y="12848"/>
                  </a:lnTo>
                  <a:lnTo>
                    <a:pt x="68781" y="1814"/>
                  </a:lnTo>
                  <a:lnTo>
                    <a:pt x="76080" y="0"/>
                  </a:lnTo>
                  <a:lnTo>
                    <a:pt x="91715" y="1748"/>
                  </a:lnTo>
                  <a:lnTo>
                    <a:pt x="98425" y="7717"/>
                  </a:lnTo>
                  <a:lnTo>
                    <a:pt x="114611" y="40422"/>
                  </a:lnTo>
                  <a:lnTo>
                    <a:pt x="126226" y="84841"/>
                  </a:lnTo>
                  <a:lnTo>
                    <a:pt x="126661" y="144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1"/>
            <p:cNvSpPr/>
            <p:nvPr>
              <p:custDataLst>
                <p:tags r:id="rId5"/>
              </p:custDataLst>
            </p:nvPr>
          </p:nvSpPr>
          <p:spPr>
            <a:xfrm>
              <a:off x="5599818" y="6219629"/>
              <a:ext cx="51683" cy="131148"/>
            </a:xfrm>
            <a:custGeom>
              <a:avLst/>
              <a:gdLst/>
              <a:ahLst/>
              <a:cxnLst/>
              <a:rect l="0" t="0" r="0" b="0"/>
              <a:pathLst>
                <a:path w="51683" h="131148">
                  <a:moveTo>
                    <a:pt x="51682" y="3371"/>
                  </a:moveTo>
                  <a:lnTo>
                    <a:pt x="51682" y="3371"/>
                  </a:lnTo>
                  <a:lnTo>
                    <a:pt x="44940" y="0"/>
                  </a:lnTo>
                  <a:lnTo>
                    <a:pt x="37867" y="226"/>
                  </a:lnTo>
                  <a:lnTo>
                    <a:pt x="34006" y="1275"/>
                  </a:lnTo>
                  <a:lnTo>
                    <a:pt x="25952" y="8084"/>
                  </a:lnTo>
                  <a:lnTo>
                    <a:pt x="9283" y="33073"/>
                  </a:lnTo>
                  <a:lnTo>
                    <a:pt x="0" y="60306"/>
                  </a:lnTo>
                  <a:lnTo>
                    <a:pt x="725" y="80416"/>
                  </a:lnTo>
                  <a:lnTo>
                    <a:pt x="9318" y="115330"/>
                  </a:lnTo>
                  <a:lnTo>
                    <a:pt x="15450" y="125567"/>
                  </a:lnTo>
                  <a:lnTo>
                    <a:pt x="19060" y="129285"/>
                  </a:lnTo>
                  <a:lnTo>
                    <a:pt x="22879" y="131058"/>
                  </a:lnTo>
                  <a:lnTo>
                    <a:pt x="30884" y="131147"/>
                  </a:lnTo>
                  <a:lnTo>
                    <a:pt x="34289" y="128771"/>
                  </a:lnTo>
                  <a:lnTo>
                    <a:pt x="39954" y="120488"/>
                  </a:lnTo>
                  <a:lnTo>
                    <a:pt x="43738" y="107295"/>
                  </a:lnTo>
                  <a:lnTo>
                    <a:pt x="29351" y="61579"/>
                  </a:lnTo>
                  <a:lnTo>
                    <a:pt x="26282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2"/>
            <p:cNvSpPr/>
            <p:nvPr>
              <p:custDataLst>
                <p:tags r:id="rId6"/>
              </p:custDataLst>
            </p:nvPr>
          </p:nvSpPr>
          <p:spPr>
            <a:xfrm>
              <a:off x="5562600" y="6172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706" y="5958"/>
                  </a:lnTo>
                  <a:lnTo>
                    <a:pt x="1881" y="397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3"/>
            <p:cNvSpPr/>
            <p:nvPr>
              <p:custDataLst>
                <p:tags r:id="rId7"/>
              </p:custDataLst>
            </p:nvPr>
          </p:nvSpPr>
          <p:spPr>
            <a:xfrm>
              <a:off x="5537200" y="6267450"/>
              <a:ext cx="3659" cy="95251"/>
            </a:xfrm>
            <a:custGeom>
              <a:avLst/>
              <a:gdLst/>
              <a:ahLst/>
              <a:cxnLst/>
              <a:rect l="0" t="0" r="0" b="0"/>
              <a:pathLst>
                <a:path w="3659" h="9525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3658" y="26745"/>
                  </a:lnTo>
                  <a:lnTo>
                    <a:pt x="932" y="646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4"/>
            <p:cNvSpPr/>
            <p:nvPr>
              <p:custDataLst>
                <p:tags r:id="rId8"/>
              </p:custDataLst>
            </p:nvPr>
          </p:nvSpPr>
          <p:spPr>
            <a:xfrm>
              <a:off x="5429250" y="6250631"/>
              <a:ext cx="69851" cy="151961"/>
            </a:xfrm>
            <a:custGeom>
              <a:avLst/>
              <a:gdLst/>
              <a:ahLst/>
              <a:cxnLst/>
              <a:rect l="0" t="0" r="0" b="0"/>
              <a:pathLst>
                <a:path w="69851" h="151961">
                  <a:moveTo>
                    <a:pt x="69850" y="23169"/>
                  </a:moveTo>
                  <a:lnTo>
                    <a:pt x="69850" y="23169"/>
                  </a:lnTo>
                  <a:lnTo>
                    <a:pt x="52174" y="5493"/>
                  </a:lnTo>
                  <a:lnTo>
                    <a:pt x="42238" y="1202"/>
                  </a:lnTo>
                  <a:lnTo>
                    <a:pt x="30767" y="0"/>
                  </a:lnTo>
                  <a:lnTo>
                    <a:pt x="13820" y="3290"/>
                  </a:lnTo>
                  <a:lnTo>
                    <a:pt x="6612" y="6808"/>
                  </a:lnTo>
                  <a:lnTo>
                    <a:pt x="4408" y="10851"/>
                  </a:lnTo>
                  <a:lnTo>
                    <a:pt x="1959" y="22869"/>
                  </a:lnTo>
                  <a:lnTo>
                    <a:pt x="2752" y="33854"/>
                  </a:lnTo>
                  <a:lnTo>
                    <a:pt x="3951" y="38759"/>
                  </a:lnTo>
                  <a:lnTo>
                    <a:pt x="37997" y="84852"/>
                  </a:lnTo>
                  <a:lnTo>
                    <a:pt x="57720" y="118179"/>
                  </a:lnTo>
                  <a:lnTo>
                    <a:pt x="58236" y="123904"/>
                  </a:lnTo>
                  <a:lnTo>
                    <a:pt x="55045" y="134026"/>
                  </a:lnTo>
                  <a:lnTo>
                    <a:pt x="48924" y="141349"/>
                  </a:lnTo>
                  <a:lnTo>
                    <a:pt x="40794" y="146955"/>
                  </a:lnTo>
                  <a:lnTo>
                    <a:pt x="30125" y="151798"/>
                  </a:lnTo>
                  <a:lnTo>
                    <a:pt x="24317" y="151960"/>
                  </a:lnTo>
                  <a:lnTo>
                    <a:pt x="0" y="143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35"/>
            <p:cNvSpPr/>
            <p:nvPr>
              <p:custDataLst>
                <p:tags r:id="rId9"/>
              </p:custDataLst>
            </p:nvPr>
          </p:nvSpPr>
          <p:spPr>
            <a:xfrm>
              <a:off x="5232131" y="6270427"/>
              <a:ext cx="189763" cy="142929"/>
            </a:xfrm>
            <a:custGeom>
              <a:avLst/>
              <a:gdLst/>
              <a:ahLst/>
              <a:cxnLst/>
              <a:rect l="0" t="0" r="0" b="0"/>
              <a:pathLst>
                <a:path w="189763" h="142929">
                  <a:moveTo>
                    <a:pt x="269" y="66873"/>
                  </a:moveTo>
                  <a:lnTo>
                    <a:pt x="269" y="66873"/>
                  </a:lnTo>
                  <a:lnTo>
                    <a:pt x="3640" y="66872"/>
                  </a:lnTo>
                  <a:lnTo>
                    <a:pt x="44931" y="37929"/>
                  </a:lnTo>
                  <a:lnTo>
                    <a:pt x="48341" y="33311"/>
                  </a:lnTo>
                  <a:lnTo>
                    <a:pt x="48545" y="31094"/>
                  </a:lnTo>
                  <a:lnTo>
                    <a:pt x="46889" y="26747"/>
                  </a:lnTo>
                  <a:lnTo>
                    <a:pt x="44049" y="26717"/>
                  </a:lnTo>
                  <a:lnTo>
                    <a:pt x="35249" y="30446"/>
                  </a:lnTo>
                  <a:lnTo>
                    <a:pt x="18394" y="43850"/>
                  </a:lnTo>
                  <a:lnTo>
                    <a:pt x="3366" y="67969"/>
                  </a:lnTo>
                  <a:lnTo>
                    <a:pt x="0" y="87351"/>
                  </a:lnTo>
                  <a:lnTo>
                    <a:pt x="3587" y="121796"/>
                  </a:lnTo>
                  <a:lnTo>
                    <a:pt x="12798" y="133852"/>
                  </a:lnTo>
                  <a:lnTo>
                    <a:pt x="19205" y="139042"/>
                  </a:lnTo>
                  <a:lnTo>
                    <a:pt x="35731" y="142928"/>
                  </a:lnTo>
                  <a:lnTo>
                    <a:pt x="54836" y="141597"/>
                  </a:lnTo>
                  <a:lnTo>
                    <a:pt x="75086" y="136303"/>
                  </a:lnTo>
                  <a:lnTo>
                    <a:pt x="93964" y="123601"/>
                  </a:lnTo>
                  <a:lnTo>
                    <a:pt x="125707" y="90073"/>
                  </a:lnTo>
                  <a:lnTo>
                    <a:pt x="139114" y="57990"/>
                  </a:lnTo>
                  <a:lnTo>
                    <a:pt x="139354" y="37760"/>
                  </a:lnTo>
                  <a:lnTo>
                    <a:pt x="131380" y="8519"/>
                  </a:lnTo>
                  <a:lnTo>
                    <a:pt x="128599" y="4687"/>
                  </a:lnTo>
                  <a:lnTo>
                    <a:pt x="121746" y="429"/>
                  </a:lnTo>
                  <a:lnTo>
                    <a:pt x="119353" y="0"/>
                  </a:lnTo>
                  <a:lnTo>
                    <a:pt x="117759" y="419"/>
                  </a:lnTo>
                  <a:lnTo>
                    <a:pt x="116695" y="1403"/>
                  </a:lnTo>
                  <a:lnTo>
                    <a:pt x="115199" y="12902"/>
                  </a:lnTo>
                  <a:lnTo>
                    <a:pt x="122375" y="23835"/>
                  </a:lnTo>
                  <a:lnTo>
                    <a:pt x="166054" y="65673"/>
                  </a:lnTo>
                  <a:lnTo>
                    <a:pt x="180490" y="79745"/>
                  </a:lnTo>
                  <a:lnTo>
                    <a:pt x="189258" y="95407"/>
                  </a:lnTo>
                  <a:lnTo>
                    <a:pt x="189762" y="102829"/>
                  </a:lnTo>
                  <a:lnTo>
                    <a:pt x="184677" y="116720"/>
                  </a:lnTo>
                  <a:lnTo>
                    <a:pt x="173480" y="128068"/>
                  </a:lnTo>
                  <a:lnTo>
                    <a:pt x="160507" y="136404"/>
                  </a:lnTo>
                  <a:lnTo>
                    <a:pt x="150038" y="140109"/>
                  </a:lnTo>
                  <a:lnTo>
                    <a:pt x="142562" y="139874"/>
                  </a:lnTo>
                  <a:lnTo>
                    <a:pt x="139581" y="138824"/>
                  </a:lnTo>
                  <a:lnTo>
                    <a:pt x="137594" y="136006"/>
                  </a:lnTo>
                  <a:lnTo>
                    <a:pt x="133619" y="11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6"/>
            <p:cNvSpPr/>
            <p:nvPr>
              <p:custDataLst>
                <p:tags r:id="rId10"/>
              </p:custDataLst>
            </p:nvPr>
          </p:nvSpPr>
          <p:spPr>
            <a:xfrm>
              <a:off x="5094465" y="6292850"/>
              <a:ext cx="118886" cy="155412"/>
            </a:xfrm>
            <a:custGeom>
              <a:avLst/>
              <a:gdLst/>
              <a:ahLst/>
              <a:cxnLst/>
              <a:rect l="0" t="0" r="0" b="0"/>
              <a:pathLst>
                <a:path w="118886" h="155412">
                  <a:moveTo>
                    <a:pt x="10935" y="31750"/>
                  </a:moveTo>
                  <a:lnTo>
                    <a:pt x="10935" y="31750"/>
                  </a:lnTo>
                  <a:lnTo>
                    <a:pt x="0" y="20815"/>
                  </a:lnTo>
                  <a:lnTo>
                    <a:pt x="41299" y="53399"/>
                  </a:lnTo>
                  <a:lnTo>
                    <a:pt x="65929" y="90250"/>
                  </a:lnTo>
                  <a:lnTo>
                    <a:pt x="73477" y="109961"/>
                  </a:lnTo>
                  <a:lnTo>
                    <a:pt x="73759" y="135513"/>
                  </a:lnTo>
                  <a:lnTo>
                    <a:pt x="71077" y="147482"/>
                  </a:lnTo>
                  <a:lnTo>
                    <a:pt x="68668" y="151238"/>
                  </a:lnTo>
                  <a:lnTo>
                    <a:pt x="65651" y="153741"/>
                  </a:lnTo>
                  <a:lnTo>
                    <a:pt x="62230" y="155411"/>
                  </a:lnTo>
                  <a:lnTo>
                    <a:pt x="54664" y="155384"/>
                  </a:lnTo>
                  <a:lnTo>
                    <a:pt x="50671" y="154389"/>
                  </a:lnTo>
                  <a:lnTo>
                    <a:pt x="42471" y="145759"/>
                  </a:lnTo>
                  <a:lnTo>
                    <a:pt x="38309" y="139506"/>
                  </a:lnTo>
                  <a:lnTo>
                    <a:pt x="35566" y="121269"/>
                  </a:lnTo>
                  <a:lnTo>
                    <a:pt x="38110" y="99053"/>
                  </a:lnTo>
                  <a:lnTo>
                    <a:pt x="46296" y="75069"/>
                  </a:lnTo>
                  <a:lnTo>
                    <a:pt x="72918" y="37765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7"/>
            <p:cNvSpPr/>
            <p:nvPr>
              <p:custDataLst>
                <p:tags r:id="rId11"/>
              </p:custDataLst>
            </p:nvPr>
          </p:nvSpPr>
          <p:spPr>
            <a:xfrm>
              <a:off x="4867761" y="6323172"/>
              <a:ext cx="199443" cy="257042"/>
            </a:xfrm>
            <a:custGeom>
              <a:avLst/>
              <a:gdLst/>
              <a:ahLst/>
              <a:cxnLst/>
              <a:rect l="0" t="0" r="0" b="0"/>
              <a:pathLst>
                <a:path w="199443" h="257042">
                  <a:moveTo>
                    <a:pt x="15389" y="20478"/>
                  </a:moveTo>
                  <a:lnTo>
                    <a:pt x="15389" y="20478"/>
                  </a:lnTo>
                  <a:lnTo>
                    <a:pt x="8647" y="27220"/>
                  </a:lnTo>
                  <a:lnTo>
                    <a:pt x="5337" y="34293"/>
                  </a:lnTo>
                  <a:lnTo>
                    <a:pt x="3212" y="46960"/>
                  </a:lnTo>
                  <a:lnTo>
                    <a:pt x="4449" y="48716"/>
                  </a:lnTo>
                  <a:lnTo>
                    <a:pt x="9586" y="50667"/>
                  </a:lnTo>
                  <a:lnTo>
                    <a:pt x="23783" y="48394"/>
                  </a:lnTo>
                  <a:lnTo>
                    <a:pt x="38024" y="39881"/>
                  </a:lnTo>
                  <a:lnTo>
                    <a:pt x="47809" y="28422"/>
                  </a:lnTo>
                  <a:lnTo>
                    <a:pt x="50964" y="18364"/>
                  </a:lnTo>
                  <a:lnTo>
                    <a:pt x="52990" y="1402"/>
                  </a:lnTo>
                  <a:lnTo>
                    <a:pt x="51040" y="0"/>
                  </a:lnTo>
                  <a:lnTo>
                    <a:pt x="43228" y="323"/>
                  </a:lnTo>
                  <a:lnTo>
                    <a:pt x="26930" y="11213"/>
                  </a:lnTo>
                  <a:lnTo>
                    <a:pt x="8695" y="34588"/>
                  </a:lnTo>
                  <a:lnTo>
                    <a:pt x="1831" y="53795"/>
                  </a:lnTo>
                  <a:lnTo>
                    <a:pt x="0" y="63856"/>
                  </a:lnTo>
                  <a:lnTo>
                    <a:pt x="7537" y="108354"/>
                  </a:lnTo>
                  <a:lnTo>
                    <a:pt x="21306" y="130325"/>
                  </a:lnTo>
                  <a:lnTo>
                    <a:pt x="29917" y="138160"/>
                  </a:lnTo>
                  <a:lnTo>
                    <a:pt x="50774" y="146863"/>
                  </a:lnTo>
                  <a:lnTo>
                    <a:pt x="74155" y="149322"/>
                  </a:lnTo>
                  <a:lnTo>
                    <a:pt x="98657" y="145710"/>
                  </a:lnTo>
                  <a:lnTo>
                    <a:pt x="119895" y="133757"/>
                  </a:lnTo>
                  <a:lnTo>
                    <a:pt x="153155" y="100710"/>
                  </a:lnTo>
                  <a:lnTo>
                    <a:pt x="170195" y="72081"/>
                  </a:lnTo>
                  <a:lnTo>
                    <a:pt x="174032" y="55406"/>
                  </a:lnTo>
                  <a:lnTo>
                    <a:pt x="174068" y="47997"/>
                  </a:lnTo>
                  <a:lnTo>
                    <a:pt x="172681" y="42352"/>
                  </a:lnTo>
                  <a:lnTo>
                    <a:pt x="167376" y="34197"/>
                  </a:lnTo>
                  <a:lnTo>
                    <a:pt x="162574" y="33152"/>
                  </a:lnTo>
                  <a:lnTo>
                    <a:pt x="149714" y="35753"/>
                  </a:lnTo>
                  <a:lnTo>
                    <a:pt x="138354" y="43495"/>
                  </a:lnTo>
                  <a:lnTo>
                    <a:pt x="124025" y="61634"/>
                  </a:lnTo>
                  <a:lnTo>
                    <a:pt x="117294" y="75459"/>
                  </a:lnTo>
                  <a:lnTo>
                    <a:pt x="116654" y="86307"/>
                  </a:lnTo>
                  <a:lnTo>
                    <a:pt x="120603" y="95832"/>
                  </a:lnTo>
                  <a:lnTo>
                    <a:pt x="123632" y="100347"/>
                  </a:lnTo>
                  <a:lnTo>
                    <a:pt x="128473" y="102652"/>
                  </a:lnTo>
                  <a:lnTo>
                    <a:pt x="141378" y="103331"/>
                  </a:lnTo>
                  <a:lnTo>
                    <a:pt x="152758" y="99400"/>
                  </a:lnTo>
                  <a:lnTo>
                    <a:pt x="162520" y="92243"/>
                  </a:lnTo>
                  <a:lnTo>
                    <a:pt x="190640" y="61285"/>
                  </a:lnTo>
                  <a:lnTo>
                    <a:pt x="192195" y="61794"/>
                  </a:lnTo>
                  <a:lnTo>
                    <a:pt x="195804" y="66121"/>
                  </a:lnTo>
                  <a:lnTo>
                    <a:pt x="199047" y="112043"/>
                  </a:lnTo>
                  <a:lnTo>
                    <a:pt x="199442" y="157334"/>
                  </a:lnTo>
                  <a:lnTo>
                    <a:pt x="192768" y="192967"/>
                  </a:lnTo>
                  <a:lnTo>
                    <a:pt x="175112" y="223594"/>
                  </a:lnTo>
                  <a:lnTo>
                    <a:pt x="149637" y="248381"/>
                  </a:lnTo>
                  <a:lnTo>
                    <a:pt x="139495" y="255354"/>
                  </a:lnTo>
                  <a:lnTo>
                    <a:pt x="135521" y="256789"/>
                  </a:lnTo>
                  <a:lnTo>
                    <a:pt x="132166" y="257041"/>
                  </a:lnTo>
                  <a:lnTo>
                    <a:pt x="129224" y="256503"/>
                  </a:lnTo>
                  <a:lnTo>
                    <a:pt x="127262" y="255439"/>
                  </a:lnTo>
                  <a:lnTo>
                    <a:pt x="125954" y="254024"/>
                  </a:lnTo>
                  <a:lnTo>
                    <a:pt x="125082" y="252375"/>
                  </a:lnTo>
                  <a:lnTo>
                    <a:pt x="129689" y="22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8"/>
            <p:cNvSpPr/>
            <p:nvPr>
              <p:custDataLst>
                <p:tags r:id="rId12"/>
              </p:custDataLst>
            </p:nvPr>
          </p:nvSpPr>
          <p:spPr>
            <a:xfrm>
              <a:off x="4699000" y="6330950"/>
              <a:ext cx="146051" cy="174065"/>
            </a:xfrm>
            <a:custGeom>
              <a:avLst/>
              <a:gdLst/>
              <a:ahLst/>
              <a:cxnLst/>
              <a:rect l="0" t="0" r="0" b="0"/>
              <a:pathLst>
                <a:path w="146051" h="174065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3"/>
                  </a:lnTo>
                  <a:lnTo>
                    <a:pt x="3371" y="16561"/>
                  </a:lnTo>
                  <a:lnTo>
                    <a:pt x="15580" y="10472"/>
                  </a:lnTo>
                  <a:lnTo>
                    <a:pt x="30443" y="11945"/>
                  </a:lnTo>
                  <a:lnTo>
                    <a:pt x="39345" y="14314"/>
                  </a:lnTo>
                  <a:lnTo>
                    <a:pt x="56763" y="26353"/>
                  </a:lnTo>
                  <a:lnTo>
                    <a:pt x="73206" y="44874"/>
                  </a:lnTo>
                  <a:lnTo>
                    <a:pt x="87569" y="69567"/>
                  </a:lnTo>
                  <a:lnTo>
                    <a:pt x="93483" y="95124"/>
                  </a:lnTo>
                  <a:lnTo>
                    <a:pt x="93053" y="119888"/>
                  </a:lnTo>
                  <a:lnTo>
                    <a:pt x="84878" y="151547"/>
                  </a:lnTo>
                  <a:lnTo>
                    <a:pt x="74224" y="169394"/>
                  </a:lnTo>
                  <a:lnTo>
                    <a:pt x="68737" y="174064"/>
                  </a:lnTo>
                  <a:lnTo>
                    <a:pt x="65580" y="173898"/>
                  </a:lnTo>
                  <a:lnTo>
                    <a:pt x="58310" y="169951"/>
                  </a:lnTo>
                  <a:lnTo>
                    <a:pt x="54138" y="152204"/>
                  </a:lnTo>
                  <a:lnTo>
                    <a:pt x="54400" y="125501"/>
                  </a:lnTo>
                  <a:lnTo>
                    <a:pt x="67859" y="80146"/>
                  </a:lnTo>
                  <a:lnTo>
                    <a:pt x="99534" y="3370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9"/>
            <p:cNvSpPr/>
            <p:nvPr>
              <p:custDataLst>
                <p:tags r:id="rId13"/>
              </p:custDataLst>
            </p:nvPr>
          </p:nvSpPr>
          <p:spPr>
            <a:xfrm>
              <a:off x="4312083" y="6082334"/>
              <a:ext cx="209118" cy="134479"/>
            </a:xfrm>
            <a:custGeom>
              <a:avLst/>
              <a:gdLst/>
              <a:ahLst/>
              <a:cxnLst/>
              <a:rect l="0" t="0" r="0" b="0"/>
              <a:pathLst>
                <a:path w="209118" h="134479">
                  <a:moveTo>
                    <a:pt x="75767" y="20016"/>
                  </a:moveTo>
                  <a:lnTo>
                    <a:pt x="75767" y="20016"/>
                  </a:lnTo>
                  <a:lnTo>
                    <a:pt x="69025" y="20016"/>
                  </a:lnTo>
                  <a:lnTo>
                    <a:pt x="61952" y="23779"/>
                  </a:lnTo>
                  <a:lnTo>
                    <a:pt x="48155" y="37594"/>
                  </a:lnTo>
                  <a:lnTo>
                    <a:pt x="19737" y="80055"/>
                  </a:lnTo>
                  <a:lnTo>
                    <a:pt x="2859" y="125601"/>
                  </a:lnTo>
                  <a:lnTo>
                    <a:pt x="543" y="134478"/>
                  </a:lnTo>
                  <a:lnTo>
                    <a:pt x="217" y="133718"/>
                  </a:lnTo>
                  <a:lnTo>
                    <a:pt x="0" y="131801"/>
                  </a:lnTo>
                  <a:lnTo>
                    <a:pt x="6531" y="88289"/>
                  </a:lnTo>
                  <a:lnTo>
                    <a:pt x="14331" y="48712"/>
                  </a:lnTo>
                  <a:lnTo>
                    <a:pt x="25578" y="20287"/>
                  </a:lnTo>
                  <a:lnTo>
                    <a:pt x="29608" y="13847"/>
                  </a:lnTo>
                  <a:lnTo>
                    <a:pt x="41611" y="4809"/>
                  </a:lnTo>
                  <a:lnTo>
                    <a:pt x="48763" y="1411"/>
                  </a:lnTo>
                  <a:lnTo>
                    <a:pt x="82426" y="0"/>
                  </a:lnTo>
                  <a:lnTo>
                    <a:pt x="123679" y="14164"/>
                  </a:lnTo>
                  <a:lnTo>
                    <a:pt x="163811" y="36234"/>
                  </a:lnTo>
                  <a:lnTo>
                    <a:pt x="209117" y="70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0"/>
            <p:cNvSpPr/>
            <p:nvPr>
              <p:custDataLst>
                <p:tags r:id="rId14"/>
              </p:custDataLst>
            </p:nvPr>
          </p:nvSpPr>
          <p:spPr>
            <a:xfrm>
              <a:off x="4362450" y="6103756"/>
              <a:ext cx="63501" cy="316095"/>
            </a:xfrm>
            <a:custGeom>
              <a:avLst/>
              <a:gdLst/>
              <a:ahLst/>
              <a:cxnLst/>
              <a:rect l="0" t="0" r="0" b="0"/>
              <a:pathLst>
                <a:path w="63501" h="316095">
                  <a:moveTo>
                    <a:pt x="0" y="17644"/>
                  </a:moveTo>
                  <a:lnTo>
                    <a:pt x="0" y="17644"/>
                  </a:lnTo>
                  <a:lnTo>
                    <a:pt x="0" y="3339"/>
                  </a:lnTo>
                  <a:lnTo>
                    <a:pt x="705" y="1757"/>
                  </a:lnTo>
                  <a:lnTo>
                    <a:pt x="1881" y="703"/>
                  </a:lnTo>
                  <a:lnTo>
                    <a:pt x="3371" y="0"/>
                  </a:lnTo>
                  <a:lnTo>
                    <a:pt x="5069" y="237"/>
                  </a:lnTo>
                  <a:lnTo>
                    <a:pt x="8838" y="2381"/>
                  </a:lnTo>
                  <a:lnTo>
                    <a:pt x="21669" y="24410"/>
                  </a:lnTo>
                  <a:lnTo>
                    <a:pt x="35505" y="71233"/>
                  </a:lnTo>
                  <a:lnTo>
                    <a:pt x="44238" y="113428"/>
                  </a:lnTo>
                  <a:lnTo>
                    <a:pt x="52117" y="158287"/>
                  </a:lnTo>
                  <a:lnTo>
                    <a:pt x="57970" y="199391"/>
                  </a:lnTo>
                  <a:lnTo>
                    <a:pt x="61042" y="235063"/>
                  </a:lnTo>
                  <a:lnTo>
                    <a:pt x="62772" y="277268"/>
                  </a:lnTo>
                  <a:lnTo>
                    <a:pt x="63500" y="31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1"/>
            <p:cNvSpPr/>
            <p:nvPr>
              <p:custDataLst>
                <p:tags r:id="rId15"/>
              </p:custDataLst>
            </p:nvPr>
          </p:nvSpPr>
          <p:spPr>
            <a:xfrm>
              <a:off x="5803900" y="5508429"/>
              <a:ext cx="97209" cy="333572"/>
            </a:xfrm>
            <a:custGeom>
              <a:avLst/>
              <a:gdLst/>
              <a:ahLst/>
              <a:cxnLst/>
              <a:rect l="0" t="0" r="0" b="0"/>
              <a:pathLst>
                <a:path w="97209" h="333572">
                  <a:moveTo>
                    <a:pt x="50800" y="3371"/>
                  </a:moveTo>
                  <a:lnTo>
                    <a:pt x="50800" y="3371"/>
                  </a:lnTo>
                  <a:lnTo>
                    <a:pt x="50800" y="0"/>
                  </a:lnTo>
                  <a:lnTo>
                    <a:pt x="51505" y="418"/>
                  </a:lnTo>
                  <a:lnTo>
                    <a:pt x="79362" y="46090"/>
                  </a:lnTo>
                  <a:lnTo>
                    <a:pt x="91716" y="78802"/>
                  </a:lnTo>
                  <a:lnTo>
                    <a:pt x="97208" y="116859"/>
                  </a:lnTo>
                  <a:lnTo>
                    <a:pt x="95884" y="161055"/>
                  </a:lnTo>
                  <a:lnTo>
                    <a:pt x="87771" y="206097"/>
                  </a:lnTo>
                  <a:lnTo>
                    <a:pt x="70053" y="244931"/>
                  </a:lnTo>
                  <a:lnTo>
                    <a:pt x="44305" y="281005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2"/>
            <p:cNvSpPr/>
            <p:nvPr>
              <p:custDataLst>
                <p:tags r:id="rId16"/>
              </p:custDataLst>
            </p:nvPr>
          </p:nvSpPr>
          <p:spPr>
            <a:xfrm>
              <a:off x="5568950" y="560070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40181" y="31192"/>
                  </a:lnTo>
                  <a:lnTo>
                    <a:pt x="70775" y="26563"/>
                  </a:lnTo>
                  <a:lnTo>
                    <a:pt x="107891" y="19802"/>
                  </a:lnTo>
                  <a:lnTo>
                    <a:pt x="144142" y="1209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3"/>
            <p:cNvSpPr/>
            <p:nvPr>
              <p:custDataLst>
                <p:tags r:id="rId17"/>
              </p:custDataLst>
            </p:nvPr>
          </p:nvSpPr>
          <p:spPr>
            <a:xfrm>
              <a:off x="5360906" y="5500443"/>
              <a:ext cx="358978" cy="316309"/>
            </a:xfrm>
            <a:custGeom>
              <a:avLst/>
              <a:gdLst/>
              <a:ahLst/>
              <a:cxnLst/>
              <a:rect l="0" t="0" r="0" b="0"/>
              <a:pathLst>
                <a:path w="358978" h="316309">
                  <a:moveTo>
                    <a:pt x="30244" y="201857"/>
                  </a:moveTo>
                  <a:lnTo>
                    <a:pt x="30244" y="201857"/>
                  </a:lnTo>
                  <a:lnTo>
                    <a:pt x="30244" y="196390"/>
                  </a:lnTo>
                  <a:lnTo>
                    <a:pt x="29538" y="196095"/>
                  </a:lnTo>
                  <a:lnTo>
                    <a:pt x="26873" y="195769"/>
                  </a:lnTo>
                  <a:lnTo>
                    <a:pt x="25175" y="197093"/>
                  </a:lnTo>
                  <a:lnTo>
                    <a:pt x="11946" y="216578"/>
                  </a:lnTo>
                  <a:lnTo>
                    <a:pt x="3577" y="237577"/>
                  </a:lnTo>
                  <a:lnTo>
                    <a:pt x="0" y="261673"/>
                  </a:lnTo>
                  <a:lnTo>
                    <a:pt x="2311" y="293428"/>
                  </a:lnTo>
                  <a:lnTo>
                    <a:pt x="7481" y="307936"/>
                  </a:lnTo>
                  <a:lnTo>
                    <a:pt x="10835" y="312793"/>
                  </a:lnTo>
                  <a:lnTo>
                    <a:pt x="14483" y="315325"/>
                  </a:lnTo>
                  <a:lnTo>
                    <a:pt x="18325" y="316308"/>
                  </a:lnTo>
                  <a:lnTo>
                    <a:pt x="22298" y="316258"/>
                  </a:lnTo>
                  <a:lnTo>
                    <a:pt x="32357" y="308676"/>
                  </a:lnTo>
                  <a:lnTo>
                    <a:pt x="61567" y="272133"/>
                  </a:lnTo>
                  <a:lnTo>
                    <a:pt x="82423" y="238499"/>
                  </a:lnTo>
                  <a:lnTo>
                    <a:pt x="96603" y="224382"/>
                  </a:lnTo>
                  <a:lnTo>
                    <a:pt x="98472" y="224635"/>
                  </a:lnTo>
                  <a:lnTo>
                    <a:pt x="102431" y="228679"/>
                  </a:lnTo>
                  <a:lnTo>
                    <a:pt x="118301" y="271898"/>
                  </a:lnTo>
                  <a:lnTo>
                    <a:pt x="134212" y="297171"/>
                  </a:lnTo>
                  <a:lnTo>
                    <a:pt x="142539" y="306778"/>
                  </a:lnTo>
                  <a:lnTo>
                    <a:pt x="147441" y="309199"/>
                  </a:lnTo>
                  <a:lnTo>
                    <a:pt x="158532" y="310007"/>
                  </a:lnTo>
                  <a:lnTo>
                    <a:pt x="180046" y="299753"/>
                  </a:lnTo>
                  <a:lnTo>
                    <a:pt x="192308" y="283466"/>
                  </a:lnTo>
                  <a:lnTo>
                    <a:pt x="209026" y="244852"/>
                  </a:lnTo>
                  <a:lnTo>
                    <a:pt x="222592" y="207560"/>
                  </a:lnTo>
                  <a:lnTo>
                    <a:pt x="231148" y="183787"/>
                  </a:lnTo>
                  <a:lnTo>
                    <a:pt x="240380" y="158060"/>
                  </a:lnTo>
                  <a:lnTo>
                    <a:pt x="248651" y="133148"/>
                  </a:lnTo>
                  <a:lnTo>
                    <a:pt x="256282" y="108779"/>
                  </a:lnTo>
                  <a:lnTo>
                    <a:pt x="270405" y="65239"/>
                  </a:lnTo>
                  <a:lnTo>
                    <a:pt x="288845" y="23011"/>
                  </a:lnTo>
                  <a:lnTo>
                    <a:pt x="297993" y="2737"/>
                  </a:lnTo>
                  <a:lnTo>
                    <a:pt x="298349" y="671"/>
                  </a:lnTo>
                  <a:lnTo>
                    <a:pt x="297880" y="0"/>
                  </a:lnTo>
                  <a:lnTo>
                    <a:pt x="282626" y="30751"/>
                  </a:lnTo>
                  <a:lnTo>
                    <a:pt x="270281" y="75272"/>
                  </a:lnTo>
                  <a:lnTo>
                    <a:pt x="264398" y="112671"/>
                  </a:lnTo>
                  <a:lnTo>
                    <a:pt x="261312" y="149048"/>
                  </a:lnTo>
                  <a:lnTo>
                    <a:pt x="260646" y="183325"/>
                  </a:lnTo>
                  <a:lnTo>
                    <a:pt x="264944" y="228273"/>
                  </a:lnTo>
                  <a:lnTo>
                    <a:pt x="271198" y="250521"/>
                  </a:lnTo>
                  <a:lnTo>
                    <a:pt x="280562" y="266054"/>
                  </a:lnTo>
                  <a:lnTo>
                    <a:pt x="286023" y="272171"/>
                  </a:lnTo>
                  <a:lnTo>
                    <a:pt x="291075" y="275544"/>
                  </a:lnTo>
                  <a:lnTo>
                    <a:pt x="295853" y="277087"/>
                  </a:lnTo>
                  <a:lnTo>
                    <a:pt x="300450" y="277411"/>
                  </a:lnTo>
                  <a:lnTo>
                    <a:pt x="311202" y="274007"/>
                  </a:lnTo>
                  <a:lnTo>
                    <a:pt x="317033" y="271123"/>
                  </a:lnTo>
                  <a:lnTo>
                    <a:pt x="335352" y="250210"/>
                  </a:lnTo>
                  <a:lnTo>
                    <a:pt x="350366" y="206469"/>
                  </a:lnTo>
                  <a:lnTo>
                    <a:pt x="358977" y="161334"/>
                  </a:lnTo>
                  <a:lnTo>
                    <a:pt x="358761" y="157907"/>
                  </a:lnTo>
                  <a:lnTo>
                    <a:pt x="357910" y="155624"/>
                  </a:lnTo>
                  <a:lnTo>
                    <a:pt x="356638" y="154102"/>
                  </a:lnTo>
                  <a:lnTo>
                    <a:pt x="355790" y="154498"/>
                  </a:lnTo>
                  <a:lnTo>
                    <a:pt x="349879" y="184448"/>
                  </a:lnTo>
                  <a:lnTo>
                    <a:pt x="350047" y="226954"/>
                  </a:lnTo>
                  <a:lnTo>
                    <a:pt x="351013" y="262680"/>
                  </a:lnTo>
                  <a:lnTo>
                    <a:pt x="346832" y="293257"/>
                  </a:lnTo>
                  <a:lnTo>
                    <a:pt x="341394" y="30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4"/>
            <p:cNvSpPr/>
            <p:nvPr>
              <p:custDataLst>
                <p:tags r:id="rId18"/>
              </p:custDataLst>
            </p:nvPr>
          </p:nvSpPr>
          <p:spPr>
            <a:xfrm>
              <a:off x="5159189" y="5695608"/>
              <a:ext cx="150452" cy="364286"/>
            </a:xfrm>
            <a:custGeom>
              <a:avLst/>
              <a:gdLst/>
              <a:ahLst/>
              <a:cxnLst/>
              <a:rect l="0" t="0" r="0" b="0"/>
              <a:pathLst>
                <a:path w="150452" h="364286">
                  <a:moveTo>
                    <a:pt x="60511" y="13042"/>
                  </a:moveTo>
                  <a:lnTo>
                    <a:pt x="60511" y="13042"/>
                  </a:lnTo>
                  <a:lnTo>
                    <a:pt x="51672" y="55137"/>
                  </a:lnTo>
                  <a:lnTo>
                    <a:pt x="42213" y="97168"/>
                  </a:lnTo>
                  <a:lnTo>
                    <a:pt x="36386" y="134628"/>
                  </a:lnTo>
                  <a:lnTo>
                    <a:pt x="31445" y="176441"/>
                  </a:lnTo>
                  <a:lnTo>
                    <a:pt x="26896" y="218543"/>
                  </a:lnTo>
                  <a:lnTo>
                    <a:pt x="20641" y="258892"/>
                  </a:lnTo>
                  <a:lnTo>
                    <a:pt x="13863" y="295876"/>
                  </a:lnTo>
                  <a:lnTo>
                    <a:pt x="6081" y="337674"/>
                  </a:lnTo>
                  <a:lnTo>
                    <a:pt x="717" y="358839"/>
                  </a:lnTo>
                  <a:lnTo>
                    <a:pt x="893" y="362108"/>
                  </a:lnTo>
                  <a:lnTo>
                    <a:pt x="1716" y="364285"/>
                  </a:lnTo>
                  <a:lnTo>
                    <a:pt x="0" y="329149"/>
                  </a:lnTo>
                  <a:lnTo>
                    <a:pt x="2573" y="291823"/>
                  </a:lnTo>
                  <a:lnTo>
                    <a:pt x="4247" y="268040"/>
                  </a:lnTo>
                  <a:lnTo>
                    <a:pt x="6068" y="242307"/>
                  </a:lnTo>
                  <a:lnTo>
                    <a:pt x="9399" y="213863"/>
                  </a:lnTo>
                  <a:lnTo>
                    <a:pt x="13736" y="183612"/>
                  </a:lnTo>
                  <a:lnTo>
                    <a:pt x="18744" y="152155"/>
                  </a:lnTo>
                  <a:lnTo>
                    <a:pt x="24905" y="125539"/>
                  </a:lnTo>
                  <a:lnTo>
                    <a:pt x="39277" y="80915"/>
                  </a:lnTo>
                  <a:lnTo>
                    <a:pt x="63234" y="37542"/>
                  </a:lnTo>
                  <a:lnTo>
                    <a:pt x="81466" y="13559"/>
                  </a:lnTo>
                  <a:lnTo>
                    <a:pt x="94989" y="4335"/>
                  </a:lnTo>
                  <a:lnTo>
                    <a:pt x="102546" y="887"/>
                  </a:lnTo>
                  <a:lnTo>
                    <a:pt x="108996" y="0"/>
                  </a:lnTo>
                  <a:lnTo>
                    <a:pt x="119925" y="2777"/>
                  </a:lnTo>
                  <a:lnTo>
                    <a:pt x="137382" y="19016"/>
                  </a:lnTo>
                  <a:lnTo>
                    <a:pt x="149218" y="51814"/>
                  </a:lnTo>
                  <a:lnTo>
                    <a:pt x="150451" y="96183"/>
                  </a:lnTo>
                  <a:lnTo>
                    <a:pt x="139606" y="138336"/>
                  </a:lnTo>
                  <a:lnTo>
                    <a:pt x="119617" y="174265"/>
                  </a:lnTo>
                  <a:lnTo>
                    <a:pt x="102067" y="190766"/>
                  </a:lnTo>
                  <a:lnTo>
                    <a:pt x="83919" y="200685"/>
                  </a:lnTo>
                  <a:lnTo>
                    <a:pt x="68798" y="202743"/>
                  </a:lnTo>
                  <a:lnTo>
                    <a:pt x="62508" y="200186"/>
                  </a:lnTo>
                  <a:lnTo>
                    <a:pt x="41461" y="178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5"/>
            <p:cNvSpPr/>
            <p:nvPr>
              <p:custDataLst>
                <p:tags r:id="rId19"/>
              </p:custDataLst>
            </p:nvPr>
          </p:nvSpPr>
          <p:spPr>
            <a:xfrm>
              <a:off x="5016500" y="5693190"/>
              <a:ext cx="114452" cy="167861"/>
            </a:xfrm>
            <a:custGeom>
              <a:avLst/>
              <a:gdLst/>
              <a:ahLst/>
              <a:cxnLst/>
              <a:rect l="0" t="0" r="0" b="0"/>
              <a:pathLst>
                <a:path w="114452" h="167861">
                  <a:moveTo>
                    <a:pt x="0" y="28160"/>
                  </a:moveTo>
                  <a:lnTo>
                    <a:pt x="0" y="28160"/>
                  </a:lnTo>
                  <a:lnTo>
                    <a:pt x="6742" y="38273"/>
                  </a:lnTo>
                  <a:lnTo>
                    <a:pt x="10935" y="61417"/>
                  </a:lnTo>
                  <a:lnTo>
                    <a:pt x="12351" y="100136"/>
                  </a:lnTo>
                  <a:lnTo>
                    <a:pt x="10749" y="131930"/>
                  </a:lnTo>
                  <a:lnTo>
                    <a:pt x="9283" y="137557"/>
                  </a:lnTo>
                  <a:lnTo>
                    <a:pt x="7600" y="140602"/>
                  </a:lnTo>
                  <a:lnTo>
                    <a:pt x="5773" y="141927"/>
                  </a:lnTo>
                  <a:lnTo>
                    <a:pt x="3848" y="142105"/>
                  </a:lnTo>
                  <a:lnTo>
                    <a:pt x="3271" y="140106"/>
                  </a:lnTo>
                  <a:lnTo>
                    <a:pt x="12467" y="93327"/>
                  </a:lnTo>
                  <a:lnTo>
                    <a:pt x="27212" y="51623"/>
                  </a:lnTo>
                  <a:lnTo>
                    <a:pt x="44987" y="21550"/>
                  </a:lnTo>
                  <a:lnTo>
                    <a:pt x="57388" y="8524"/>
                  </a:lnTo>
                  <a:lnTo>
                    <a:pt x="69956" y="1794"/>
                  </a:lnTo>
                  <a:lnTo>
                    <a:pt x="76271" y="0"/>
                  </a:lnTo>
                  <a:lnTo>
                    <a:pt x="82597" y="920"/>
                  </a:lnTo>
                  <a:lnTo>
                    <a:pt x="95271" y="7586"/>
                  </a:lnTo>
                  <a:lnTo>
                    <a:pt x="106078" y="21367"/>
                  </a:lnTo>
                  <a:lnTo>
                    <a:pt x="110935" y="29982"/>
                  </a:lnTo>
                  <a:lnTo>
                    <a:pt x="114451" y="52723"/>
                  </a:lnTo>
                  <a:lnTo>
                    <a:pt x="112250" y="79294"/>
                  </a:lnTo>
                  <a:lnTo>
                    <a:pt x="100523" y="120608"/>
                  </a:lnTo>
                  <a:lnTo>
                    <a:pt x="88900" y="16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6"/>
            <p:cNvSpPr/>
            <p:nvPr>
              <p:custDataLst>
                <p:tags r:id="rId20"/>
              </p:custDataLst>
            </p:nvPr>
          </p:nvSpPr>
          <p:spPr>
            <a:xfrm>
              <a:off x="4978400" y="5626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7"/>
            <p:cNvSpPr/>
            <p:nvPr>
              <p:custDataLst>
                <p:tags r:id="rId21"/>
              </p:custDataLst>
            </p:nvPr>
          </p:nvSpPr>
          <p:spPr>
            <a:xfrm>
              <a:off x="4965700" y="5727700"/>
              <a:ext cx="5471" cy="120651"/>
            </a:xfrm>
            <a:custGeom>
              <a:avLst/>
              <a:gdLst/>
              <a:ahLst/>
              <a:cxnLst/>
              <a:rect l="0" t="0" r="0" b="0"/>
              <a:pathLst>
                <a:path w="547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5470" y="7211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8"/>
            <p:cNvSpPr/>
            <p:nvPr>
              <p:custDataLst>
                <p:tags r:id="rId22"/>
              </p:custDataLst>
            </p:nvPr>
          </p:nvSpPr>
          <p:spPr>
            <a:xfrm>
              <a:off x="4661826" y="5456938"/>
              <a:ext cx="202275" cy="467613"/>
            </a:xfrm>
            <a:custGeom>
              <a:avLst/>
              <a:gdLst/>
              <a:ahLst/>
              <a:cxnLst/>
              <a:rect l="0" t="0" r="0" b="0"/>
              <a:pathLst>
                <a:path w="202275" h="467613">
                  <a:moveTo>
                    <a:pt x="202274" y="23112"/>
                  </a:moveTo>
                  <a:lnTo>
                    <a:pt x="202274" y="23112"/>
                  </a:lnTo>
                  <a:lnTo>
                    <a:pt x="193435" y="5436"/>
                  </a:lnTo>
                  <a:lnTo>
                    <a:pt x="190737" y="2861"/>
                  </a:lnTo>
                  <a:lnTo>
                    <a:pt x="183976" y="0"/>
                  </a:lnTo>
                  <a:lnTo>
                    <a:pt x="170623" y="4373"/>
                  </a:lnTo>
                  <a:lnTo>
                    <a:pt x="152224" y="15490"/>
                  </a:lnTo>
                  <a:lnTo>
                    <a:pt x="117359" y="48371"/>
                  </a:lnTo>
                  <a:lnTo>
                    <a:pt x="90215" y="82551"/>
                  </a:lnTo>
                  <a:lnTo>
                    <a:pt x="76768" y="105777"/>
                  </a:lnTo>
                  <a:lnTo>
                    <a:pt x="63570" y="132550"/>
                  </a:lnTo>
                  <a:lnTo>
                    <a:pt x="50538" y="161687"/>
                  </a:lnTo>
                  <a:lnTo>
                    <a:pt x="39028" y="190990"/>
                  </a:lnTo>
                  <a:lnTo>
                    <a:pt x="28532" y="220403"/>
                  </a:lnTo>
                  <a:lnTo>
                    <a:pt x="18713" y="249889"/>
                  </a:lnTo>
                  <a:lnTo>
                    <a:pt x="11461" y="277308"/>
                  </a:lnTo>
                  <a:lnTo>
                    <a:pt x="5920" y="303348"/>
                  </a:lnTo>
                  <a:lnTo>
                    <a:pt x="0" y="350156"/>
                  </a:lnTo>
                  <a:lnTo>
                    <a:pt x="2073" y="387422"/>
                  </a:lnTo>
                  <a:lnTo>
                    <a:pt x="15223" y="416684"/>
                  </a:lnTo>
                  <a:lnTo>
                    <a:pt x="24657" y="429427"/>
                  </a:lnTo>
                  <a:lnTo>
                    <a:pt x="50191" y="447348"/>
                  </a:lnTo>
                  <a:lnTo>
                    <a:pt x="94324" y="467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9"/>
            <p:cNvSpPr/>
            <p:nvPr>
              <p:custDataLst>
                <p:tags r:id="rId23"/>
              </p:custDataLst>
            </p:nvPr>
          </p:nvSpPr>
          <p:spPr>
            <a:xfrm>
              <a:off x="4296468" y="5759450"/>
              <a:ext cx="173933" cy="44451"/>
            </a:xfrm>
            <a:custGeom>
              <a:avLst/>
              <a:gdLst/>
              <a:ahLst/>
              <a:cxnLst/>
              <a:rect l="0" t="0" r="0" b="0"/>
              <a:pathLst>
                <a:path w="17393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3249" y="39424"/>
                  </a:lnTo>
                  <a:lnTo>
                    <a:pt x="0" y="38688"/>
                  </a:lnTo>
                  <a:lnTo>
                    <a:pt x="122" y="38492"/>
                  </a:lnTo>
                  <a:lnTo>
                    <a:pt x="35549" y="34371"/>
                  </a:lnTo>
                  <a:lnTo>
                    <a:pt x="78367" y="22413"/>
                  </a:lnTo>
                  <a:lnTo>
                    <a:pt x="111703" y="12784"/>
                  </a:lnTo>
                  <a:lnTo>
                    <a:pt x="153299" y="4101"/>
                  </a:lnTo>
                  <a:lnTo>
                    <a:pt x="173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50"/>
            <p:cNvSpPr/>
            <p:nvPr>
              <p:custDataLst>
                <p:tags r:id="rId24"/>
              </p:custDataLst>
            </p:nvPr>
          </p:nvSpPr>
          <p:spPr>
            <a:xfrm>
              <a:off x="4376043" y="5460179"/>
              <a:ext cx="170558" cy="470722"/>
            </a:xfrm>
            <a:custGeom>
              <a:avLst/>
              <a:gdLst/>
              <a:ahLst/>
              <a:cxnLst/>
              <a:rect l="0" t="0" r="0" b="0"/>
              <a:pathLst>
                <a:path w="170558" h="470722">
                  <a:moveTo>
                    <a:pt x="170557" y="32571"/>
                  </a:moveTo>
                  <a:lnTo>
                    <a:pt x="170557" y="32571"/>
                  </a:lnTo>
                  <a:lnTo>
                    <a:pt x="152880" y="9427"/>
                  </a:lnTo>
                  <a:lnTo>
                    <a:pt x="133961" y="0"/>
                  </a:lnTo>
                  <a:lnTo>
                    <a:pt x="116663" y="691"/>
                  </a:lnTo>
                  <a:lnTo>
                    <a:pt x="107110" y="2851"/>
                  </a:lnTo>
                  <a:lnTo>
                    <a:pt x="88972" y="16540"/>
                  </a:lnTo>
                  <a:lnTo>
                    <a:pt x="72208" y="38146"/>
                  </a:lnTo>
                  <a:lnTo>
                    <a:pt x="50870" y="83455"/>
                  </a:lnTo>
                  <a:lnTo>
                    <a:pt x="37635" y="121038"/>
                  </a:lnTo>
                  <a:lnTo>
                    <a:pt x="24698" y="163142"/>
                  </a:lnTo>
                  <a:lnTo>
                    <a:pt x="13303" y="208430"/>
                  </a:lnTo>
                  <a:lnTo>
                    <a:pt x="9277" y="232361"/>
                  </a:lnTo>
                  <a:lnTo>
                    <a:pt x="5886" y="256781"/>
                  </a:lnTo>
                  <a:lnTo>
                    <a:pt x="3627" y="280822"/>
                  </a:lnTo>
                  <a:lnTo>
                    <a:pt x="1115" y="328230"/>
                  </a:lnTo>
                  <a:lnTo>
                    <a:pt x="0" y="371408"/>
                  </a:lnTo>
                  <a:lnTo>
                    <a:pt x="209" y="408943"/>
                  </a:lnTo>
                  <a:lnTo>
                    <a:pt x="6093" y="454258"/>
                  </a:lnTo>
                  <a:lnTo>
                    <a:pt x="11807" y="47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251"/>
          <p:cNvSpPr/>
          <p:nvPr>
            <p:custDataLst>
              <p:tags r:id="rId3"/>
            </p:custDataLst>
          </p:nvPr>
        </p:nvSpPr>
        <p:spPr>
          <a:xfrm>
            <a:off x="4300706" y="5196362"/>
            <a:ext cx="239545" cy="197442"/>
          </a:xfrm>
          <a:custGeom>
            <a:avLst/>
            <a:gdLst/>
            <a:ahLst/>
            <a:cxnLst/>
            <a:rect l="0" t="0" r="0" b="0"/>
            <a:pathLst>
              <a:path w="239545" h="197442">
                <a:moveTo>
                  <a:pt x="87144" y="61438"/>
                </a:moveTo>
                <a:lnTo>
                  <a:pt x="87144" y="61438"/>
                </a:lnTo>
                <a:lnTo>
                  <a:pt x="90515" y="58067"/>
                </a:lnTo>
                <a:lnTo>
                  <a:pt x="94051" y="56412"/>
                </a:lnTo>
                <a:lnTo>
                  <a:pt x="95982" y="55971"/>
                </a:lnTo>
                <a:lnTo>
                  <a:pt x="97270" y="54971"/>
                </a:lnTo>
                <a:lnTo>
                  <a:pt x="98700" y="51978"/>
                </a:lnTo>
                <a:lnTo>
                  <a:pt x="99081" y="51604"/>
                </a:lnTo>
                <a:lnTo>
                  <a:pt x="99336" y="52060"/>
                </a:lnTo>
                <a:lnTo>
                  <a:pt x="99743" y="57861"/>
                </a:lnTo>
                <a:lnTo>
                  <a:pt x="73320" y="99848"/>
                </a:lnTo>
                <a:lnTo>
                  <a:pt x="44458" y="140234"/>
                </a:lnTo>
                <a:lnTo>
                  <a:pt x="14547" y="185992"/>
                </a:lnTo>
                <a:lnTo>
                  <a:pt x="7136" y="194407"/>
                </a:lnTo>
                <a:lnTo>
                  <a:pt x="4172" y="196651"/>
                </a:lnTo>
                <a:lnTo>
                  <a:pt x="2196" y="197441"/>
                </a:lnTo>
                <a:lnTo>
                  <a:pt x="879" y="197262"/>
                </a:lnTo>
                <a:lnTo>
                  <a:pt x="0" y="196437"/>
                </a:lnTo>
                <a:lnTo>
                  <a:pt x="5506" y="181793"/>
                </a:lnTo>
                <a:lnTo>
                  <a:pt x="30950" y="136484"/>
                </a:lnTo>
                <a:lnTo>
                  <a:pt x="52212" y="95077"/>
                </a:lnTo>
                <a:lnTo>
                  <a:pt x="74364" y="54337"/>
                </a:lnTo>
                <a:lnTo>
                  <a:pt x="101768" y="12540"/>
                </a:lnTo>
                <a:lnTo>
                  <a:pt x="116360" y="0"/>
                </a:lnTo>
                <a:lnTo>
                  <a:pt x="117910" y="18"/>
                </a:lnTo>
                <a:lnTo>
                  <a:pt x="121514" y="1920"/>
                </a:lnTo>
                <a:lnTo>
                  <a:pt x="129576" y="13960"/>
                </a:lnTo>
                <a:lnTo>
                  <a:pt x="153599" y="60319"/>
                </a:lnTo>
                <a:lnTo>
                  <a:pt x="177409" y="93041"/>
                </a:lnTo>
                <a:lnTo>
                  <a:pt x="195498" y="108823"/>
                </a:lnTo>
                <a:lnTo>
                  <a:pt x="239544" y="1249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8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43"/>
          <p:cNvGrpSpPr/>
          <p:nvPr/>
        </p:nvGrpSpPr>
        <p:grpSpPr>
          <a:xfrm>
            <a:off x="1873273" y="800100"/>
            <a:ext cx="333836" cy="495301"/>
            <a:chOff x="1873273" y="800100"/>
            <a:chExt cx="333836" cy="495301"/>
          </a:xfrm>
        </p:grpSpPr>
        <p:sp>
          <p:nvSpPr>
            <p:cNvPr id="2" name="SMARTInkShape-252"/>
            <p:cNvSpPr/>
            <p:nvPr>
              <p:custDataLst>
                <p:tags r:id="rId90"/>
              </p:custDataLst>
            </p:nvPr>
          </p:nvSpPr>
          <p:spPr>
            <a:xfrm>
              <a:off x="2082877" y="808215"/>
              <a:ext cx="124232" cy="487186"/>
            </a:xfrm>
            <a:custGeom>
              <a:avLst/>
              <a:gdLst/>
              <a:ahLst/>
              <a:cxnLst/>
              <a:rect l="0" t="0" r="0" b="0"/>
              <a:pathLst>
                <a:path w="124232" h="487186">
                  <a:moveTo>
                    <a:pt x="120573" y="10935"/>
                  </a:moveTo>
                  <a:lnTo>
                    <a:pt x="120573" y="10935"/>
                  </a:lnTo>
                  <a:lnTo>
                    <a:pt x="123944" y="4193"/>
                  </a:lnTo>
                  <a:lnTo>
                    <a:pt x="124231" y="2207"/>
                  </a:lnTo>
                  <a:lnTo>
                    <a:pt x="123717" y="883"/>
                  </a:lnTo>
                  <a:lnTo>
                    <a:pt x="122669" y="0"/>
                  </a:lnTo>
                  <a:lnTo>
                    <a:pt x="121265" y="117"/>
                  </a:lnTo>
                  <a:lnTo>
                    <a:pt x="117823" y="2129"/>
                  </a:lnTo>
                  <a:lnTo>
                    <a:pt x="85185" y="42562"/>
                  </a:lnTo>
                  <a:lnTo>
                    <a:pt x="57877" y="82630"/>
                  </a:lnTo>
                  <a:lnTo>
                    <a:pt x="33793" y="122019"/>
                  </a:lnTo>
                  <a:lnTo>
                    <a:pt x="13433" y="163562"/>
                  </a:lnTo>
                  <a:lnTo>
                    <a:pt x="1434" y="191667"/>
                  </a:lnTo>
                  <a:lnTo>
                    <a:pt x="1636" y="192806"/>
                  </a:lnTo>
                  <a:lnTo>
                    <a:pt x="2476" y="193566"/>
                  </a:lnTo>
                  <a:lnTo>
                    <a:pt x="6207" y="195059"/>
                  </a:lnTo>
                  <a:lnTo>
                    <a:pt x="2900" y="237801"/>
                  </a:lnTo>
                  <a:lnTo>
                    <a:pt x="805" y="279394"/>
                  </a:lnTo>
                  <a:lnTo>
                    <a:pt x="315" y="312989"/>
                  </a:lnTo>
                  <a:lnTo>
                    <a:pt x="97" y="348381"/>
                  </a:lnTo>
                  <a:lnTo>
                    <a:pt x="0" y="382926"/>
                  </a:lnTo>
                  <a:lnTo>
                    <a:pt x="3317" y="423995"/>
                  </a:lnTo>
                  <a:lnTo>
                    <a:pt x="10464" y="468573"/>
                  </a:lnTo>
                  <a:lnTo>
                    <a:pt x="11664" y="474915"/>
                  </a:lnTo>
                  <a:lnTo>
                    <a:pt x="12689" y="476888"/>
                  </a:lnTo>
                  <a:lnTo>
                    <a:pt x="14078" y="478204"/>
                  </a:lnTo>
                  <a:lnTo>
                    <a:pt x="31673" y="487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3"/>
            <p:cNvSpPr/>
            <p:nvPr>
              <p:custDataLst>
                <p:tags r:id="rId91"/>
              </p:custDataLst>
            </p:nvPr>
          </p:nvSpPr>
          <p:spPr>
            <a:xfrm>
              <a:off x="1873273" y="800100"/>
              <a:ext cx="228578" cy="266701"/>
            </a:xfrm>
            <a:custGeom>
              <a:avLst/>
              <a:gdLst/>
              <a:ahLst/>
              <a:cxnLst/>
              <a:rect l="0" t="0" r="0" b="0"/>
              <a:pathLst>
                <a:path w="228578" h="266701">
                  <a:moveTo>
                    <a:pt x="6327" y="0"/>
                  </a:moveTo>
                  <a:lnTo>
                    <a:pt x="6327" y="0"/>
                  </a:lnTo>
                  <a:lnTo>
                    <a:pt x="2956" y="0"/>
                  </a:lnTo>
                  <a:lnTo>
                    <a:pt x="1963" y="706"/>
                  </a:lnTo>
                  <a:lnTo>
                    <a:pt x="1301" y="1881"/>
                  </a:lnTo>
                  <a:lnTo>
                    <a:pt x="55" y="6089"/>
                  </a:lnTo>
                  <a:lnTo>
                    <a:pt x="0" y="9644"/>
                  </a:lnTo>
                  <a:lnTo>
                    <a:pt x="3750" y="13223"/>
                  </a:lnTo>
                  <a:lnTo>
                    <a:pt x="45411" y="43128"/>
                  </a:lnTo>
                  <a:lnTo>
                    <a:pt x="81721" y="69850"/>
                  </a:lnTo>
                  <a:lnTo>
                    <a:pt x="120388" y="106852"/>
                  </a:lnTo>
                  <a:lnTo>
                    <a:pt x="155285" y="145725"/>
                  </a:lnTo>
                  <a:lnTo>
                    <a:pt x="187968" y="187425"/>
                  </a:lnTo>
                  <a:lnTo>
                    <a:pt x="214702" y="229848"/>
                  </a:lnTo>
                  <a:lnTo>
                    <a:pt x="22857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44"/>
          <p:cNvGrpSpPr/>
          <p:nvPr/>
        </p:nvGrpSpPr>
        <p:grpSpPr>
          <a:xfrm>
            <a:off x="2463800" y="1098550"/>
            <a:ext cx="260351" cy="139284"/>
            <a:chOff x="2463800" y="1098550"/>
            <a:chExt cx="260351" cy="139284"/>
          </a:xfrm>
        </p:grpSpPr>
        <p:sp>
          <p:nvSpPr>
            <p:cNvPr id="5" name="SMARTInkShape-254"/>
            <p:cNvSpPr/>
            <p:nvPr>
              <p:custDataLst>
                <p:tags r:id="rId88"/>
              </p:custDataLst>
            </p:nvPr>
          </p:nvSpPr>
          <p:spPr>
            <a:xfrm>
              <a:off x="2463800" y="10985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8789" y="5958"/>
                  </a:lnTo>
                  <a:lnTo>
                    <a:pt x="48116" y="6298"/>
                  </a:lnTo>
                  <a:lnTo>
                    <a:pt x="83636" y="7040"/>
                  </a:lnTo>
                  <a:lnTo>
                    <a:pt x="129802" y="15136"/>
                  </a:lnTo>
                  <a:lnTo>
                    <a:pt x="1587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5"/>
            <p:cNvSpPr/>
            <p:nvPr>
              <p:custDataLst>
                <p:tags r:id="rId89"/>
              </p:custDataLst>
            </p:nvPr>
          </p:nvSpPr>
          <p:spPr>
            <a:xfrm>
              <a:off x="2490965" y="1206500"/>
              <a:ext cx="233186" cy="31334"/>
            </a:xfrm>
            <a:custGeom>
              <a:avLst/>
              <a:gdLst/>
              <a:ahLst/>
              <a:cxnLst/>
              <a:rect l="0" t="0" r="0" b="0"/>
              <a:pathLst>
                <a:path w="233186" h="31334">
                  <a:moveTo>
                    <a:pt x="10935" y="12700"/>
                  </a:moveTo>
                  <a:lnTo>
                    <a:pt x="10935" y="12700"/>
                  </a:lnTo>
                  <a:lnTo>
                    <a:pt x="2207" y="22134"/>
                  </a:lnTo>
                  <a:lnTo>
                    <a:pt x="0" y="27006"/>
                  </a:lnTo>
                  <a:lnTo>
                    <a:pt x="823" y="28587"/>
                  </a:lnTo>
                  <a:lnTo>
                    <a:pt x="2782" y="29641"/>
                  </a:lnTo>
                  <a:lnTo>
                    <a:pt x="22809" y="31333"/>
                  </a:lnTo>
                  <a:lnTo>
                    <a:pt x="55924" y="24885"/>
                  </a:lnTo>
                  <a:lnTo>
                    <a:pt x="86669" y="17880"/>
                  </a:lnTo>
                  <a:lnTo>
                    <a:pt x="120794" y="10769"/>
                  </a:lnTo>
                  <a:lnTo>
                    <a:pt x="154776" y="5257"/>
                  </a:lnTo>
                  <a:lnTo>
                    <a:pt x="202270" y="1557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5"/>
          <p:cNvGrpSpPr/>
          <p:nvPr/>
        </p:nvGrpSpPr>
        <p:grpSpPr>
          <a:xfrm>
            <a:off x="3116030" y="295079"/>
            <a:ext cx="1471846" cy="949522"/>
            <a:chOff x="3116030" y="295079"/>
            <a:chExt cx="1471846" cy="949522"/>
          </a:xfrm>
        </p:grpSpPr>
        <p:sp>
          <p:nvSpPr>
            <p:cNvPr id="8" name="SMARTInkShape-256"/>
            <p:cNvSpPr/>
            <p:nvPr>
              <p:custDataLst>
                <p:tags r:id="rId72"/>
              </p:custDataLst>
            </p:nvPr>
          </p:nvSpPr>
          <p:spPr>
            <a:xfrm>
              <a:off x="3205147" y="817809"/>
              <a:ext cx="134954" cy="401392"/>
            </a:xfrm>
            <a:custGeom>
              <a:avLst/>
              <a:gdLst/>
              <a:ahLst/>
              <a:cxnLst/>
              <a:rect l="0" t="0" r="0" b="0"/>
              <a:pathLst>
                <a:path w="134954" h="401392">
                  <a:moveTo>
                    <a:pt x="134953" y="33091"/>
                  </a:moveTo>
                  <a:lnTo>
                    <a:pt x="134953" y="33091"/>
                  </a:lnTo>
                  <a:lnTo>
                    <a:pt x="134953" y="22978"/>
                  </a:lnTo>
                  <a:lnTo>
                    <a:pt x="131190" y="14250"/>
                  </a:lnTo>
                  <a:lnTo>
                    <a:pt x="128211" y="9947"/>
                  </a:lnTo>
                  <a:lnTo>
                    <a:pt x="117375" y="3284"/>
                  </a:lnTo>
                  <a:lnTo>
                    <a:pt x="110534" y="520"/>
                  </a:lnTo>
                  <a:lnTo>
                    <a:pt x="84051" y="0"/>
                  </a:lnTo>
                  <a:lnTo>
                    <a:pt x="53862" y="11057"/>
                  </a:lnTo>
                  <a:lnTo>
                    <a:pt x="36824" y="27531"/>
                  </a:lnTo>
                  <a:lnTo>
                    <a:pt x="22901" y="51081"/>
                  </a:lnTo>
                  <a:lnTo>
                    <a:pt x="12010" y="82714"/>
                  </a:lnTo>
                  <a:lnTo>
                    <a:pt x="4347" y="119822"/>
                  </a:lnTo>
                  <a:lnTo>
                    <a:pt x="0" y="159127"/>
                  </a:lnTo>
                  <a:lnTo>
                    <a:pt x="420" y="197762"/>
                  </a:lnTo>
                  <a:lnTo>
                    <a:pt x="2959" y="237982"/>
                  </a:lnTo>
                  <a:lnTo>
                    <a:pt x="6439" y="277965"/>
                  </a:lnTo>
                  <a:lnTo>
                    <a:pt x="10338" y="314550"/>
                  </a:lnTo>
                  <a:lnTo>
                    <a:pt x="16499" y="356767"/>
                  </a:lnTo>
                  <a:lnTo>
                    <a:pt x="20653" y="40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7"/>
            <p:cNvSpPr/>
            <p:nvPr>
              <p:custDataLst>
                <p:tags r:id="rId73"/>
              </p:custDataLst>
            </p:nvPr>
          </p:nvSpPr>
          <p:spPr>
            <a:xfrm>
              <a:off x="3116030" y="1047750"/>
              <a:ext cx="211371" cy="76201"/>
            </a:xfrm>
            <a:custGeom>
              <a:avLst/>
              <a:gdLst/>
              <a:ahLst/>
              <a:cxnLst/>
              <a:rect l="0" t="0" r="0" b="0"/>
              <a:pathLst>
                <a:path w="211371" h="76201">
                  <a:moveTo>
                    <a:pt x="8170" y="76200"/>
                  </a:moveTo>
                  <a:lnTo>
                    <a:pt x="8170" y="76200"/>
                  </a:lnTo>
                  <a:lnTo>
                    <a:pt x="1428" y="76200"/>
                  </a:lnTo>
                  <a:lnTo>
                    <a:pt x="147" y="75494"/>
                  </a:lnTo>
                  <a:lnTo>
                    <a:pt x="0" y="74318"/>
                  </a:lnTo>
                  <a:lnTo>
                    <a:pt x="606" y="72829"/>
                  </a:lnTo>
                  <a:lnTo>
                    <a:pt x="33671" y="57690"/>
                  </a:lnTo>
                  <a:lnTo>
                    <a:pt x="66776" y="43985"/>
                  </a:lnTo>
                  <a:lnTo>
                    <a:pt x="109711" y="28486"/>
                  </a:lnTo>
                  <a:lnTo>
                    <a:pt x="151372" y="15953"/>
                  </a:lnTo>
                  <a:lnTo>
                    <a:pt x="211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8"/>
            <p:cNvSpPr/>
            <p:nvPr>
              <p:custDataLst>
                <p:tags r:id="rId74"/>
              </p:custDataLst>
            </p:nvPr>
          </p:nvSpPr>
          <p:spPr>
            <a:xfrm>
              <a:off x="3518396" y="796038"/>
              <a:ext cx="155276" cy="385063"/>
            </a:xfrm>
            <a:custGeom>
              <a:avLst/>
              <a:gdLst/>
              <a:ahLst/>
              <a:cxnLst/>
              <a:rect l="0" t="0" r="0" b="0"/>
              <a:pathLst>
                <a:path w="155276" h="385063">
                  <a:moveTo>
                    <a:pt x="151904" y="23112"/>
                  </a:moveTo>
                  <a:lnTo>
                    <a:pt x="151904" y="23112"/>
                  </a:lnTo>
                  <a:lnTo>
                    <a:pt x="155275" y="16370"/>
                  </a:lnTo>
                  <a:lnTo>
                    <a:pt x="154857" y="12973"/>
                  </a:lnTo>
                  <a:lnTo>
                    <a:pt x="150629" y="5435"/>
                  </a:lnTo>
                  <a:lnTo>
                    <a:pt x="145928" y="1145"/>
                  </a:lnTo>
                  <a:lnTo>
                    <a:pt x="143687" y="0"/>
                  </a:lnTo>
                  <a:lnTo>
                    <a:pt x="133671" y="2492"/>
                  </a:lnTo>
                  <a:lnTo>
                    <a:pt x="119106" y="10420"/>
                  </a:lnTo>
                  <a:lnTo>
                    <a:pt x="100873" y="25703"/>
                  </a:lnTo>
                  <a:lnTo>
                    <a:pt x="70775" y="70995"/>
                  </a:lnTo>
                  <a:lnTo>
                    <a:pt x="48113" y="114714"/>
                  </a:lnTo>
                  <a:lnTo>
                    <a:pt x="36143" y="139213"/>
                  </a:lnTo>
                  <a:lnTo>
                    <a:pt x="19081" y="185249"/>
                  </a:lnTo>
                  <a:lnTo>
                    <a:pt x="7499" y="229229"/>
                  </a:lnTo>
                  <a:lnTo>
                    <a:pt x="0" y="272293"/>
                  </a:lnTo>
                  <a:lnTo>
                    <a:pt x="1841" y="307426"/>
                  </a:lnTo>
                  <a:lnTo>
                    <a:pt x="11126" y="335740"/>
                  </a:lnTo>
                  <a:lnTo>
                    <a:pt x="27012" y="357732"/>
                  </a:lnTo>
                  <a:lnTo>
                    <a:pt x="49594" y="371269"/>
                  </a:lnTo>
                  <a:lnTo>
                    <a:pt x="88404" y="385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9"/>
            <p:cNvSpPr/>
            <p:nvPr>
              <p:custDataLst>
                <p:tags r:id="rId75"/>
              </p:custDataLst>
            </p:nvPr>
          </p:nvSpPr>
          <p:spPr>
            <a:xfrm>
              <a:off x="3723791" y="910742"/>
              <a:ext cx="194160" cy="244959"/>
            </a:xfrm>
            <a:custGeom>
              <a:avLst/>
              <a:gdLst/>
              <a:ahLst/>
              <a:cxnLst/>
              <a:rect l="0" t="0" r="0" b="0"/>
              <a:pathLst>
                <a:path w="194160" h="2449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6732" y="31264"/>
                  </a:lnTo>
                  <a:lnTo>
                    <a:pt x="79545" y="66714"/>
                  </a:lnTo>
                  <a:lnTo>
                    <a:pt x="122335" y="111868"/>
                  </a:lnTo>
                  <a:lnTo>
                    <a:pt x="155082" y="157625"/>
                  </a:lnTo>
                  <a:lnTo>
                    <a:pt x="175917" y="199091"/>
                  </a:lnTo>
                  <a:lnTo>
                    <a:pt x="194159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0"/>
            <p:cNvSpPr/>
            <p:nvPr>
              <p:custDataLst>
                <p:tags r:id="rId76"/>
              </p:custDataLst>
            </p:nvPr>
          </p:nvSpPr>
          <p:spPr>
            <a:xfrm>
              <a:off x="3753876" y="903465"/>
              <a:ext cx="189475" cy="271286"/>
            </a:xfrm>
            <a:custGeom>
              <a:avLst/>
              <a:gdLst/>
              <a:ahLst/>
              <a:cxnLst/>
              <a:rect l="0" t="0" r="0" b="0"/>
              <a:pathLst>
                <a:path w="189475" h="271286">
                  <a:moveTo>
                    <a:pt x="189474" y="10935"/>
                  </a:moveTo>
                  <a:lnTo>
                    <a:pt x="189474" y="10935"/>
                  </a:lnTo>
                  <a:lnTo>
                    <a:pt x="186103" y="4193"/>
                  </a:lnTo>
                  <a:lnTo>
                    <a:pt x="184405" y="2207"/>
                  </a:lnTo>
                  <a:lnTo>
                    <a:pt x="180636" y="0"/>
                  </a:lnTo>
                  <a:lnTo>
                    <a:pt x="167805" y="2129"/>
                  </a:lnTo>
                  <a:lnTo>
                    <a:pt x="156560" y="11019"/>
                  </a:lnTo>
                  <a:lnTo>
                    <a:pt x="125352" y="46465"/>
                  </a:lnTo>
                  <a:lnTo>
                    <a:pt x="92158" y="92018"/>
                  </a:lnTo>
                  <a:lnTo>
                    <a:pt x="66025" y="129287"/>
                  </a:lnTo>
                  <a:lnTo>
                    <a:pt x="40063" y="167252"/>
                  </a:lnTo>
                  <a:lnTo>
                    <a:pt x="11697" y="214277"/>
                  </a:lnTo>
                  <a:lnTo>
                    <a:pt x="1572" y="237011"/>
                  </a:lnTo>
                  <a:lnTo>
                    <a:pt x="0" y="245613"/>
                  </a:lnTo>
                  <a:lnTo>
                    <a:pt x="5324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1"/>
            <p:cNvSpPr/>
            <p:nvPr>
              <p:custDataLst>
                <p:tags r:id="rId77"/>
              </p:custDataLst>
            </p:nvPr>
          </p:nvSpPr>
          <p:spPr>
            <a:xfrm>
              <a:off x="4057650" y="831850"/>
              <a:ext cx="82103" cy="412751"/>
            </a:xfrm>
            <a:custGeom>
              <a:avLst/>
              <a:gdLst/>
              <a:ahLst/>
              <a:cxnLst/>
              <a:rect l="0" t="0" r="0" b="0"/>
              <a:pathLst>
                <a:path w="82103" h="4127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3397" y="706"/>
                  </a:lnTo>
                  <a:lnTo>
                    <a:pt x="24680" y="18951"/>
                  </a:lnTo>
                  <a:lnTo>
                    <a:pt x="47608" y="54926"/>
                  </a:lnTo>
                  <a:lnTo>
                    <a:pt x="62081" y="92850"/>
                  </a:lnTo>
                  <a:lnTo>
                    <a:pt x="74158" y="138633"/>
                  </a:lnTo>
                  <a:lnTo>
                    <a:pt x="78366" y="163683"/>
                  </a:lnTo>
                  <a:lnTo>
                    <a:pt x="81878" y="189555"/>
                  </a:lnTo>
                  <a:lnTo>
                    <a:pt x="82102" y="215976"/>
                  </a:lnTo>
                  <a:lnTo>
                    <a:pt x="80134" y="242762"/>
                  </a:lnTo>
                  <a:lnTo>
                    <a:pt x="76706" y="269791"/>
                  </a:lnTo>
                  <a:lnTo>
                    <a:pt x="61608" y="316757"/>
                  </a:lnTo>
                  <a:lnTo>
                    <a:pt x="41493" y="355975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2"/>
            <p:cNvSpPr/>
            <p:nvPr>
              <p:custDataLst>
                <p:tags r:id="rId78"/>
              </p:custDataLst>
            </p:nvPr>
          </p:nvSpPr>
          <p:spPr>
            <a:xfrm>
              <a:off x="3327400" y="476250"/>
              <a:ext cx="69851" cy="260351"/>
            </a:xfrm>
            <a:custGeom>
              <a:avLst/>
              <a:gdLst/>
              <a:ahLst/>
              <a:cxnLst/>
              <a:rect l="0" t="0" r="0" b="0"/>
              <a:pathLst>
                <a:path w="69851" h="260351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51552" y="46087"/>
                  </a:lnTo>
                  <a:lnTo>
                    <a:pt x="43183" y="89777"/>
                  </a:lnTo>
                  <a:lnTo>
                    <a:pt x="34715" y="123862"/>
                  </a:lnTo>
                  <a:lnTo>
                    <a:pt x="24601" y="159472"/>
                  </a:lnTo>
                  <a:lnTo>
                    <a:pt x="15402" y="194113"/>
                  </a:lnTo>
                  <a:lnTo>
                    <a:pt x="5661" y="23523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3"/>
            <p:cNvSpPr/>
            <p:nvPr>
              <p:custDataLst>
                <p:tags r:id="rId79"/>
              </p:custDataLst>
            </p:nvPr>
          </p:nvSpPr>
          <p:spPr>
            <a:xfrm>
              <a:off x="3277744" y="674506"/>
              <a:ext cx="117772" cy="93845"/>
            </a:xfrm>
            <a:custGeom>
              <a:avLst/>
              <a:gdLst/>
              <a:ahLst/>
              <a:cxnLst/>
              <a:rect l="0" t="0" r="0" b="0"/>
              <a:pathLst>
                <a:path w="117772" h="93845">
                  <a:moveTo>
                    <a:pt x="11556" y="17644"/>
                  </a:moveTo>
                  <a:lnTo>
                    <a:pt x="11556" y="17644"/>
                  </a:lnTo>
                  <a:lnTo>
                    <a:pt x="0" y="0"/>
                  </a:lnTo>
                  <a:lnTo>
                    <a:pt x="5937" y="2381"/>
                  </a:lnTo>
                  <a:lnTo>
                    <a:pt x="50102" y="31360"/>
                  </a:lnTo>
                  <a:lnTo>
                    <a:pt x="68838" y="38485"/>
                  </a:lnTo>
                  <a:lnTo>
                    <a:pt x="81465" y="39136"/>
                  </a:lnTo>
                  <a:lnTo>
                    <a:pt x="93427" y="36368"/>
                  </a:lnTo>
                  <a:lnTo>
                    <a:pt x="113650" y="22531"/>
                  </a:lnTo>
                  <a:lnTo>
                    <a:pt x="116903" y="17935"/>
                  </a:lnTo>
                  <a:lnTo>
                    <a:pt x="117771" y="15721"/>
                  </a:lnTo>
                  <a:lnTo>
                    <a:pt x="117644" y="14951"/>
                  </a:lnTo>
                  <a:lnTo>
                    <a:pt x="116853" y="15143"/>
                  </a:lnTo>
                  <a:lnTo>
                    <a:pt x="69976" y="54404"/>
                  </a:lnTo>
                  <a:lnTo>
                    <a:pt x="30606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4"/>
            <p:cNvSpPr/>
            <p:nvPr>
              <p:custDataLst>
                <p:tags r:id="rId80"/>
              </p:custDataLst>
            </p:nvPr>
          </p:nvSpPr>
          <p:spPr>
            <a:xfrm>
              <a:off x="3575050" y="426333"/>
              <a:ext cx="152401" cy="123917"/>
            </a:xfrm>
            <a:custGeom>
              <a:avLst/>
              <a:gdLst/>
              <a:ahLst/>
              <a:cxnLst/>
              <a:rect l="0" t="0" r="0" b="0"/>
              <a:pathLst>
                <a:path w="152401" h="12391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144" y="40578"/>
                  </a:lnTo>
                  <a:lnTo>
                    <a:pt x="2813" y="69963"/>
                  </a:lnTo>
                  <a:lnTo>
                    <a:pt x="7295" y="110465"/>
                  </a:lnTo>
                  <a:lnTo>
                    <a:pt x="12885" y="118690"/>
                  </a:lnTo>
                  <a:lnTo>
                    <a:pt x="20073" y="122816"/>
                  </a:lnTo>
                  <a:lnTo>
                    <a:pt x="23965" y="123916"/>
                  </a:lnTo>
                  <a:lnTo>
                    <a:pt x="35816" y="119495"/>
                  </a:lnTo>
                  <a:lnTo>
                    <a:pt x="49079" y="109768"/>
                  </a:lnTo>
                  <a:lnTo>
                    <a:pt x="63774" y="88425"/>
                  </a:lnTo>
                  <a:lnTo>
                    <a:pt x="77795" y="47575"/>
                  </a:lnTo>
                  <a:lnTo>
                    <a:pt x="81923" y="24897"/>
                  </a:lnTo>
                  <a:lnTo>
                    <a:pt x="82133" y="24770"/>
                  </a:lnTo>
                  <a:lnTo>
                    <a:pt x="91377" y="66586"/>
                  </a:lnTo>
                  <a:lnTo>
                    <a:pt x="100845" y="83941"/>
                  </a:lnTo>
                  <a:lnTo>
                    <a:pt x="110437" y="91615"/>
                  </a:lnTo>
                  <a:lnTo>
                    <a:pt x="115958" y="94649"/>
                  </a:lnTo>
                  <a:lnTo>
                    <a:pt x="129618" y="96138"/>
                  </a:lnTo>
                  <a:lnTo>
                    <a:pt x="1524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5"/>
            <p:cNvSpPr/>
            <p:nvPr>
              <p:custDataLst>
                <p:tags r:id="rId81"/>
              </p:custDataLst>
            </p:nvPr>
          </p:nvSpPr>
          <p:spPr>
            <a:xfrm>
              <a:off x="3755829" y="437397"/>
              <a:ext cx="54172" cy="103329"/>
            </a:xfrm>
            <a:custGeom>
              <a:avLst/>
              <a:gdLst/>
              <a:ahLst/>
              <a:cxnLst/>
              <a:rect l="0" t="0" r="0" b="0"/>
              <a:pathLst>
                <a:path w="54172" h="103329">
                  <a:moveTo>
                    <a:pt x="3371" y="753"/>
                  </a:moveTo>
                  <a:lnTo>
                    <a:pt x="3371" y="753"/>
                  </a:lnTo>
                  <a:lnTo>
                    <a:pt x="3371" y="4124"/>
                  </a:lnTo>
                  <a:lnTo>
                    <a:pt x="0" y="12962"/>
                  </a:lnTo>
                  <a:lnTo>
                    <a:pt x="2750" y="54556"/>
                  </a:lnTo>
                  <a:lnTo>
                    <a:pt x="5171" y="87331"/>
                  </a:lnTo>
                  <a:lnTo>
                    <a:pt x="8822" y="102757"/>
                  </a:lnTo>
                  <a:lnTo>
                    <a:pt x="8416" y="103328"/>
                  </a:lnTo>
                  <a:lnTo>
                    <a:pt x="6083" y="100199"/>
                  </a:lnTo>
                  <a:lnTo>
                    <a:pt x="9076" y="57647"/>
                  </a:lnTo>
                  <a:lnTo>
                    <a:pt x="12901" y="30938"/>
                  </a:lnTo>
                  <a:lnTo>
                    <a:pt x="18425" y="17461"/>
                  </a:lnTo>
                  <a:lnTo>
                    <a:pt x="30098" y="682"/>
                  </a:lnTo>
                  <a:lnTo>
                    <a:pt x="33184" y="0"/>
                  </a:lnTo>
                  <a:lnTo>
                    <a:pt x="36652" y="957"/>
                  </a:lnTo>
                  <a:lnTo>
                    <a:pt x="40375" y="3005"/>
                  </a:lnTo>
                  <a:lnTo>
                    <a:pt x="46393" y="10926"/>
                  </a:lnTo>
                  <a:lnTo>
                    <a:pt x="50714" y="22208"/>
                  </a:lnTo>
                  <a:lnTo>
                    <a:pt x="54171" y="70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6"/>
            <p:cNvSpPr/>
            <p:nvPr>
              <p:custDataLst>
                <p:tags r:id="rId82"/>
              </p:custDataLst>
            </p:nvPr>
          </p:nvSpPr>
          <p:spPr>
            <a:xfrm>
              <a:off x="3873761" y="295079"/>
              <a:ext cx="69590" cy="253141"/>
            </a:xfrm>
            <a:custGeom>
              <a:avLst/>
              <a:gdLst/>
              <a:ahLst/>
              <a:cxnLst/>
              <a:rect l="0" t="0" r="0" b="0"/>
              <a:pathLst>
                <a:path w="69590" h="253141">
                  <a:moveTo>
                    <a:pt x="6089" y="3371"/>
                  </a:moveTo>
                  <a:lnTo>
                    <a:pt x="6089" y="3371"/>
                  </a:lnTo>
                  <a:lnTo>
                    <a:pt x="6089" y="0"/>
                  </a:lnTo>
                  <a:lnTo>
                    <a:pt x="6089" y="38166"/>
                  </a:lnTo>
                  <a:lnTo>
                    <a:pt x="6089" y="84550"/>
                  </a:lnTo>
                  <a:lnTo>
                    <a:pt x="6089" y="119884"/>
                  </a:lnTo>
                  <a:lnTo>
                    <a:pt x="6089" y="154873"/>
                  </a:lnTo>
                  <a:lnTo>
                    <a:pt x="6089" y="187827"/>
                  </a:lnTo>
                  <a:lnTo>
                    <a:pt x="5383" y="227358"/>
                  </a:lnTo>
                  <a:lnTo>
                    <a:pt x="622" y="253140"/>
                  </a:lnTo>
                  <a:lnTo>
                    <a:pt x="0" y="242633"/>
                  </a:lnTo>
                  <a:lnTo>
                    <a:pt x="9930" y="198590"/>
                  </a:lnTo>
                  <a:lnTo>
                    <a:pt x="22122" y="159600"/>
                  </a:lnTo>
                  <a:lnTo>
                    <a:pt x="47607" y="122382"/>
                  </a:lnTo>
                  <a:lnTo>
                    <a:pt x="51406" y="119401"/>
                  </a:lnTo>
                  <a:lnTo>
                    <a:pt x="54645" y="118119"/>
                  </a:lnTo>
                  <a:lnTo>
                    <a:pt x="57510" y="117969"/>
                  </a:lnTo>
                  <a:lnTo>
                    <a:pt x="60125" y="120692"/>
                  </a:lnTo>
                  <a:lnTo>
                    <a:pt x="64913" y="131243"/>
                  </a:lnTo>
                  <a:lnTo>
                    <a:pt x="63747" y="145340"/>
                  </a:lnTo>
                  <a:lnTo>
                    <a:pt x="58526" y="159602"/>
                  </a:lnTo>
                  <a:lnTo>
                    <a:pt x="47653" y="174858"/>
                  </a:lnTo>
                  <a:lnTo>
                    <a:pt x="39614" y="181423"/>
                  </a:lnTo>
                  <a:lnTo>
                    <a:pt x="31337" y="184811"/>
                  </a:lnTo>
                  <a:lnTo>
                    <a:pt x="14056" y="187362"/>
                  </a:lnTo>
                  <a:lnTo>
                    <a:pt x="13158" y="191213"/>
                  </a:lnTo>
                  <a:lnTo>
                    <a:pt x="12918" y="194216"/>
                  </a:lnTo>
                  <a:lnTo>
                    <a:pt x="14875" y="197629"/>
                  </a:lnTo>
                  <a:lnTo>
                    <a:pt x="60021" y="236468"/>
                  </a:lnTo>
                  <a:lnTo>
                    <a:pt x="69589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7"/>
            <p:cNvSpPr/>
            <p:nvPr>
              <p:custDataLst>
                <p:tags r:id="rId83"/>
              </p:custDataLst>
            </p:nvPr>
          </p:nvSpPr>
          <p:spPr>
            <a:xfrm>
              <a:off x="4000503" y="425025"/>
              <a:ext cx="57148" cy="102975"/>
            </a:xfrm>
            <a:custGeom>
              <a:avLst/>
              <a:gdLst/>
              <a:ahLst/>
              <a:cxnLst/>
              <a:rect l="0" t="0" r="0" b="0"/>
              <a:pathLst>
                <a:path w="57148" h="102975">
                  <a:moveTo>
                    <a:pt x="6347" y="6775"/>
                  </a:moveTo>
                  <a:lnTo>
                    <a:pt x="6347" y="6775"/>
                  </a:lnTo>
                  <a:lnTo>
                    <a:pt x="2976" y="10146"/>
                  </a:lnTo>
                  <a:lnTo>
                    <a:pt x="1321" y="15564"/>
                  </a:lnTo>
                  <a:lnTo>
                    <a:pt x="75" y="60578"/>
                  </a:lnTo>
                  <a:lnTo>
                    <a:pt x="0" y="102974"/>
                  </a:lnTo>
                  <a:lnTo>
                    <a:pt x="3368" y="68824"/>
                  </a:lnTo>
                  <a:lnTo>
                    <a:pt x="15898" y="27106"/>
                  </a:lnTo>
                  <a:lnTo>
                    <a:pt x="27835" y="8252"/>
                  </a:lnTo>
                  <a:lnTo>
                    <a:pt x="36123" y="846"/>
                  </a:lnTo>
                  <a:lnTo>
                    <a:pt x="38897" y="0"/>
                  </a:lnTo>
                  <a:lnTo>
                    <a:pt x="40747" y="847"/>
                  </a:lnTo>
                  <a:lnTo>
                    <a:pt x="50458" y="12346"/>
                  </a:lnTo>
                  <a:lnTo>
                    <a:pt x="52293" y="25714"/>
                  </a:lnTo>
                  <a:lnTo>
                    <a:pt x="57147" y="7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8"/>
            <p:cNvSpPr/>
            <p:nvPr>
              <p:custDataLst>
                <p:tags r:id="rId84"/>
              </p:custDataLst>
            </p:nvPr>
          </p:nvSpPr>
          <p:spPr>
            <a:xfrm>
              <a:off x="4101118" y="439033"/>
              <a:ext cx="60060" cy="95307"/>
            </a:xfrm>
            <a:custGeom>
              <a:avLst/>
              <a:gdLst/>
              <a:ahLst/>
              <a:cxnLst/>
              <a:rect l="0" t="0" r="0" b="0"/>
              <a:pathLst>
                <a:path w="60060" h="95307">
                  <a:moveTo>
                    <a:pt x="39082" y="5467"/>
                  </a:moveTo>
                  <a:lnTo>
                    <a:pt x="39082" y="5467"/>
                  </a:lnTo>
                  <a:lnTo>
                    <a:pt x="35711" y="2096"/>
                  </a:lnTo>
                  <a:lnTo>
                    <a:pt x="32175" y="441"/>
                  </a:lnTo>
                  <a:lnTo>
                    <a:pt x="30244" y="0"/>
                  </a:lnTo>
                  <a:lnTo>
                    <a:pt x="20784" y="2749"/>
                  </a:lnTo>
                  <a:lnTo>
                    <a:pt x="9044" y="14775"/>
                  </a:lnTo>
                  <a:lnTo>
                    <a:pt x="0" y="35114"/>
                  </a:lnTo>
                  <a:lnTo>
                    <a:pt x="780" y="50864"/>
                  </a:lnTo>
                  <a:lnTo>
                    <a:pt x="9409" y="80600"/>
                  </a:lnTo>
                  <a:lnTo>
                    <a:pt x="15546" y="90130"/>
                  </a:lnTo>
                  <a:lnTo>
                    <a:pt x="19157" y="93659"/>
                  </a:lnTo>
                  <a:lnTo>
                    <a:pt x="23683" y="95306"/>
                  </a:lnTo>
                  <a:lnTo>
                    <a:pt x="34354" y="95255"/>
                  </a:lnTo>
                  <a:lnTo>
                    <a:pt x="44272" y="89117"/>
                  </a:lnTo>
                  <a:lnTo>
                    <a:pt x="52677" y="78628"/>
                  </a:lnTo>
                  <a:lnTo>
                    <a:pt x="58765" y="64559"/>
                  </a:lnTo>
                  <a:lnTo>
                    <a:pt x="60059" y="48899"/>
                  </a:lnTo>
                  <a:lnTo>
                    <a:pt x="55141" y="15849"/>
                  </a:lnTo>
                  <a:lnTo>
                    <a:pt x="52611" y="10272"/>
                  </a:lnTo>
                  <a:lnTo>
                    <a:pt x="49512" y="6553"/>
                  </a:lnTo>
                  <a:lnTo>
                    <a:pt x="46035" y="4075"/>
                  </a:lnTo>
                  <a:lnTo>
                    <a:pt x="43717" y="3833"/>
                  </a:lnTo>
                  <a:lnTo>
                    <a:pt x="42172" y="5083"/>
                  </a:lnTo>
                  <a:lnTo>
                    <a:pt x="3908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9"/>
            <p:cNvSpPr/>
            <p:nvPr>
              <p:custDataLst>
                <p:tags r:id="rId85"/>
              </p:custDataLst>
            </p:nvPr>
          </p:nvSpPr>
          <p:spPr>
            <a:xfrm>
              <a:off x="4203700" y="434492"/>
              <a:ext cx="129424" cy="81830"/>
            </a:xfrm>
            <a:custGeom>
              <a:avLst/>
              <a:gdLst/>
              <a:ahLst/>
              <a:cxnLst/>
              <a:rect l="0" t="0" r="0" b="0"/>
              <a:pathLst>
                <a:path w="129424" h="81830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0924"/>
                  </a:lnTo>
                  <a:lnTo>
                    <a:pt x="3763" y="52206"/>
                  </a:lnTo>
                  <a:lnTo>
                    <a:pt x="17298" y="74622"/>
                  </a:lnTo>
                  <a:lnTo>
                    <a:pt x="24386" y="80588"/>
                  </a:lnTo>
                  <a:lnTo>
                    <a:pt x="27546" y="81756"/>
                  </a:lnTo>
                  <a:lnTo>
                    <a:pt x="30359" y="81829"/>
                  </a:lnTo>
                  <a:lnTo>
                    <a:pt x="35365" y="80028"/>
                  </a:lnTo>
                  <a:lnTo>
                    <a:pt x="39942" y="76876"/>
                  </a:lnTo>
                  <a:lnTo>
                    <a:pt x="60456" y="46467"/>
                  </a:lnTo>
                  <a:lnTo>
                    <a:pt x="62176" y="47014"/>
                  </a:lnTo>
                  <a:lnTo>
                    <a:pt x="71888" y="59338"/>
                  </a:lnTo>
                  <a:lnTo>
                    <a:pt x="87186" y="68984"/>
                  </a:lnTo>
                  <a:lnTo>
                    <a:pt x="99602" y="72168"/>
                  </a:lnTo>
                  <a:lnTo>
                    <a:pt x="108003" y="71031"/>
                  </a:lnTo>
                  <a:lnTo>
                    <a:pt x="112218" y="69740"/>
                  </a:lnTo>
                  <a:lnTo>
                    <a:pt x="115734" y="66763"/>
                  </a:lnTo>
                  <a:lnTo>
                    <a:pt x="128748" y="44241"/>
                  </a:lnTo>
                  <a:lnTo>
                    <a:pt x="129423" y="33689"/>
                  </a:lnTo>
                  <a:lnTo>
                    <a:pt x="126613" y="9912"/>
                  </a:lnTo>
                  <a:lnTo>
                    <a:pt x="125331" y="7828"/>
                  </a:lnTo>
                  <a:lnTo>
                    <a:pt x="1206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0"/>
            <p:cNvSpPr/>
            <p:nvPr>
              <p:custDataLst>
                <p:tags r:id="rId86"/>
              </p:custDataLst>
            </p:nvPr>
          </p:nvSpPr>
          <p:spPr>
            <a:xfrm>
              <a:off x="4381762" y="418571"/>
              <a:ext cx="93273" cy="106397"/>
            </a:xfrm>
            <a:custGeom>
              <a:avLst/>
              <a:gdLst/>
              <a:ahLst/>
              <a:cxnLst/>
              <a:rect l="0" t="0" r="0" b="0"/>
              <a:pathLst>
                <a:path w="93273" h="106397">
                  <a:moveTo>
                    <a:pt x="6088" y="19579"/>
                  </a:moveTo>
                  <a:lnTo>
                    <a:pt x="6088" y="19579"/>
                  </a:lnTo>
                  <a:lnTo>
                    <a:pt x="6088" y="67109"/>
                  </a:lnTo>
                  <a:lnTo>
                    <a:pt x="0" y="106396"/>
                  </a:lnTo>
                  <a:lnTo>
                    <a:pt x="17065" y="65725"/>
                  </a:lnTo>
                  <a:lnTo>
                    <a:pt x="46801" y="18382"/>
                  </a:lnTo>
                  <a:lnTo>
                    <a:pt x="58049" y="6582"/>
                  </a:lnTo>
                  <a:lnTo>
                    <a:pt x="64012" y="2448"/>
                  </a:lnTo>
                  <a:lnTo>
                    <a:pt x="69399" y="397"/>
                  </a:lnTo>
                  <a:lnTo>
                    <a:pt x="79146" y="0"/>
                  </a:lnTo>
                  <a:lnTo>
                    <a:pt x="83015" y="2999"/>
                  </a:lnTo>
                  <a:lnTo>
                    <a:pt x="89196" y="13856"/>
                  </a:lnTo>
                  <a:lnTo>
                    <a:pt x="93272" y="35836"/>
                  </a:lnTo>
                  <a:lnTo>
                    <a:pt x="88638" y="83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1"/>
            <p:cNvSpPr/>
            <p:nvPr>
              <p:custDataLst>
                <p:tags r:id="rId87"/>
              </p:custDataLst>
            </p:nvPr>
          </p:nvSpPr>
          <p:spPr>
            <a:xfrm>
              <a:off x="4578350" y="552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6"/>
          <p:cNvGrpSpPr/>
          <p:nvPr/>
        </p:nvGrpSpPr>
        <p:grpSpPr>
          <a:xfrm>
            <a:off x="1925815" y="1625755"/>
            <a:ext cx="156986" cy="425296"/>
            <a:chOff x="1925815" y="1625755"/>
            <a:chExt cx="156986" cy="425296"/>
          </a:xfrm>
        </p:grpSpPr>
        <p:sp>
          <p:nvSpPr>
            <p:cNvPr id="25" name="SMARTInkShape-272"/>
            <p:cNvSpPr/>
            <p:nvPr>
              <p:custDataLst>
                <p:tags r:id="rId69"/>
              </p:custDataLst>
            </p:nvPr>
          </p:nvSpPr>
          <p:spPr>
            <a:xfrm>
              <a:off x="2032000" y="1625755"/>
              <a:ext cx="25139" cy="393546"/>
            </a:xfrm>
            <a:custGeom>
              <a:avLst/>
              <a:gdLst/>
              <a:ahLst/>
              <a:cxnLst/>
              <a:rect l="0" t="0" r="0" b="0"/>
              <a:pathLst>
                <a:path w="25139" h="393546">
                  <a:moveTo>
                    <a:pt x="19050" y="12545"/>
                  </a:moveTo>
                  <a:lnTo>
                    <a:pt x="19050" y="12545"/>
                  </a:lnTo>
                  <a:lnTo>
                    <a:pt x="19050" y="5803"/>
                  </a:lnTo>
                  <a:lnTo>
                    <a:pt x="19756" y="3817"/>
                  </a:lnTo>
                  <a:lnTo>
                    <a:pt x="20931" y="2493"/>
                  </a:lnTo>
                  <a:lnTo>
                    <a:pt x="25138" y="0"/>
                  </a:lnTo>
                  <a:lnTo>
                    <a:pt x="23484" y="41929"/>
                  </a:lnTo>
                  <a:lnTo>
                    <a:pt x="20315" y="75699"/>
                  </a:lnTo>
                  <a:lnTo>
                    <a:pt x="16555" y="116578"/>
                  </a:lnTo>
                  <a:lnTo>
                    <a:pt x="14413" y="160617"/>
                  </a:lnTo>
                  <a:lnTo>
                    <a:pt x="12756" y="205355"/>
                  </a:lnTo>
                  <a:lnTo>
                    <a:pt x="9667" y="248757"/>
                  </a:lnTo>
                  <a:lnTo>
                    <a:pt x="7824" y="285921"/>
                  </a:lnTo>
                  <a:lnTo>
                    <a:pt x="6787" y="332728"/>
                  </a:lnTo>
                  <a:lnTo>
                    <a:pt x="3065" y="376358"/>
                  </a:lnTo>
                  <a:lnTo>
                    <a:pt x="0" y="393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3"/>
            <p:cNvSpPr/>
            <p:nvPr>
              <p:custDataLst>
                <p:tags r:id="rId70"/>
              </p:custDataLst>
            </p:nvPr>
          </p:nvSpPr>
          <p:spPr>
            <a:xfrm>
              <a:off x="1925815" y="1905000"/>
              <a:ext cx="80786" cy="101601"/>
            </a:xfrm>
            <a:custGeom>
              <a:avLst/>
              <a:gdLst/>
              <a:ahLst/>
              <a:cxnLst/>
              <a:rect l="0" t="0" r="0" b="0"/>
              <a:pathLst>
                <a:path w="80786" h="10160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7173"/>
                  </a:lnTo>
                  <a:lnTo>
                    <a:pt x="2129" y="12831"/>
                  </a:lnTo>
                  <a:lnTo>
                    <a:pt x="43834" y="57580"/>
                  </a:lnTo>
                  <a:lnTo>
                    <a:pt x="8078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4"/>
            <p:cNvSpPr/>
            <p:nvPr>
              <p:custDataLst>
                <p:tags r:id="rId71"/>
              </p:custDataLst>
            </p:nvPr>
          </p:nvSpPr>
          <p:spPr>
            <a:xfrm>
              <a:off x="1949450" y="193675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113072" y="6481"/>
                  </a:lnTo>
                  <a:lnTo>
                    <a:pt x="66901" y="39345"/>
                  </a:lnTo>
                  <a:lnTo>
                    <a:pt x="25653" y="782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7"/>
          <p:cNvGrpSpPr/>
          <p:nvPr/>
        </p:nvGrpSpPr>
        <p:grpSpPr>
          <a:xfrm>
            <a:off x="1419403" y="2114550"/>
            <a:ext cx="2073098" cy="635676"/>
            <a:chOff x="1419403" y="2114550"/>
            <a:chExt cx="2073098" cy="635676"/>
          </a:xfrm>
        </p:grpSpPr>
        <p:sp>
          <p:nvSpPr>
            <p:cNvPr id="29" name="SMARTInkShape-275"/>
            <p:cNvSpPr/>
            <p:nvPr>
              <p:custDataLst>
                <p:tags r:id="rId54"/>
              </p:custDataLst>
            </p:nvPr>
          </p:nvSpPr>
          <p:spPr>
            <a:xfrm>
              <a:off x="1419403" y="2255033"/>
              <a:ext cx="155398" cy="351375"/>
            </a:xfrm>
            <a:custGeom>
              <a:avLst/>
              <a:gdLst/>
              <a:ahLst/>
              <a:cxnLst/>
              <a:rect l="0" t="0" r="0" b="0"/>
              <a:pathLst>
                <a:path w="155398" h="351375">
                  <a:moveTo>
                    <a:pt x="72847" y="240517"/>
                  </a:moveTo>
                  <a:lnTo>
                    <a:pt x="72847" y="240517"/>
                  </a:lnTo>
                  <a:lnTo>
                    <a:pt x="72847" y="222219"/>
                  </a:lnTo>
                  <a:lnTo>
                    <a:pt x="70965" y="216392"/>
                  </a:lnTo>
                  <a:lnTo>
                    <a:pt x="69476" y="213850"/>
                  </a:lnTo>
                  <a:lnTo>
                    <a:pt x="67072" y="212862"/>
                  </a:lnTo>
                  <a:lnTo>
                    <a:pt x="60638" y="213644"/>
                  </a:lnTo>
                  <a:lnTo>
                    <a:pt x="42340" y="228164"/>
                  </a:lnTo>
                  <a:lnTo>
                    <a:pt x="16648" y="268494"/>
                  </a:lnTo>
                  <a:lnTo>
                    <a:pt x="1016" y="313463"/>
                  </a:lnTo>
                  <a:lnTo>
                    <a:pt x="0" y="330793"/>
                  </a:lnTo>
                  <a:lnTo>
                    <a:pt x="4252" y="343199"/>
                  </a:lnTo>
                  <a:lnTo>
                    <a:pt x="8773" y="347072"/>
                  </a:lnTo>
                  <a:lnTo>
                    <a:pt x="21321" y="351374"/>
                  </a:lnTo>
                  <a:lnTo>
                    <a:pt x="28619" y="348994"/>
                  </a:lnTo>
                  <a:lnTo>
                    <a:pt x="44253" y="336942"/>
                  </a:lnTo>
                  <a:lnTo>
                    <a:pt x="80944" y="289615"/>
                  </a:lnTo>
                  <a:lnTo>
                    <a:pt x="102528" y="242992"/>
                  </a:lnTo>
                  <a:lnTo>
                    <a:pt x="113320" y="210102"/>
                  </a:lnTo>
                  <a:lnTo>
                    <a:pt x="119057" y="169144"/>
                  </a:lnTo>
                  <a:lnTo>
                    <a:pt x="120902" y="124834"/>
                  </a:lnTo>
                  <a:lnTo>
                    <a:pt x="119369" y="83975"/>
                  </a:lnTo>
                  <a:lnTo>
                    <a:pt x="114455" y="48411"/>
                  </a:lnTo>
                  <a:lnTo>
                    <a:pt x="107567" y="20375"/>
                  </a:lnTo>
                  <a:lnTo>
                    <a:pt x="99802" y="5563"/>
                  </a:lnTo>
                  <a:lnTo>
                    <a:pt x="95756" y="2037"/>
                  </a:lnTo>
                  <a:lnTo>
                    <a:pt x="91648" y="391"/>
                  </a:lnTo>
                  <a:lnTo>
                    <a:pt x="87497" y="0"/>
                  </a:lnTo>
                  <a:lnTo>
                    <a:pt x="83319" y="2561"/>
                  </a:lnTo>
                  <a:lnTo>
                    <a:pt x="74914" y="12933"/>
                  </a:lnTo>
                  <a:lnTo>
                    <a:pt x="65620" y="51494"/>
                  </a:lnTo>
                  <a:lnTo>
                    <a:pt x="64461" y="89009"/>
                  </a:lnTo>
                  <a:lnTo>
                    <a:pt x="67003" y="130847"/>
                  </a:lnTo>
                  <a:lnTo>
                    <a:pt x="72837" y="172960"/>
                  </a:lnTo>
                  <a:lnTo>
                    <a:pt x="82015" y="211432"/>
                  </a:lnTo>
                  <a:lnTo>
                    <a:pt x="93149" y="245935"/>
                  </a:lnTo>
                  <a:lnTo>
                    <a:pt x="112024" y="287043"/>
                  </a:lnTo>
                  <a:lnTo>
                    <a:pt x="133765" y="311452"/>
                  </a:lnTo>
                  <a:lnTo>
                    <a:pt x="155397" y="323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6"/>
            <p:cNvSpPr/>
            <p:nvPr>
              <p:custDataLst>
                <p:tags r:id="rId55"/>
              </p:custDataLst>
            </p:nvPr>
          </p:nvSpPr>
          <p:spPr>
            <a:xfrm>
              <a:off x="1583842" y="2438799"/>
              <a:ext cx="92559" cy="145652"/>
            </a:xfrm>
            <a:custGeom>
              <a:avLst/>
              <a:gdLst/>
              <a:ahLst/>
              <a:cxnLst/>
              <a:rect l="0" t="0" r="0" b="0"/>
              <a:pathLst>
                <a:path w="92559" h="145652">
                  <a:moveTo>
                    <a:pt x="3658" y="56751"/>
                  </a:moveTo>
                  <a:lnTo>
                    <a:pt x="3658" y="56751"/>
                  </a:lnTo>
                  <a:lnTo>
                    <a:pt x="287" y="60122"/>
                  </a:lnTo>
                  <a:lnTo>
                    <a:pt x="0" y="61820"/>
                  </a:lnTo>
                  <a:lnTo>
                    <a:pt x="514" y="63659"/>
                  </a:lnTo>
                  <a:lnTo>
                    <a:pt x="1562" y="65589"/>
                  </a:lnTo>
                  <a:lnTo>
                    <a:pt x="9779" y="71678"/>
                  </a:lnTo>
                  <a:lnTo>
                    <a:pt x="21150" y="74579"/>
                  </a:lnTo>
                  <a:lnTo>
                    <a:pt x="31188" y="71495"/>
                  </a:lnTo>
                  <a:lnTo>
                    <a:pt x="48739" y="59944"/>
                  </a:lnTo>
                  <a:lnTo>
                    <a:pt x="54879" y="54646"/>
                  </a:lnTo>
                  <a:lnTo>
                    <a:pt x="61700" y="41234"/>
                  </a:lnTo>
                  <a:lnTo>
                    <a:pt x="64027" y="26571"/>
                  </a:lnTo>
                  <a:lnTo>
                    <a:pt x="62709" y="12999"/>
                  </a:lnTo>
                  <a:lnTo>
                    <a:pt x="57890" y="3674"/>
                  </a:lnTo>
                  <a:lnTo>
                    <a:pt x="54629" y="200"/>
                  </a:lnTo>
                  <a:lnTo>
                    <a:pt x="51044" y="0"/>
                  </a:lnTo>
                  <a:lnTo>
                    <a:pt x="47243" y="1984"/>
                  </a:lnTo>
                  <a:lnTo>
                    <a:pt x="39257" y="10538"/>
                  </a:lnTo>
                  <a:lnTo>
                    <a:pt x="31004" y="23747"/>
                  </a:lnTo>
                  <a:lnTo>
                    <a:pt x="25166" y="53792"/>
                  </a:lnTo>
                  <a:lnTo>
                    <a:pt x="30178" y="86135"/>
                  </a:lnTo>
                  <a:lnTo>
                    <a:pt x="40600" y="114689"/>
                  </a:lnTo>
                  <a:lnTo>
                    <a:pt x="59368" y="137653"/>
                  </a:lnTo>
                  <a:lnTo>
                    <a:pt x="66198" y="141730"/>
                  </a:lnTo>
                  <a:lnTo>
                    <a:pt x="92558" y="145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7"/>
            <p:cNvSpPr/>
            <p:nvPr>
              <p:custDataLst>
                <p:tags r:id="rId56"/>
              </p:custDataLst>
            </p:nvPr>
          </p:nvSpPr>
          <p:spPr>
            <a:xfrm>
              <a:off x="1708150" y="2410988"/>
              <a:ext cx="80538" cy="339238"/>
            </a:xfrm>
            <a:custGeom>
              <a:avLst/>
              <a:gdLst/>
              <a:ahLst/>
              <a:cxnLst/>
              <a:rect l="0" t="0" r="0" b="0"/>
              <a:pathLst>
                <a:path w="80538" h="339238">
                  <a:moveTo>
                    <a:pt x="19050" y="78212"/>
                  </a:moveTo>
                  <a:lnTo>
                    <a:pt x="19050" y="78212"/>
                  </a:lnTo>
                  <a:lnTo>
                    <a:pt x="13980" y="91173"/>
                  </a:lnTo>
                  <a:lnTo>
                    <a:pt x="8066" y="131572"/>
                  </a:lnTo>
                  <a:lnTo>
                    <a:pt x="6858" y="171633"/>
                  </a:lnTo>
                  <a:lnTo>
                    <a:pt x="7281" y="203694"/>
                  </a:lnTo>
                  <a:lnTo>
                    <a:pt x="9821" y="239110"/>
                  </a:lnTo>
                  <a:lnTo>
                    <a:pt x="15184" y="274135"/>
                  </a:lnTo>
                  <a:lnTo>
                    <a:pt x="22373" y="316180"/>
                  </a:lnTo>
                  <a:lnTo>
                    <a:pt x="24802" y="339237"/>
                  </a:lnTo>
                  <a:lnTo>
                    <a:pt x="28718" y="293480"/>
                  </a:lnTo>
                  <a:lnTo>
                    <a:pt x="30403" y="259024"/>
                  </a:lnTo>
                  <a:lnTo>
                    <a:pt x="30446" y="215723"/>
                  </a:lnTo>
                  <a:lnTo>
                    <a:pt x="29469" y="190347"/>
                  </a:lnTo>
                  <a:lnTo>
                    <a:pt x="28113" y="163552"/>
                  </a:lnTo>
                  <a:lnTo>
                    <a:pt x="27208" y="137927"/>
                  </a:lnTo>
                  <a:lnTo>
                    <a:pt x="26606" y="113084"/>
                  </a:lnTo>
                  <a:lnTo>
                    <a:pt x="25936" y="69016"/>
                  </a:lnTo>
                  <a:lnTo>
                    <a:pt x="25559" y="26490"/>
                  </a:lnTo>
                  <a:lnTo>
                    <a:pt x="26152" y="5423"/>
                  </a:lnTo>
                  <a:lnTo>
                    <a:pt x="27313" y="2170"/>
                  </a:lnTo>
                  <a:lnTo>
                    <a:pt x="28792" y="0"/>
                  </a:lnTo>
                  <a:lnTo>
                    <a:pt x="31895" y="671"/>
                  </a:lnTo>
                  <a:lnTo>
                    <a:pt x="61376" y="25929"/>
                  </a:lnTo>
                  <a:lnTo>
                    <a:pt x="78550" y="56135"/>
                  </a:lnTo>
                  <a:lnTo>
                    <a:pt x="80537" y="77808"/>
                  </a:lnTo>
                  <a:lnTo>
                    <a:pt x="79091" y="88526"/>
                  </a:lnTo>
                  <a:lnTo>
                    <a:pt x="69959" y="107961"/>
                  </a:lnTo>
                  <a:lnTo>
                    <a:pt x="41101" y="143433"/>
                  </a:lnTo>
                  <a:lnTo>
                    <a:pt x="24852" y="153060"/>
                  </a:lnTo>
                  <a:lnTo>
                    <a:pt x="0" y="16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8"/>
            <p:cNvSpPr/>
            <p:nvPr>
              <p:custDataLst>
                <p:tags r:id="rId57"/>
              </p:custDataLst>
            </p:nvPr>
          </p:nvSpPr>
          <p:spPr>
            <a:xfrm>
              <a:off x="1809750" y="2400731"/>
              <a:ext cx="184151" cy="126570"/>
            </a:xfrm>
            <a:custGeom>
              <a:avLst/>
              <a:gdLst/>
              <a:ahLst/>
              <a:cxnLst/>
              <a:rect l="0" t="0" r="0" b="0"/>
              <a:pathLst>
                <a:path w="184151" h="126570">
                  <a:moveTo>
                    <a:pt x="0" y="31319"/>
                  </a:moveTo>
                  <a:lnTo>
                    <a:pt x="0" y="31319"/>
                  </a:lnTo>
                  <a:lnTo>
                    <a:pt x="0" y="34690"/>
                  </a:lnTo>
                  <a:lnTo>
                    <a:pt x="1881" y="38227"/>
                  </a:lnTo>
                  <a:lnTo>
                    <a:pt x="3371" y="40157"/>
                  </a:lnTo>
                  <a:lnTo>
                    <a:pt x="8789" y="42303"/>
                  </a:lnTo>
                  <a:lnTo>
                    <a:pt x="12209" y="42875"/>
                  </a:lnTo>
                  <a:lnTo>
                    <a:pt x="19773" y="41629"/>
                  </a:lnTo>
                  <a:lnTo>
                    <a:pt x="36126" y="35080"/>
                  </a:lnTo>
                  <a:lnTo>
                    <a:pt x="42632" y="27346"/>
                  </a:lnTo>
                  <a:lnTo>
                    <a:pt x="45355" y="22321"/>
                  </a:lnTo>
                  <a:lnTo>
                    <a:pt x="46464" y="18264"/>
                  </a:lnTo>
                  <a:lnTo>
                    <a:pt x="46498" y="14855"/>
                  </a:lnTo>
                  <a:lnTo>
                    <a:pt x="44655" y="9185"/>
                  </a:lnTo>
                  <a:lnTo>
                    <a:pt x="41484" y="4313"/>
                  </a:lnTo>
                  <a:lnTo>
                    <a:pt x="38239" y="4848"/>
                  </a:lnTo>
                  <a:lnTo>
                    <a:pt x="28990" y="11087"/>
                  </a:lnTo>
                  <a:lnTo>
                    <a:pt x="15253" y="29871"/>
                  </a:lnTo>
                  <a:lnTo>
                    <a:pt x="8988" y="56682"/>
                  </a:lnTo>
                  <a:lnTo>
                    <a:pt x="11285" y="74812"/>
                  </a:lnTo>
                  <a:lnTo>
                    <a:pt x="20512" y="97122"/>
                  </a:lnTo>
                  <a:lnTo>
                    <a:pt x="28166" y="107132"/>
                  </a:lnTo>
                  <a:lnTo>
                    <a:pt x="36272" y="113932"/>
                  </a:lnTo>
                  <a:lnTo>
                    <a:pt x="48341" y="115543"/>
                  </a:lnTo>
                  <a:lnTo>
                    <a:pt x="55511" y="114985"/>
                  </a:lnTo>
                  <a:lnTo>
                    <a:pt x="79085" y="104087"/>
                  </a:lnTo>
                  <a:lnTo>
                    <a:pt x="100573" y="80710"/>
                  </a:lnTo>
                  <a:lnTo>
                    <a:pt x="119400" y="34618"/>
                  </a:lnTo>
                  <a:lnTo>
                    <a:pt x="122917" y="21496"/>
                  </a:lnTo>
                  <a:lnTo>
                    <a:pt x="122128" y="13313"/>
                  </a:lnTo>
                  <a:lnTo>
                    <a:pt x="120930" y="11554"/>
                  </a:lnTo>
                  <a:lnTo>
                    <a:pt x="119425" y="11087"/>
                  </a:lnTo>
                  <a:lnTo>
                    <a:pt x="117717" y="11481"/>
                  </a:lnTo>
                  <a:lnTo>
                    <a:pt x="113937" y="17563"/>
                  </a:lnTo>
                  <a:lnTo>
                    <a:pt x="105762" y="42086"/>
                  </a:lnTo>
                  <a:lnTo>
                    <a:pt x="102148" y="87448"/>
                  </a:lnTo>
                  <a:lnTo>
                    <a:pt x="102549" y="102832"/>
                  </a:lnTo>
                  <a:lnTo>
                    <a:pt x="107099" y="117790"/>
                  </a:lnTo>
                  <a:lnTo>
                    <a:pt x="112970" y="76739"/>
                  </a:lnTo>
                  <a:lnTo>
                    <a:pt x="122687" y="34019"/>
                  </a:lnTo>
                  <a:lnTo>
                    <a:pt x="134615" y="4728"/>
                  </a:lnTo>
                  <a:lnTo>
                    <a:pt x="137721" y="1597"/>
                  </a:lnTo>
                  <a:lnTo>
                    <a:pt x="141203" y="215"/>
                  </a:lnTo>
                  <a:lnTo>
                    <a:pt x="144935" y="0"/>
                  </a:lnTo>
                  <a:lnTo>
                    <a:pt x="148129" y="3384"/>
                  </a:lnTo>
                  <a:lnTo>
                    <a:pt x="153559" y="16551"/>
                  </a:lnTo>
                  <a:lnTo>
                    <a:pt x="159948" y="62030"/>
                  </a:lnTo>
                  <a:lnTo>
                    <a:pt x="170197" y="103854"/>
                  </a:lnTo>
                  <a:lnTo>
                    <a:pt x="184150" y="12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9"/>
            <p:cNvSpPr/>
            <p:nvPr>
              <p:custDataLst>
                <p:tags r:id="rId58"/>
              </p:custDataLst>
            </p:nvPr>
          </p:nvSpPr>
          <p:spPr>
            <a:xfrm>
              <a:off x="2005001" y="2229376"/>
              <a:ext cx="281000" cy="299874"/>
            </a:xfrm>
            <a:custGeom>
              <a:avLst/>
              <a:gdLst/>
              <a:ahLst/>
              <a:cxnLst/>
              <a:rect l="0" t="0" r="0" b="0"/>
              <a:pathLst>
                <a:path w="281000" h="299874">
                  <a:moveTo>
                    <a:pt x="71449" y="189974"/>
                  </a:moveTo>
                  <a:lnTo>
                    <a:pt x="71449" y="189974"/>
                  </a:lnTo>
                  <a:lnTo>
                    <a:pt x="71449" y="179861"/>
                  </a:lnTo>
                  <a:lnTo>
                    <a:pt x="67686" y="171133"/>
                  </a:lnTo>
                  <a:lnTo>
                    <a:pt x="64707" y="166830"/>
                  </a:lnTo>
                  <a:lnTo>
                    <a:pt x="60604" y="164667"/>
                  </a:lnTo>
                  <a:lnTo>
                    <a:pt x="50401" y="164145"/>
                  </a:lnTo>
                  <a:lnTo>
                    <a:pt x="36930" y="171909"/>
                  </a:lnTo>
                  <a:lnTo>
                    <a:pt x="22946" y="185473"/>
                  </a:lnTo>
                  <a:lnTo>
                    <a:pt x="7846" y="212943"/>
                  </a:lnTo>
                  <a:lnTo>
                    <a:pt x="0" y="243424"/>
                  </a:lnTo>
                  <a:lnTo>
                    <a:pt x="2223" y="273388"/>
                  </a:lnTo>
                  <a:lnTo>
                    <a:pt x="7991" y="289136"/>
                  </a:lnTo>
                  <a:lnTo>
                    <a:pt x="12210" y="294182"/>
                  </a:lnTo>
                  <a:lnTo>
                    <a:pt x="22543" y="299788"/>
                  </a:lnTo>
                  <a:lnTo>
                    <a:pt x="28262" y="299873"/>
                  </a:lnTo>
                  <a:lnTo>
                    <a:pt x="40260" y="296203"/>
                  </a:lnTo>
                  <a:lnTo>
                    <a:pt x="52648" y="282342"/>
                  </a:lnTo>
                  <a:lnTo>
                    <a:pt x="77848" y="235579"/>
                  </a:lnTo>
                  <a:lnTo>
                    <a:pt x="88639" y="202011"/>
                  </a:lnTo>
                  <a:lnTo>
                    <a:pt x="96728" y="162163"/>
                  </a:lnTo>
                  <a:lnTo>
                    <a:pt x="100323" y="116230"/>
                  </a:lnTo>
                  <a:lnTo>
                    <a:pt x="101921" y="71356"/>
                  </a:lnTo>
                  <a:lnTo>
                    <a:pt x="101220" y="32833"/>
                  </a:lnTo>
                  <a:lnTo>
                    <a:pt x="96204" y="8656"/>
                  </a:lnTo>
                  <a:lnTo>
                    <a:pt x="93597" y="2773"/>
                  </a:lnTo>
                  <a:lnTo>
                    <a:pt x="91153" y="262"/>
                  </a:lnTo>
                  <a:lnTo>
                    <a:pt x="88818" y="0"/>
                  </a:lnTo>
                  <a:lnTo>
                    <a:pt x="82461" y="10997"/>
                  </a:lnTo>
                  <a:lnTo>
                    <a:pt x="72830" y="44751"/>
                  </a:lnTo>
                  <a:lnTo>
                    <a:pt x="68535" y="75336"/>
                  </a:lnTo>
                  <a:lnTo>
                    <a:pt x="66626" y="110096"/>
                  </a:lnTo>
                  <a:lnTo>
                    <a:pt x="67659" y="150475"/>
                  </a:lnTo>
                  <a:lnTo>
                    <a:pt x="70470" y="190058"/>
                  </a:lnTo>
                  <a:lnTo>
                    <a:pt x="76725" y="230764"/>
                  </a:lnTo>
                  <a:lnTo>
                    <a:pt x="86496" y="254741"/>
                  </a:lnTo>
                  <a:lnTo>
                    <a:pt x="91777" y="261093"/>
                  </a:lnTo>
                  <a:lnTo>
                    <a:pt x="102121" y="262034"/>
                  </a:lnTo>
                  <a:lnTo>
                    <a:pt x="108830" y="261298"/>
                  </a:lnTo>
                  <a:lnTo>
                    <a:pt x="123811" y="251071"/>
                  </a:lnTo>
                  <a:lnTo>
                    <a:pt x="156424" y="215762"/>
                  </a:lnTo>
                  <a:lnTo>
                    <a:pt x="171494" y="181857"/>
                  </a:lnTo>
                  <a:lnTo>
                    <a:pt x="177057" y="151743"/>
                  </a:lnTo>
                  <a:lnTo>
                    <a:pt x="176427" y="146142"/>
                  </a:lnTo>
                  <a:lnTo>
                    <a:pt x="174595" y="143113"/>
                  </a:lnTo>
                  <a:lnTo>
                    <a:pt x="171963" y="141800"/>
                  </a:lnTo>
                  <a:lnTo>
                    <a:pt x="161513" y="145986"/>
                  </a:lnTo>
                  <a:lnTo>
                    <a:pt x="154775" y="150065"/>
                  </a:lnTo>
                  <a:lnTo>
                    <a:pt x="145407" y="165887"/>
                  </a:lnTo>
                  <a:lnTo>
                    <a:pt x="130273" y="210537"/>
                  </a:lnTo>
                  <a:lnTo>
                    <a:pt x="129578" y="229452"/>
                  </a:lnTo>
                  <a:lnTo>
                    <a:pt x="137259" y="255471"/>
                  </a:lnTo>
                  <a:lnTo>
                    <a:pt x="140722" y="259038"/>
                  </a:lnTo>
                  <a:lnTo>
                    <a:pt x="150215" y="263003"/>
                  </a:lnTo>
                  <a:lnTo>
                    <a:pt x="155710" y="261237"/>
                  </a:lnTo>
                  <a:lnTo>
                    <a:pt x="189345" y="230542"/>
                  </a:lnTo>
                  <a:lnTo>
                    <a:pt x="206962" y="206384"/>
                  </a:lnTo>
                  <a:lnTo>
                    <a:pt x="217993" y="177057"/>
                  </a:lnTo>
                  <a:lnTo>
                    <a:pt x="219945" y="175013"/>
                  </a:lnTo>
                  <a:lnTo>
                    <a:pt x="221246" y="175061"/>
                  </a:lnTo>
                  <a:lnTo>
                    <a:pt x="222114" y="176504"/>
                  </a:lnTo>
                  <a:lnTo>
                    <a:pt x="222692" y="178877"/>
                  </a:lnTo>
                  <a:lnTo>
                    <a:pt x="212258" y="221601"/>
                  </a:lnTo>
                  <a:lnTo>
                    <a:pt x="211192" y="246004"/>
                  </a:lnTo>
                  <a:lnTo>
                    <a:pt x="228829" y="204930"/>
                  </a:lnTo>
                  <a:lnTo>
                    <a:pt x="241004" y="166340"/>
                  </a:lnTo>
                  <a:lnTo>
                    <a:pt x="256919" y="133739"/>
                  </a:lnTo>
                  <a:lnTo>
                    <a:pt x="267004" y="122647"/>
                  </a:lnTo>
                  <a:lnTo>
                    <a:pt x="271669" y="119690"/>
                  </a:lnTo>
                  <a:lnTo>
                    <a:pt x="274779" y="120540"/>
                  </a:lnTo>
                  <a:lnTo>
                    <a:pt x="276852" y="123929"/>
                  </a:lnTo>
                  <a:lnTo>
                    <a:pt x="280180" y="149647"/>
                  </a:lnTo>
                  <a:lnTo>
                    <a:pt x="280891" y="195264"/>
                  </a:lnTo>
                  <a:lnTo>
                    <a:pt x="280999" y="23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0"/>
            <p:cNvSpPr/>
            <p:nvPr>
              <p:custDataLst>
                <p:tags r:id="rId59"/>
              </p:custDataLst>
            </p:nvPr>
          </p:nvSpPr>
          <p:spPr>
            <a:xfrm>
              <a:off x="2339083" y="2152650"/>
              <a:ext cx="80268" cy="329483"/>
            </a:xfrm>
            <a:custGeom>
              <a:avLst/>
              <a:gdLst/>
              <a:ahLst/>
              <a:cxnLst/>
              <a:rect l="0" t="0" r="0" b="0"/>
              <a:pathLst>
                <a:path w="80268" h="329483">
                  <a:moveTo>
                    <a:pt x="54867" y="0"/>
                  </a:moveTo>
                  <a:lnTo>
                    <a:pt x="54867" y="0"/>
                  </a:lnTo>
                  <a:lnTo>
                    <a:pt x="51496" y="0"/>
                  </a:lnTo>
                  <a:lnTo>
                    <a:pt x="47959" y="5644"/>
                  </a:lnTo>
                  <a:lnTo>
                    <a:pt x="36569" y="39999"/>
                  </a:lnTo>
                  <a:lnTo>
                    <a:pt x="28200" y="86876"/>
                  </a:lnTo>
                  <a:lnTo>
                    <a:pt x="23495" y="126335"/>
                  </a:lnTo>
                  <a:lnTo>
                    <a:pt x="18346" y="169744"/>
                  </a:lnTo>
                  <a:lnTo>
                    <a:pt x="11354" y="214906"/>
                  </a:lnTo>
                  <a:lnTo>
                    <a:pt x="5424" y="253323"/>
                  </a:lnTo>
                  <a:lnTo>
                    <a:pt x="0" y="298955"/>
                  </a:lnTo>
                  <a:lnTo>
                    <a:pt x="143" y="319841"/>
                  </a:lnTo>
                  <a:lnTo>
                    <a:pt x="2156" y="325411"/>
                  </a:lnTo>
                  <a:lnTo>
                    <a:pt x="4910" y="329124"/>
                  </a:lnTo>
                  <a:lnTo>
                    <a:pt x="8862" y="329482"/>
                  </a:lnTo>
                  <a:lnTo>
                    <a:pt x="18898" y="324237"/>
                  </a:lnTo>
                  <a:lnTo>
                    <a:pt x="46952" y="297141"/>
                  </a:lnTo>
                  <a:lnTo>
                    <a:pt x="65692" y="264431"/>
                  </a:lnTo>
                  <a:lnTo>
                    <a:pt x="8026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1"/>
            <p:cNvSpPr/>
            <p:nvPr>
              <p:custDataLst>
                <p:tags r:id="rId60"/>
              </p:custDataLst>
            </p:nvPr>
          </p:nvSpPr>
          <p:spPr>
            <a:xfrm>
              <a:off x="2330973" y="2311400"/>
              <a:ext cx="75678" cy="25401"/>
            </a:xfrm>
            <a:custGeom>
              <a:avLst/>
              <a:gdLst/>
              <a:ahLst/>
              <a:cxnLst/>
              <a:rect l="0" t="0" r="0" b="0"/>
              <a:pathLst>
                <a:path w="7567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0" y="25400"/>
                  </a:lnTo>
                  <a:lnTo>
                    <a:pt x="3003" y="25400"/>
                  </a:lnTo>
                  <a:lnTo>
                    <a:pt x="38729" y="11585"/>
                  </a:lnTo>
                  <a:lnTo>
                    <a:pt x="75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2"/>
            <p:cNvSpPr/>
            <p:nvPr>
              <p:custDataLst>
                <p:tags r:id="rId61"/>
              </p:custDataLst>
            </p:nvPr>
          </p:nvSpPr>
          <p:spPr>
            <a:xfrm>
              <a:off x="2616200" y="2305050"/>
              <a:ext cx="95251" cy="123903"/>
            </a:xfrm>
            <a:custGeom>
              <a:avLst/>
              <a:gdLst/>
              <a:ahLst/>
              <a:cxnLst/>
              <a:rect l="0" t="0" r="0" b="0"/>
              <a:pathLst>
                <a:path w="95251" h="123903">
                  <a:moveTo>
                    <a:pt x="0" y="6350"/>
                  </a:moveTo>
                  <a:lnTo>
                    <a:pt x="0" y="6350"/>
                  </a:lnTo>
                  <a:lnTo>
                    <a:pt x="17891" y="52803"/>
                  </a:lnTo>
                  <a:lnTo>
                    <a:pt x="30659" y="93529"/>
                  </a:lnTo>
                  <a:lnTo>
                    <a:pt x="42637" y="114888"/>
                  </a:lnTo>
                  <a:lnTo>
                    <a:pt x="49054" y="121617"/>
                  </a:lnTo>
                  <a:lnTo>
                    <a:pt x="51752" y="123411"/>
                  </a:lnTo>
                  <a:lnTo>
                    <a:pt x="54963" y="123902"/>
                  </a:lnTo>
                  <a:lnTo>
                    <a:pt x="62293" y="122566"/>
                  </a:lnTo>
                  <a:lnTo>
                    <a:pt x="70254" y="113975"/>
                  </a:lnTo>
                  <a:lnTo>
                    <a:pt x="77791" y="100044"/>
                  </a:lnTo>
                  <a:lnTo>
                    <a:pt x="88378" y="60475"/>
                  </a:lnTo>
                  <a:lnTo>
                    <a:pt x="93893" y="188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3"/>
            <p:cNvSpPr/>
            <p:nvPr>
              <p:custDataLst>
                <p:tags r:id="rId62"/>
              </p:custDataLst>
            </p:nvPr>
          </p:nvSpPr>
          <p:spPr>
            <a:xfrm>
              <a:off x="2748837" y="2313843"/>
              <a:ext cx="115014" cy="102134"/>
            </a:xfrm>
            <a:custGeom>
              <a:avLst/>
              <a:gdLst/>
              <a:ahLst/>
              <a:cxnLst/>
              <a:rect l="0" t="0" r="0" b="0"/>
              <a:pathLst>
                <a:path w="115014" h="102134">
                  <a:moveTo>
                    <a:pt x="64213" y="35657"/>
                  </a:moveTo>
                  <a:lnTo>
                    <a:pt x="64213" y="35657"/>
                  </a:lnTo>
                  <a:lnTo>
                    <a:pt x="59849" y="25518"/>
                  </a:lnTo>
                  <a:lnTo>
                    <a:pt x="58746" y="17980"/>
                  </a:lnTo>
                  <a:lnTo>
                    <a:pt x="54492" y="9926"/>
                  </a:lnTo>
                  <a:lnTo>
                    <a:pt x="51382" y="5803"/>
                  </a:lnTo>
                  <a:lnTo>
                    <a:pt x="44164" y="1222"/>
                  </a:lnTo>
                  <a:lnTo>
                    <a:pt x="40264" y="0"/>
                  </a:lnTo>
                  <a:lnTo>
                    <a:pt x="32167" y="524"/>
                  </a:lnTo>
                  <a:lnTo>
                    <a:pt x="28032" y="1652"/>
                  </a:lnTo>
                  <a:lnTo>
                    <a:pt x="19675" y="10431"/>
                  </a:lnTo>
                  <a:lnTo>
                    <a:pt x="2812" y="45804"/>
                  </a:lnTo>
                  <a:lnTo>
                    <a:pt x="0" y="65332"/>
                  </a:lnTo>
                  <a:lnTo>
                    <a:pt x="1807" y="82007"/>
                  </a:lnTo>
                  <a:lnTo>
                    <a:pt x="7314" y="94122"/>
                  </a:lnTo>
                  <a:lnTo>
                    <a:pt x="11464" y="97917"/>
                  </a:lnTo>
                  <a:lnTo>
                    <a:pt x="21719" y="102133"/>
                  </a:lnTo>
                  <a:lnTo>
                    <a:pt x="26711" y="101141"/>
                  </a:lnTo>
                  <a:lnTo>
                    <a:pt x="36022" y="94394"/>
                  </a:lnTo>
                  <a:lnTo>
                    <a:pt x="52791" y="72816"/>
                  </a:lnTo>
                  <a:lnTo>
                    <a:pt x="60515" y="55134"/>
                  </a:lnTo>
                  <a:lnTo>
                    <a:pt x="63726" y="38501"/>
                  </a:lnTo>
                  <a:lnTo>
                    <a:pt x="65878" y="42565"/>
                  </a:lnTo>
                  <a:lnTo>
                    <a:pt x="69892" y="50722"/>
                  </a:lnTo>
                  <a:lnTo>
                    <a:pt x="92043" y="78848"/>
                  </a:lnTo>
                  <a:lnTo>
                    <a:pt x="100335" y="83075"/>
                  </a:lnTo>
                  <a:lnTo>
                    <a:pt x="115013" y="86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4"/>
            <p:cNvSpPr/>
            <p:nvPr>
              <p:custDataLst>
                <p:tags r:id="rId63"/>
              </p:custDataLst>
            </p:nvPr>
          </p:nvSpPr>
          <p:spPr>
            <a:xfrm>
              <a:off x="2864994" y="2298700"/>
              <a:ext cx="106807" cy="108171"/>
            </a:xfrm>
            <a:custGeom>
              <a:avLst/>
              <a:gdLst/>
              <a:ahLst/>
              <a:cxnLst/>
              <a:rect l="0" t="0" r="0" b="0"/>
              <a:pathLst>
                <a:path w="106807" h="108171">
                  <a:moveTo>
                    <a:pt x="11556" y="44450"/>
                  </a:moveTo>
                  <a:lnTo>
                    <a:pt x="11556" y="44450"/>
                  </a:lnTo>
                  <a:lnTo>
                    <a:pt x="572" y="20601"/>
                  </a:lnTo>
                  <a:lnTo>
                    <a:pt x="0" y="17967"/>
                  </a:lnTo>
                  <a:lnTo>
                    <a:pt x="324" y="15506"/>
                  </a:lnTo>
                  <a:lnTo>
                    <a:pt x="2566" y="10890"/>
                  </a:lnTo>
                  <a:lnTo>
                    <a:pt x="4857" y="10082"/>
                  </a:lnTo>
                  <a:lnTo>
                    <a:pt x="11166" y="11066"/>
                  </a:lnTo>
                  <a:lnTo>
                    <a:pt x="36147" y="32655"/>
                  </a:lnTo>
                  <a:lnTo>
                    <a:pt x="72868" y="79993"/>
                  </a:lnTo>
                  <a:lnTo>
                    <a:pt x="77612" y="94114"/>
                  </a:lnTo>
                  <a:lnTo>
                    <a:pt x="77838" y="103682"/>
                  </a:lnTo>
                  <a:lnTo>
                    <a:pt x="76911" y="107221"/>
                  </a:lnTo>
                  <a:lnTo>
                    <a:pt x="75587" y="108170"/>
                  </a:lnTo>
                  <a:lnTo>
                    <a:pt x="73999" y="107391"/>
                  </a:lnTo>
                  <a:lnTo>
                    <a:pt x="72234" y="105460"/>
                  </a:lnTo>
                  <a:lnTo>
                    <a:pt x="66381" y="92631"/>
                  </a:lnTo>
                  <a:lnTo>
                    <a:pt x="63549" y="68682"/>
                  </a:lnTo>
                  <a:lnTo>
                    <a:pt x="66080" y="42614"/>
                  </a:lnTo>
                  <a:lnTo>
                    <a:pt x="71302" y="29288"/>
                  </a:lnTo>
                  <a:lnTo>
                    <a:pt x="82781" y="9235"/>
                  </a:lnTo>
                  <a:lnTo>
                    <a:pt x="86556" y="6156"/>
                  </a:lnTo>
                  <a:lnTo>
                    <a:pt x="10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5"/>
            <p:cNvSpPr/>
            <p:nvPr>
              <p:custDataLst>
                <p:tags r:id="rId64"/>
              </p:custDataLst>
            </p:nvPr>
          </p:nvSpPr>
          <p:spPr>
            <a:xfrm>
              <a:off x="2997200" y="22987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0983" y="62323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6"/>
            <p:cNvSpPr/>
            <p:nvPr>
              <p:custDataLst>
                <p:tags r:id="rId65"/>
              </p:custDataLst>
            </p:nvPr>
          </p:nvSpPr>
          <p:spPr>
            <a:xfrm>
              <a:off x="3012591" y="2229733"/>
              <a:ext cx="16360" cy="11818"/>
            </a:xfrm>
            <a:custGeom>
              <a:avLst/>
              <a:gdLst/>
              <a:ahLst/>
              <a:cxnLst/>
              <a:rect l="0" t="0" r="0" b="0"/>
              <a:pathLst>
                <a:path w="16360" h="118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6491" y="3272"/>
                  </a:lnTo>
                  <a:lnTo>
                    <a:pt x="1635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7"/>
            <p:cNvSpPr/>
            <p:nvPr>
              <p:custDataLst>
                <p:tags r:id="rId66"/>
              </p:custDataLst>
            </p:nvPr>
          </p:nvSpPr>
          <p:spPr>
            <a:xfrm>
              <a:off x="3049159" y="2265348"/>
              <a:ext cx="106792" cy="135797"/>
            </a:xfrm>
            <a:custGeom>
              <a:avLst/>
              <a:gdLst/>
              <a:ahLst/>
              <a:cxnLst/>
              <a:rect l="0" t="0" r="0" b="0"/>
              <a:pathLst>
                <a:path w="106792" h="135797">
                  <a:moveTo>
                    <a:pt x="94091" y="20652"/>
                  </a:moveTo>
                  <a:lnTo>
                    <a:pt x="94091" y="20652"/>
                  </a:lnTo>
                  <a:lnTo>
                    <a:pt x="80276" y="11863"/>
                  </a:lnTo>
                  <a:lnTo>
                    <a:pt x="71723" y="5457"/>
                  </a:lnTo>
                  <a:lnTo>
                    <a:pt x="60866" y="258"/>
                  </a:lnTo>
                  <a:lnTo>
                    <a:pt x="55008" y="0"/>
                  </a:lnTo>
                  <a:lnTo>
                    <a:pt x="42854" y="3477"/>
                  </a:lnTo>
                  <a:lnTo>
                    <a:pt x="30397" y="15371"/>
                  </a:lnTo>
                  <a:lnTo>
                    <a:pt x="5152" y="58493"/>
                  </a:lnTo>
                  <a:lnTo>
                    <a:pt x="0" y="82155"/>
                  </a:lnTo>
                  <a:lnTo>
                    <a:pt x="767" y="103726"/>
                  </a:lnTo>
                  <a:lnTo>
                    <a:pt x="5812" y="122720"/>
                  </a:lnTo>
                  <a:lnTo>
                    <a:pt x="9838" y="128914"/>
                  </a:lnTo>
                  <a:lnTo>
                    <a:pt x="14639" y="133043"/>
                  </a:lnTo>
                  <a:lnTo>
                    <a:pt x="19957" y="135796"/>
                  </a:lnTo>
                  <a:lnTo>
                    <a:pt x="26324" y="135515"/>
                  </a:lnTo>
                  <a:lnTo>
                    <a:pt x="40924" y="129558"/>
                  </a:lnTo>
                  <a:lnTo>
                    <a:pt x="53057" y="117973"/>
                  </a:lnTo>
                  <a:lnTo>
                    <a:pt x="80430" y="70627"/>
                  </a:lnTo>
                  <a:lnTo>
                    <a:pt x="93229" y="27611"/>
                  </a:lnTo>
                  <a:lnTo>
                    <a:pt x="93517" y="27408"/>
                  </a:lnTo>
                  <a:lnTo>
                    <a:pt x="94069" y="68445"/>
                  </a:lnTo>
                  <a:lnTo>
                    <a:pt x="95492" y="86343"/>
                  </a:lnTo>
                  <a:lnTo>
                    <a:pt x="106791" y="115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8"/>
            <p:cNvSpPr/>
            <p:nvPr>
              <p:custDataLst>
                <p:tags r:id="rId67"/>
              </p:custDataLst>
            </p:nvPr>
          </p:nvSpPr>
          <p:spPr>
            <a:xfrm>
              <a:off x="3200400" y="2127250"/>
              <a:ext cx="80921" cy="270670"/>
            </a:xfrm>
            <a:custGeom>
              <a:avLst/>
              <a:gdLst/>
              <a:ahLst/>
              <a:cxnLst/>
              <a:rect l="0" t="0" r="0" b="0"/>
              <a:pathLst>
                <a:path w="80921" h="270670">
                  <a:moveTo>
                    <a:pt x="38100" y="0"/>
                  </a:moveTo>
                  <a:lnTo>
                    <a:pt x="38100" y="0"/>
                  </a:lnTo>
                  <a:lnTo>
                    <a:pt x="25891" y="24419"/>
                  </a:lnTo>
                  <a:lnTo>
                    <a:pt x="21077" y="57643"/>
                  </a:lnTo>
                  <a:lnTo>
                    <a:pt x="19951" y="88414"/>
                  </a:lnTo>
                  <a:lnTo>
                    <a:pt x="18745" y="122550"/>
                  </a:lnTo>
                  <a:lnTo>
                    <a:pt x="15857" y="156537"/>
                  </a:lnTo>
                  <a:lnTo>
                    <a:pt x="10264" y="204034"/>
                  </a:lnTo>
                  <a:lnTo>
                    <a:pt x="7829" y="236865"/>
                  </a:lnTo>
                  <a:lnTo>
                    <a:pt x="8747" y="239049"/>
                  </a:lnTo>
                  <a:lnTo>
                    <a:pt x="10065" y="239800"/>
                  </a:lnTo>
                  <a:lnTo>
                    <a:pt x="11648" y="238183"/>
                  </a:lnTo>
                  <a:lnTo>
                    <a:pt x="32810" y="194921"/>
                  </a:lnTo>
                  <a:lnTo>
                    <a:pt x="46254" y="170016"/>
                  </a:lnTo>
                  <a:lnTo>
                    <a:pt x="54894" y="160700"/>
                  </a:lnTo>
                  <a:lnTo>
                    <a:pt x="59174" y="158639"/>
                  </a:lnTo>
                  <a:lnTo>
                    <a:pt x="67692" y="158230"/>
                  </a:lnTo>
                  <a:lnTo>
                    <a:pt x="71233" y="161226"/>
                  </a:lnTo>
                  <a:lnTo>
                    <a:pt x="77050" y="172080"/>
                  </a:lnTo>
                  <a:lnTo>
                    <a:pt x="80920" y="197428"/>
                  </a:lnTo>
                  <a:lnTo>
                    <a:pt x="75325" y="223911"/>
                  </a:lnTo>
                  <a:lnTo>
                    <a:pt x="61359" y="249632"/>
                  </a:lnTo>
                  <a:lnTo>
                    <a:pt x="47967" y="260996"/>
                  </a:lnTo>
                  <a:lnTo>
                    <a:pt x="33313" y="267692"/>
                  </a:lnTo>
                  <a:lnTo>
                    <a:pt x="19744" y="270669"/>
                  </a:lnTo>
                  <a:lnTo>
                    <a:pt x="14574" y="268640"/>
                  </a:lnTo>
                  <a:lnTo>
                    <a:pt x="10421" y="26446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9"/>
            <p:cNvSpPr/>
            <p:nvPr>
              <p:custDataLst>
                <p:tags r:id="rId68"/>
              </p:custDataLst>
            </p:nvPr>
          </p:nvSpPr>
          <p:spPr>
            <a:xfrm>
              <a:off x="3329430" y="2114550"/>
              <a:ext cx="163071" cy="260241"/>
            </a:xfrm>
            <a:custGeom>
              <a:avLst/>
              <a:gdLst/>
              <a:ahLst/>
              <a:cxnLst/>
              <a:rect l="0" t="0" r="0" b="0"/>
              <a:pathLst>
                <a:path w="163071" h="260241">
                  <a:moveTo>
                    <a:pt x="48770" y="0"/>
                  </a:moveTo>
                  <a:lnTo>
                    <a:pt x="48770" y="0"/>
                  </a:lnTo>
                  <a:lnTo>
                    <a:pt x="45399" y="0"/>
                  </a:lnTo>
                  <a:lnTo>
                    <a:pt x="41863" y="3763"/>
                  </a:lnTo>
                  <a:lnTo>
                    <a:pt x="34023" y="21341"/>
                  </a:lnTo>
                  <a:lnTo>
                    <a:pt x="22763" y="57123"/>
                  </a:lnTo>
                  <a:lnTo>
                    <a:pt x="15339" y="88888"/>
                  </a:lnTo>
                  <a:lnTo>
                    <a:pt x="9688" y="126524"/>
                  </a:lnTo>
                  <a:lnTo>
                    <a:pt x="4824" y="163007"/>
                  </a:lnTo>
                  <a:lnTo>
                    <a:pt x="0" y="209635"/>
                  </a:lnTo>
                  <a:lnTo>
                    <a:pt x="453" y="240149"/>
                  </a:lnTo>
                  <a:lnTo>
                    <a:pt x="1742" y="246883"/>
                  </a:lnTo>
                  <a:lnTo>
                    <a:pt x="5423" y="251372"/>
                  </a:lnTo>
                  <a:lnTo>
                    <a:pt x="17040" y="256360"/>
                  </a:lnTo>
                  <a:lnTo>
                    <a:pt x="24089" y="255573"/>
                  </a:lnTo>
                  <a:lnTo>
                    <a:pt x="39447" y="249055"/>
                  </a:lnTo>
                  <a:lnTo>
                    <a:pt x="63960" y="230114"/>
                  </a:lnTo>
                  <a:lnTo>
                    <a:pt x="96821" y="188996"/>
                  </a:lnTo>
                  <a:lnTo>
                    <a:pt x="118782" y="151815"/>
                  </a:lnTo>
                  <a:lnTo>
                    <a:pt x="120845" y="145660"/>
                  </a:lnTo>
                  <a:lnTo>
                    <a:pt x="120809" y="140851"/>
                  </a:lnTo>
                  <a:lnTo>
                    <a:pt x="119373" y="136940"/>
                  </a:lnTo>
                  <a:lnTo>
                    <a:pt x="117005" y="133626"/>
                  </a:lnTo>
                  <a:lnTo>
                    <a:pt x="113310" y="132829"/>
                  </a:lnTo>
                  <a:lnTo>
                    <a:pt x="103560" y="135705"/>
                  </a:lnTo>
                  <a:lnTo>
                    <a:pt x="82800" y="155371"/>
                  </a:lnTo>
                  <a:lnTo>
                    <a:pt x="65516" y="183541"/>
                  </a:lnTo>
                  <a:lnTo>
                    <a:pt x="54829" y="214230"/>
                  </a:lnTo>
                  <a:lnTo>
                    <a:pt x="53936" y="238924"/>
                  </a:lnTo>
                  <a:lnTo>
                    <a:pt x="58357" y="251062"/>
                  </a:lnTo>
                  <a:lnTo>
                    <a:pt x="61511" y="256275"/>
                  </a:lnTo>
                  <a:lnTo>
                    <a:pt x="66436" y="259044"/>
                  </a:lnTo>
                  <a:lnTo>
                    <a:pt x="79435" y="260240"/>
                  </a:lnTo>
                  <a:lnTo>
                    <a:pt x="119035" y="253428"/>
                  </a:lnTo>
                  <a:lnTo>
                    <a:pt x="16307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8"/>
          <p:cNvGrpSpPr/>
          <p:nvPr/>
        </p:nvGrpSpPr>
        <p:grpSpPr>
          <a:xfrm>
            <a:off x="1562100" y="2851150"/>
            <a:ext cx="768351" cy="348904"/>
            <a:chOff x="1562100" y="2851150"/>
            <a:chExt cx="768351" cy="348904"/>
          </a:xfrm>
        </p:grpSpPr>
        <p:sp>
          <p:nvSpPr>
            <p:cNvPr id="45" name="SMARTInkShape-290"/>
            <p:cNvSpPr/>
            <p:nvPr>
              <p:custDataLst>
                <p:tags r:id="rId47"/>
              </p:custDataLst>
            </p:nvPr>
          </p:nvSpPr>
          <p:spPr>
            <a:xfrm>
              <a:off x="1562100" y="2952750"/>
              <a:ext cx="152401" cy="141397"/>
            </a:xfrm>
            <a:custGeom>
              <a:avLst/>
              <a:gdLst/>
              <a:ahLst/>
              <a:cxnLst/>
              <a:rect l="0" t="0" r="0" b="0"/>
              <a:pathLst>
                <a:path w="152401" h="141397">
                  <a:moveTo>
                    <a:pt x="0" y="19050"/>
                  </a:moveTo>
                  <a:lnTo>
                    <a:pt x="0" y="19050"/>
                  </a:lnTo>
                  <a:lnTo>
                    <a:pt x="3371" y="12308"/>
                  </a:lnTo>
                  <a:lnTo>
                    <a:pt x="7186" y="10322"/>
                  </a:lnTo>
                  <a:lnTo>
                    <a:pt x="18951" y="8115"/>
                  </a:lnTo>
                  <a:lnTo>
                    <a:pt x="44813" y="13615"/>
                  </a:lnTo>
                  <a:lnTo>
                    <a:pt x="74818" y="30923"/>
                  </a:lnTo>
                  <a:lnTo>
                    <a:pt x="99309" y="64039"/>
                  </a:lnTo>
                  <a:lnTo>
                    <a:pt x="109858" y="101760"/>
                  </a:lnTo>
                  <a:lnTo>
                    <a:pt x="108563" y="121427"/>
                  </a:lnTo>
                  <a:lnTo>
                    <a:pt x="103283" y="135106"/>
                  </a:lnTo>
                  <a:lnTo>
                    <a:pt x="99900" y="138754"/>
                  </a:lnTo>
                  <a:lnTo>
                    <a:pt x="96233" y="141186"/>
                  </a:lnTo>
                  <a:lnTo>
                    <a:pt x="92378" y="141396"/>
                  </a:lnTo>
                  <a:lnTo>
                    <a:pt x="84331" y="137867"/>
                  </a:lnTo>
                  <a:lnTo>
                    <a:pt x="79814" y="124069"/>
                  </a:lnTo>
                  <a:lnTo>
                    <a:pt x="79217" y="103120"/>
                  </a:lnTo>
                  <a:lnTo>
                    <a:pt x="87520" y="64969"/>
                  </a:lnTo>
                  <a:lnTo>
                    <a:pt x="97459" y="41810"/>
                  </a:lnTo>
                  <a:lnTo>
                    <a:pt x="110813" y="25403"/>
                  </a:lnTo>
                  <a:lnTo>
                    <a:pt x="132317" y="101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1"/>
            <p:cNvSpPr/>
            <p:nvPr>
              <p:custDataLst>
                <p:tags r:id="rId48"/>
              </p:custDataLst>
            </p:nvPr>
          </p:nvSpPr>
          <p:spPr>
            <a:xfrm>
              <a:off x="1726539" y="2925185"/>
              <a:ext cx="129611" cy="140621"/>
            </a:xfrm>
            <a:custGeom>
              <a:avLst/>
              <a:gdLst/>
              <a:ahLst/>
              <a:cxnLst/>
              <a:rect l="0" t="0" r="0" b="0"/>
              <a:pathLst>
                <a:path w="129611" h="140621">
                  <a:moveTo>
                    <a:pt x="661" y="84715"/>
                  </a:moveTo>
                  <a:lnTo>
                    <a:pt x="661" y="84715"/>
                  </a:lnTo>
                  <a:lnTo>
                    <a:pt x="661" y="88086"/>
                  </a:lnTo>
                  <a:lnTo>
                    <a:pt x="1367" y="89079"/>
                  </a:lnTo>
                  <a:lnTo>
                    <a:pt x="2542" y="89741"/>
                  </a:lnTo>
                  <a:lnTo>
                    <a:pt x="4032" y="90182"/>
                  </a:lnTo>
                  <a:lnTo>
                    <a:pt x="16241" y="80690"/>
                  </a:lnTo>
                  <a:lnTo>
                    <a:pt x="37408" y="46262"/>
                  </a:lnTo>
                  <a:lnTo>
                    <a:pt x="42829" y="27460"/>
                  </a:lnTo>
                  <a:lnTo>
                    <a:pt x="42215" y="18581"/>
                  </a:lnTo>
                  <a:lnTo>
                    <a:pt x="41064" y="15226"/>
                  </a:lnTo>
                  <a:lnTo>
                    <a:pt x="38179" y="13694"/>
                  </a:lnTo>
                  <a:lnTo>
                    <a:pt x="29330" y="13874"/>
                  </a:lnTo>
                  <a:lnTo>
                    <a:pt x="24713" y="17027"/>
                  </a:lnTo>
                  <a:lnTo>
                    <a:pt x="11472" y="35653"/>
                  </a:lnTo>
                  <a:lnTo>
                    <a:pt x="2879" y="53502"/>
                  </a:lnTo>
                  <a:lnTo>
                    <a:pt x="0" y="73194"/>
                  </a:lnTo>
                  <a:lnTo>
                    <a:pt x="1779" y="93000"/>
                  </a:lnTo>
                  <a:lnTo>
                    <a:pt x="11419" y="119312"/>
                  </a:lnTo>
                  <a:lnTo>
                    <a:pt x="21670" y="133958"/>
                  </a:lnTo>
                  <a:lnTo>
                    <a:pt x="27367" y="138005"/>
                  </a:lnTo>
                  <a:lnTo>
                    <a:pt x="39341" y="140620"/>
                  </a:lnTo>
                  <a:lnTo>
                    <a:pt x="68096" y="128012"/>
                  </a:lnTo>
                  <a:lnTo>
                    <a:pt x="96685" y="103031"/>
                  </a:lnTo>
                  <a:lnTo>
                    <a:pt x="116288" y="69916"/>
                  </a:lnTo>
                  <a:lnTo>
                    <a:pt x="127662" y="40035"/>
                  </a:lnTo>
                  <a:lnTo>
                    <a:pt x="128759" y="13307"/>
                  </a:lnTo>
                  <a:lnTo>
                    <a:pt x="126276" y="7476"/>
                  </a:lnTo>
                  <a:lnTo>
                    <a:pt x="122505" y="3589"/>
                  </a:lnTo>
                  <a:lnTo>
                    <a:pt x="117873" y="998"/>
                  </a:lnTo>
                  <a:lnTo>
                    <a:pt x="107083" y="0"/>
                  </a:lnTo>
                  <a:lnTo>
                    <a:pt x="101242" y="721"/>
                  </a:lnTo>
                  <a:lnTo>
                    <a:pt x="96643" y="3319"/>
                  </a:lnTo>
                  <a:lnTo>
                    <a:pt x="89651" y="11850"/>
                  </a:lnTo>
                  <a:lnTo>
                    <a:pt x="86073" y="20816"/>
                  </a:lnTo>
                  <a:lnTo>
                    <a:pt x="85119" y="25182"/>
                  </a:lnTo>
                  <a:lnTo>
                    <a:pt x="87822" y="35678"/>
                  </a:lnTo>
                  <a:lnTo>
                    <a:pt x="99159" y="53487"/>
                  </a:lnTo>
                  <a:lnTo>
                    <a:pt x="122313" y="84784"/>
                  </a:lnTo>
                  <a:lnTo>
                    <a:pt x="128342" y="97446"/>
                  </a:lnTo>
                  <a:lnTo>
                    <a:pt x="129610" y="110128"/>
                  </a:lnTo>
                  <a:lnTo>
                    <a:pt x="127116" y="122115"/>
                  </a:lnTo>
                  <a:lnTo>
                    <a:pt x="121304" y="132147"/>
                  </a:lnTo>
                  <a:lnTo>
                    <a:pt x="114017" y="137545"/>
                  </a:lnTo>
                  <a:lnTo>
                    <a:pt x="110099" y="138986"/>
                  </a:lnTo>
                  <a:lnTo>
                    <a:pt x="107486" y="138534"/>
                  </a:lnTo>
                  <a:lnTo>
                    <a:pt x="105744" y="136822"/>
                  </a:lnTo>
                  <a:lnTo>
                    <a:pt x="102261" y="12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2"/>
            <p:cNvSpPr/>
            <p:nvPr>
              <p:custDataLst>
                <p:tags r:id="rId49"/>
              </p:custDataLst>
            </p:nvPr>
          </p:nvSpPr>
          <p:spPr>
            <a:xfrm>
              <a:off x="1898650" y="2886223"/>
              <a:ext cx="84324" cy="313831"/>
            </a:xfrm>
            <a:custGeom>
              <a:avLst/>
              <a:gdLst/>
              <a:ahLst/>
              <a:cxnLst/>
              <a:rect l="0" t="0" r="0" b="0"/>
              <a:pathLst>
                <a:path w="84324" h="313831">
                  <a:moveTo>
                    <a:pt x="0" y="66527"/>
                  </a:moveTo>
                  <a:lnTo>
                    <a:pt x="0" y="66527"/>
                  </a:lnTo>
                  <a:lnTo>
                    <a:pt x="4364" y="83147"/>
                  </a:lnTo>
                  <a:lnTo>
                    <a:pt x="7839" y="120819"/>
                  </a:lnTo>
                  <a:lnTo>
                    <a:pt x="13141" y="156462"/>
                  </a:lnTo>
                  <a:lnTo>
                    <a:pt x="19181" y="199478"/>
                  </a:lnTo>
                  <a:lnTo>
                    <a:pt x="23557" y="246796"/>
                  </a:lnTo>
                  <a:lnTo>
                    <a:pt x="22972" y="285746"/>
                  </a:lnTo>
                  <a:lnTo>
                    <a:pt x="18331" y="310221"/>
                  </a:lnTo>
                  <a:lnTo>
                    <a:pt x="16454" y="313657"/>
                  </a:lnTo>
                  <a:lnTo>
                    <a:pt x="15202" y="313830"/>
                  </a:lnTo>
                  <a:lnTo>
                    <a:pt x="14368" y="311829"/>
                  </a:lnTo>
                  <a:lnTo>
                    <a:pt x="12920" y="268895"/>
                  </a:lnTo>
                  <a:lnTo>
                    <a:pt x="12797" y="232198"/>
                  </a:lnTo>
                  <a:lnTo>
                    <a:pt x="12743" y="190018"/>
                  </a:lnTo>
                  <a:lnTo>
                    <a:pt x="12719" y="146812"/>
                  </a:lnTo>
                  <a:lnTo>
                    <a:pt x="12709" y="106443"/>
                  </a:lnTo>
                  <a:lnTo>
                    <a:pt x="14585" y="72978"/>
                  </a:lnTo>
                  <a:lnTo>
                    <a:pt x="21539" y="27114"/>
                  </a:lnTo>
                  <a:lnTo>
                    <a:pt x="29328" y="13497"/>
                  </a:lnTo>
                  <a:lnTo>
                    <a:pt x="34369" y="7891"/>
                  </a:lnTo>
                  <a:lnTo>
                    <a:pt x="45614" y="1661"/>
                  </a:lnTo>
                  <a:lnTo>
                    <a:pt x="51576" y="0"/>
                  </a:lnTo>
                  <a:lnTo>
                    <a:pt x="65726" y="3798"/>
                  </a:lnTo>
                  <a:lnTo>
                    <a:pt x="73451" y="7774"/>
                  </a:lnTo>
                  <a:lnTo>
                    <a:pt x="78600" y="15364"/>
                  </a:lnTo>
                  <a:lnTo>
                    <a:pt x="84323" y="36967"/>
                  </a:lnTo>
                  <a:lnTo>
                    <a:pt x="80801" y="73526"/>
                  </a:lnTo>
                  <a:lnTo>
                    <a:pt x="61900" y="113666"/>
                  </a:lnTo>
                  <a:lnTo>
                    <a:pt x="39665" y="143128"/>
                  </a:lnTo>
                  <a:lnTo>
                    <a:pt x="25400" y="15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3"/>
            <p:cNvSpPr/>
            <p:nvPr>
              <p:custDataLst>
                <p:tags r:id="rId50"/>
              </p:custDataLst>
            </p:nvPr>
          </p:nvSpPr>
          <p:spPr>
            <a:xfrm>
              <a:off x="2009191" y="2895600"/>
              <a:ext cx="64702" cy="107057"/>
            </a:xfrm>
            <a:custGeom>
              <a:avLst/>
              <a:gdLst/>
              <a:ahLst/>
              <a:cxnLst/>
              <a:rect l="0" t="0" r="0" b="0"/>
              <a:pathLst>
                <a:path w="64702" h="107057">
                  <a:moveTo>
                    <a:pt x="60909" y="0"/>
                  </a:moveTo>
                  <a:lnTo>
                    <a:pt x="60909" y="0"/>
                  </a:lnTo>
                  <a:lnTo>
                    <a:pt x="50064" y="706"/>
                  </a:lnTo>
                  <a:lnTo>
                    <a:pt x="34177" y="5775"/>
                  </a:lnTo>
                  <a:lnTo>
                    <a:pt x="22217" y="12209"/>
                  </a:lnTo>
                  <a:lnTo>
                    <a:pt x="11727" y="25417"/>
                  </a:lnTo>
                  <a:lnTo>
                    <a:pt x="3773" y="42341"/>
                  </a:lnTo>
                  <a:lnTo>
                    <a:pt x="0" y="67030"/>
                  </a:lnTo>
                  <a:lnTo>
                    <a:pt x="1618" y="81297"/>
                  </a:lnTo>
                  <a:lnTo>
                    <a:pt x="8452" y="94693"/>
                  </a:lnTo>
                  <a:lnTo>
                    <a:pt x="13238" y="101229"/>
                  </a:lnTo>
                  <a:lnTo>
                    <a:pt x="17839" y="104880"/>
                  </a:lnTo>
                  <a:lnTo>
                    <a:pt x="22318" y="106609"/>
                  </a:lnTo>
                  <a:lnTo>
                    <a:pt x="26715" y="107056"/>
                  </a:lnTo>
                  <a:lnTo>
                    <a:pt x="37245" y="103790"/>
                  </a:lnTo>
                  <a:lnTo>
                    <a:pt x="48275" y="96928"/>
                  </a:lnTo>
                  <a:lnTo>
                    <a:pt x="57881" y="86824"/>
                  </a:lnTo>
                  <a:lnTo>
                    <a:pt x="63091" y="71514"/>
                  </a:lnTo>
                  <a:lnTo>
                    <a:pt x="64701" y="55067"/>
                  </a:lnTo>
                  <a:lnTo>
                    <a:pt x="63064" y="43054"/>
                  </a:lnTo>
                  <a:lnTo>
                    <a:pt x="58104" y="34892"/>
                  </a:lnTo>
                  <a:lnTo>
                    <a:pt x="4820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4"/>
            <p:cNvSpPr/>
            <p:nvPr>
              <p:custDataLst>
                <p:tags r:id="rId51"/>
              </p:custDataLst>
            </p:nvPr>
          </p:nvSpPr>
          <p:spPr>
            <a:xfrm>
              <a:off x="2089150" y="2882900"/>
              <a:ext cx="59611" cy="114170"/>
            </a:xfrm>
            <a:custGeom>
              <a:avLst/>
              <a:gdLst/>
              <a:ahLst/>
              <a:cxnLst/>
              <a:rect l="0" t="0" r="0" b="0"/>
              <a:pathLst>
                <a:path w="59611" h="114170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1232" y="50911"/>
                  </a:lnTo>
                  <a:lnTo>
                    <a:pt x="7523" y="90882"/>
                  </a:lnTo>
                  <a:lnTo>
                    <a:pt x="6504" y="114169"/>
                  </a:lnTo>
                  <a:lnTo>
                    <a:pt x="8240" y="83952"/>
                  </a:lnTo>
                  <a:lnTo>
                    <a:pt x="18561" y="42218"/>
                  </a:lnTo>
                  <a:lnTo>
                    <a:pt x="26745" y="19173"/>
                  </a:lnTo>
                  <a:lnTo>
                    <a:pt x="35170" y="10168"/>
                  </a:lnTo>
                  <a:lnTo>
                    <a:pt x="44559" y="5224"/>
                  </a:lnTo>
                  <a:lnTo>
                    <a:pt x="48050" y="4894"/>
                  </a:lnTo>
                  <a:lnTo>
                    <a:pt x="51083" y="5380"/>
                  </a:lnTo>
                  <a:lnTo>
                    <a:pt x="56335" y="15326"/>
                  </a:lnTo>
                  <a:lnTo>
                    <a:pt x="59610" y="30800"/>
                  </a:lnTo>
                  <a:lnTo>
                    <a:pt x="57459" y="77713"/>
                  </a:lnTo>
                  <a:lnTo>
                    <a:pt x="571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5"/>
            <p:cNvSpPr/>
            <p:nvPr>
              <p:custDataLst>
                <p:tags r:id="rId52"/>
              </p:custDataLst>
            </p:nvPr>
          </p:nvSpPr>
          <p:spPr>
            <a:xfrm>
              <a:off x="2189554" y="2851150"/>
              <a:ext cx="45647" cy="127001"/>
            </a:xfrm>
            <a:custGeom>
              <a:avLst/>
              <a:gdLst/>
              <a:ahLst/>
              <a:cxnLst/>
              <a:rect l="0" t="0" r="0" b="0"/>
              <a:pathLst>
                <a:path w="45647" h="127001">
                  <a:moveTo>
                    <a:pt x="45646" y="0"/>
                  </a:moveTo>
                  <a:lnTo>
                    <a:pt x="45646" y="0"/>
                  </a:lnTo>
                  <a:lnTo>
                    <a:pt x="32162" y="0"/>
                  </a:lnTo>
                  <a:lnTo>
                    <a:pt x="13664" y="6742"/>
                  </a:lnTo>
                  <a:lnTo>
                    <a:pt x="4856" y="15697"/>
                  </a:lnTo>
                  <a:lnTo>
                    <a:pt x="1519" y="21048"/>
                  </a:lnTo>
                  <a:lnTo>
                    <a:pt x="0" y="26026"/>
                  </a:lnTo>
                  <a:lnTo>
                    <a:pt x="194" y="35321"/>
                  </a:lnTo>
                  <a:lnTo>
                    <a:pt x="4270" y="51858"/>
                  </a:lnTo>
                  <a:lnTo>
                    <a:pt x="33943" y="98518"/>
                  </a:lnTo>
                  <a:lnTo>
                    <a:pt x="37710" y="111897"/>
                  </a:lnTo>
                  <a:lnTo>
                    <a:pt x="36828" y="115520"/>
                  </a:lnTo>
                  <a:lnTo>
                    <a:pt x="32084" y="121427"/>
                  </a:lnTo>
                  <a:lnTo>
                    <a:pt x="25272" y="124523"/>
                  </a:lnTo>
                  <a:lnTo>
                    <a:pt x="1389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6"/>
            <p:cNvSpPr/>
            <p:nvPr>
              <p:custDataLst>
                <p:tags r:id="rId53"/>
              </p:custDataLst>
            </p:nvPr>
          </p:nvSpPr>
          <p:spPr>
            <a:xfrm>
              <a:off x="2252774" y="2859345"/>
              <a:ext cx="77677" cy="96530"/>
            </a:xfrm>
            <a:custGeom>
              <a:avLst/>
              <a:gdLst/>
              <a:ahLst/>
              <a:cxnLst/>
              <a:rect l="0" t="0" r="0" b="0"/>
              <a:pathLst>
                <a:path w="77677" h="96530">
                  <a:moveTo>
                    <a:pt x="1476" y="42605"/>
                  </a:moveTo>
                  <a:lnTo>
                    <a:pt x="1476" y="42605"/>
                  </a:lnTo>
                  <a:lnTo>
                    <a:pt x="15979" y="41899"/>
                  </a:lnTo>
                  <a:lnTo>
                    <a:pt x="24620" y="39234"/>
                  </a:lnTo>
                  <a:lnTo>
                    <a:pt x="37418" y="30396"/>
                  </a:lnTo>
                  <a:lnTo>
                    <a:pt x="46776" y="15469"/>
                  </a:lnTo>
                  <a:lnTo>
                    <a:pt x="47904" y="11108"/>
                  </a:lnTo>
                  <a:lnTo>
                    <a:pt x="47950" y="7496"/>
                  </a:lnTo>
                  <a:lnTo>
                    <a:pt x="47275" y="4383"/>
                  </a:lnTo>
                  <a:lnTo>
                    <a:pt x="45414" y="2306"/>
                  </a:lnTo>
                  <a:lnTo>
                    <a:pt x="39584" y="0"/>
                  </a:lnTo>
                  <a:lnTo>
                    <a:pt x="21626" y="5444"/>
                  </a:lnTo>
                  <a:lnTo>
                    <a:pt x="16320" y="10069"/>
                  </a:lnTo>
                  <a:lnTo>
                    <a:pt x="8544" y="22735"/>
                  </a:lnTo>
                  <a:lnTo>
                    <a:pt x="199" y="45733"/>
                  </a:lnTo>
                  <a:lnTo>
                    <a:pt x="0" y="70421"/>
                  </a:lnTo>
                  <a:lnTo>
                    <a:pt x="4583" y="83425"/>
                  </a:lnTo>
                  <a:lnTo>
                    <a:pt x="7781" y="88868"/>
                  </a:lnTo>
                  <a:lnTo>
                    <a:pt x="12734" y="92497"/>
                  </a:lnTo>
                  <a:lnTo>
                    <a:pt x="25765" y="96529"/>
                  </a:lnTo>
                  <a:lnTo>
                    <a:pt x="77676" y="87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9"/>
          <p:cNvGrpSpPr/>
          <p:nvPr/>
        </p:nvGrpSpPr>
        <p:grpSpPr>
          <a:xfrm>
            <a:off x="2679700" y="2682679"/>
            <a:ext cx="679451" cy="264250"/>
            <a:chOff x="2679700" y="2682679"/>
            <a:chExt cx="679451" cy="264250"/>
          </a:xfrm>
        </p:grpSpPr>
        <p:sp>
          <p:nvSpPr>
            <p:cNvPr id="53" name="SMARTInkShape-297"/>
            <p:cNvSpPr/>
            <p:nvPr>
              <p:custDataLst>
                <p:tags r:id="rId39"/>
              </p:custDataLst>
            </p:nvPr>
          </p:nvSpPr>
          <p:spPr>
            <a:xfrm>
              <a:off x="2679700" y="2825750"/>
              <a:ext cx="82551" cy="121179"/>
            </a:xfrm>
            <a:custGeom>
              <a:avLst/>
              <a:gdLst/>
              <a:ahLst/>
              <a:cxnLst/>
              <a:rect l="0" t="0" r="0" b="0"/>
              <a:pathLst>
                <a:path w="82551" h="121179">
                  <a:moveTo>
                    <a:pt x="0" y="12700"/>
                  </a:moveTo>
                  <a:lnTo>
                    <a:pt x="0" y="12700"/>
                  </a:lnTo>
                  <a:lnTo>
                    <a:pt x="15901" y="55332"/>
                  </a:lnTo>
                  <a:lnTo>
                    <a:pt x="36126" y="102780"/>
                  </a:lnTo>
                  <a:lnTo>
                    <a:pt x="44513" y="114589"/>
                  </a:lnTo>
                  <a:lnTo>
                    <a:pt x="48726" y="118726"/>
                  </a:lnTo>
                  <a:lnTo>
                    <a:pt x="52945" y="120778"/>
                  </a:lnTo>
                  <a:lnTo>
                    <a:pt x="61396" y="121178"/>
                  </a:lnTo>
                  <a:lnTo>
                    <a:pt x="64919" y="118180"/>
                  </a:lnTo>
                  <a:lnTo>
                    <a:pt x="70716" y="107322"/>
                  </a:lnTo>
                  <a:lnTo>
                    <a:pt x="77946" y="81972"/>
                  </a:lnTo>
                  <a:lnTo>
                    <a:pt x="77277" y="42507"/>
                  </a:lnTo>
                  <a:lnTo>
                    <a:pt x="76342" y="8298"/>
                  </a:lnTo>
                  <a:lnTo>
                    <a:pt x="77000" y="5532"/>
                  </a:lnTo>
                  <a:lnTo>
                    <a:pt x="78144" y="368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8"/>
            <p:cNvSpPr/>
            <p:nvPr>
              <p:custDataLst>
                <p:tags r:id="rId40"/>
              </p:custDataLst>
            </p:nvPr>
          </p:nvSpPr>
          <p:spPr>
            <a:xfrm>
              <a:off x="2793762" y="2846206"/>
              <a:ext cx="82789" cy="81145"/>
            </a:xfrm>
            <a:custGeom>
              <a:avLst/>
              <a:gdLst/>
              <a:ahLst/>
              <a:cxnLst/>
              <a:rect l="0" t="0" r="0" b="0"/>
              <a:pathLst>
                <a:path w="82789" h="81145">
                  <a:moveTo>
                    <a:pt x="57388" y="17644"/>
                  </a:moveTo>
                  <a:lnTo>
                    <a:pt x="57388" y="17644"/>
                  </a:lnTo>
                  <a:lnTo>
                    <a:pt x="30670" y="1757"/>
                  </a:lnTo>
                  <a:lnTo>
                    <a:pt x="24817" y="0"/>
                  </a:lnTo>
                  <a:lnTo>
                    <a:pt x="16101" y="8626"/>
                  </a:lnTo>
                  <a:lnTo>
                    <a:pt x="3056" y="31435"/>
                  </a:lnTo>
                  <a:lnTo>
                    <a:pt x="0" y="39538"/>
                  </a:lnTo>
                  <a:lnTo>
                    <a:pt x="367" y="54186"/>
                  </a:lnTo>
                  <a:lnTo>
                    <a:pt x="6626" y="70569"/>
                  </a:lnTo>
                  <a:lnTo>
                    <a:pt x="8730" y="74094"/>
                  </a:lnTo>
                  <a:lnTo>
                    <a:pt x="11544" y="76444"/>
                  </a:lnTo>
                  <a:lnTo>
                    <a:pt x="18433" y="79055"/>
                  </a:lnTo>
                  <a:lnTo>
                    <a:pt x="26199" y="78334"/>
                  </a:lnTo>
                  <a:lnTo>
                    <a:pt x="30245" y="77154"/>
                  </a:lnTo>
                  <a:lnTo>
                    <a:pt x="33649" y="74251"/>
                  </a:lnTo>
                  <a:lnTo>
                    <a:pt x="41809" y="60051"/>
                  </a:lnTo>
                  <a:lnTo>
                    <a:pt x="49683" y="40188"/>
                  </a:lnTo>
                  <a:lnTo>
                    <a:pt x="50841" y="39023"/>
                  </a:lnTo>
                  <a:lnTo>
                    <a:pt x="54008" y="37729"/>
                  </a:lnTo>
                  <a:lnTo>
                    <a:pt x="55840" y="39501"/>
                  </a:lnTo>
                  <a:lnTo>
                    <a:pt x="82788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9"/>
            <p:cNvSpPr/>
            <p:nvPr>
              <p:custDataLst>
                <p:tags r:id="rId41"/>
              </p:custDataLst>
            </p:nvPr>
          </p:nvSpPr>
          <p:spPr>
            <a:xfrm>
              <a:off x="2883783" y="2851150"/>
              <a:ext cx="68968" cy="87158"/>
            </a:xfrm>
            <a:custGeom>
              <a:avLst/>
              <a:gdLst/>
              <a:ahLst/>
              <a:cxnLst/>
              <a:rect l="0" t="0" r="0" b="0"/>
              <a:pathLst>
                <a:path w="68968" h="87158">
                  <a:moveTo>
                    <a:pt x="5467" y="31750"/>
                  </a:moveTo>
                  <a:lnTo>
                    <a:pt x="5467" y="31750"/>
                  </a:lnTo>
                  <a:lnTo>
                    <a:pt x="441" y="19817"/>
                  </a:lnTo>
                  <a:lnTo>
                    <a:pt x="0" y="17444"/>
                  </a:lnTo>
                  <a:lnTo>
                    <a:pt x="411" y="15863"/>
                  </a:lnTo>
                  <a:lnTo>
                    <a:pt x="1391" y="14809"/>
                  </a:lnTo>
                  <a:lnTo>
                    <a:pt x="2750" y="14106"/>
                  </a:lnTo>
                  <a:lnTo>
                    <a:pt x="11404" y="13116"/>
                  </a:lnTo>
                  <a:lnTo>
                    <a:pt x="29647" y="19565"/>
                  </a:lnTo>
                  <a:lnTo>
                    <a:pt x="49555" y="37155"/>
                  </a:lnTo>
                  <a:lnTo>
                    <a:pt x="56812" y="50380"/>
                  </a:lnTo>
                  <a:lnTo>
                    <a:pt x="61471" y="72746"/>
                  </a:lnTo>
                  <a:lnTo>
                    <a:pt x="60226" y="80074"/>
                  </a:lnTo>
                  <a:lnTo>
                    <a:pt x="58906" y="83016"/>
                  </a:lnTo>
                  <a:lnTo>
                    <a:pt x="56615" y="84977"/>
                  </a:lnTo>
                  <a:lnTo>
                    <a:pt x="50307" y="87157"/>
                  </a:lnTo>
                  <a:lnTo>
                    <a:pt x="48061" y="85621"/>
                  </a:lnTo>
                  <a:lnTo>
                    <a:pt x="45564" y="78270"/>
                  </a:lnTo>
                  <a:lnTo>
                    <a:pt x="44667" y="55599"/>
                  </a:lnTo>
                  <a:lnTo>
                    <a:pt x="49459" y="33486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0"/>
            <p:cNvSpPr/>
            <p:nvPr>
              <p:custDataLst>
                <p:tags r:id="rId42"/>
              </p:custDataLst>
            </p:nvPr>
          </p:nvSpPr>
          <p:spPr>
            <a:xfrm>
              <a:off x="3003550" y="2857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2" y="32638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1"/>
            <p:cNvSpPr/>
            <p:nvPr>
              <p:custDataLst>
                <p:tags r:id="rId43"/>
              </p:custDataLst>
            </p:nvPr>
          </p:nvSpPr>
          <p:spPr>
            <a:xfrm>
              <a:off x="3009900" y="2787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2"/>
            <p:cNvSpPr/>
            <p:nvPr>
              <p:custDataLst>
                <p:tags r:id="rId44"/>
              </p:custDataLst>
            </p:nvPr>
          </p:nvSpPr>
          <p:spPr>
            <a:xfrm>
              <a:off x="3038681" y="2808804"/>
              <a:ext cx="85520" cy="94005"/>
            </a:xfrm>
            <a:custGeom>
              <a:avLst/>
              <a:gdLst/>
              <a:ahLst/>
              <a:cxnLst/>
              <a:rect l="0" t="0" r="0" b="0"/>
              <a:pathLst>
                <a:path w="85520" h="94005">
                  <a:moveTo>
                    <a:pt x="66469" y="23296"/>
                  </a:moveTo>
                  <a:lnTo>
                    <a:pt x="66469" y="23296"/>
                  </a:lnTo>
                  <a:lnTo>
                    <a:pt x="48171" y="4998"/>
                  </a:lnTo>
                  <a:lnTo>
                    <a:pt x="40462" y="1053"/>
                  </a:lnTo>
                  <a:lnTo>
                    <a:pt x="36431" y="0"/>
                  </a:lnTo>
                  <a:lnTo>
                    <a:pt x="32333" y="710"/>
                  </a:lnTo>
                  <a:lnTo>
                    <a:pt x="24016" y="5261"/>
                  </a:lnTo>
                  <a:lnTo>
                    <a:pt x="8029" y="29241"/>
                  </a:lnTo>
                  <a:lnTo>
                    <a:pt x="0" y="56415"/>
                  </a:lnTo>
                  <a:lnTo>
                    <a:pt x="1885" y="71882"/>
                  </a:lnTo>
                  <a:lnTo>
                    <a:pt x="7426" y="84401"/>
                  </a:lnTo>
                  <a:lnTo>
                    <a:pt x="14593" y="92317"/>
                  </a:lnTo>
                  <a:lnTo>
                    <a:pt x="18479" y="94004"/>
                  </a:lnTo>
                  <a:lnTo>
                    <a:pt x="26561" y="93998"/>
                  </a:lnTo>
                  <a:lnTo>
                    <a:pt x="34856" y="87880"/>
                  </a:lnTo>
                  <a:lnTo>
                    <a:pt x="51680" y="63335"/>
                  </a:lnTo>
                  <a:lnTo>
                    <a:pt x="64034" y="33664"/>
                  </a:lnTo>
                  <a:lnTo>
                    <a:pt x="64845" y="30208"/>
                  </a:lnTo>
                  <a:lnTo>
                    <a:pt x="64681" y="29315"/>
                  </a:lnTo>
                  <a:lnTo>
                    <a:pt x="62617" y="32086"/>
                  </a:lnTo>
                  <a:lnTo>
                    <a:pt x="60859" y="44950"/>
                  </a:lnTo>
                  <a:lnTo>
                    <a:pt x="63709" y="62167"/>
                  </a:lnTo>
                  <a:lnTo>
                    <a:pt x="72393" y="77304"/>
                  </a:lnTo>
                  <a:lnTo>
                    <a:pt x="85519" y="9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3"/>
            <p:cNvSpPr/>
            <p:nvPr>
              <p:custDataLst>
                <p:tags r:id="rId45"/>
              </p:custDataLst>
            </p:nvPr>
          </p:nvSpPr>
          <p:spPr>
            <a:xfrm>
              <a:off x="3162629" y="2682679"/>
              <a:ext cx="54687" cy="242612"/>
            </a:xfrm>
            <a:custGeom>
              <a:avLst/>
              <a:gdLst/>
              <a:ahLst/>
              <a:cxnLst/>
              <a:rect l="0" t="0" r="0" b="0"/>
              <a:pathLst>
                <a:path w="54687" h="242612">
                  <a:moveTo>
                    <a:pt x="25071" y="3371"/>
                  </a:moveTo>
                  <a:lnTo>
                    <a:pt x="25071" y="3371"/>
                  </a:lnTo>
                  <a:lnTo>
                    <a:pt x="25071" y="0"/>
                  </a:lnTo>
                  <a:lnTo>
                    <a:pt x="14958" y="18130"/>
                  </a:lnTo>
                  <a:lnTo>
                    <a:pt x="5298" y="57055"/>
                  </a:lnTo>
                  <a:lnTo>
                    <a:pt x="2172" y="90025"/>
                  </a:lnTo>
                  <a:lnTo>
                    <a:pt x="782" y="124434"/>
                  </a:lnTo>
                  <a:lnTo>
                    <a:pt x="0" y="170161"/>
                  </a:lnTo>
                  <a:lnTo>
                    <a:pt x="1617" y="208525"/>
                  </a:lnTo>
                  <a:lnTo>
                    <a:pt x="3085" y="212107"/>
                  </a:lnTo>
                  <a:lnTo>
                    <a:pt x="4769" y="213790"/>
                  </a:lnTo>
                  <a:lnTo>
                    <a:pt x="6597" y="214206"/>
                  </a:lnTo>
                  <a:lnTo>
                    <a:pt x="8522" y="213778"/>
                  </a:lnTo>
                  <a:lnTo>
                    <a:pt x="17973" y="199691"/>
                  </a:lnTo>
                  <a:lnTo>
                    <a:pt x="33286" y="165445"/>
                  </a:lnTo>
                  <a:lnTo>
                    <a:pt x="35487" y="162926"/>
                  </a:lnTo>
                  <a:lnTo>
                    <a:pt x="37659" y="161952"/>
                  </a:lnTo>
                  <a:lnTo>
                    <a:pt x="39813" y="162008"/>
                  </a:lnTo>
                  <a:lnTo>
                    <a:pt x="49587" y="168830"/>
                  </a:lnTo>
                  <a:lnTo>
                    <a:pt x="53606" y="177802"/>
                  </a:lnTo>
                  <a:lnTo>
                    <a:pt x="54686" y="189552"/>
                  </a:lnTo>
                  <a:lnTo>
                    <a:pt x="50623" y="211328"/>
                  </a:lnTo>
                  <a:lnTo>
                    <a:pt x="40795" y="230088"/>
                  </a:lnTo>
                  <a:lnTo>
                    <a:pt x="33000" y="237719"/>
                  </a:lnTo>
                  <a:lnTo>
                    <a:pt x="21069" y="241581"/>
                  </a:lnTo>
                  <a:lnTo>
                    <a:pt x="13936" y="242611"/>
                  </a:lnTo>
                  <a:lnTo>
                    <a:pt x="9181" y="240475"/>
                  </a:lnTo>
                  <a:lnTo>
                    <a:pt x="6011" y="236229"/>
                  </a:lnTo>
                  <a:lnTo>
                    <a:pt x="3898" y="230577"/>
                  </a:lnTo>
                  <a:lnTo>
                    <a:pt x="12371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4"/>
            <p:cNvSpPr/>
            <p:nvPr>
              <p:custDataLst>
                <p:tags r:id="rId46"/>
              </p:custDataLst>
            </p:nvPr>
          </p:nvSpPr>
          <p:spPr>
            <a:xfrm>
              <a:off x="3239050" y="2707791"/>
              <a:ext cx="120101" cy="206554"/>
            </a:xfrm>
            <a:custGeom>
              <a:avLst/>
              <a:gdLst/>
              <a:ahLst/>
              <a:cxnLst/>
              <a:rect l="0" t="0" r="0" b="0"/>
              <a:pathLst>
                <a:path w="120101" h="206554">
                  <a:moveTo>
                    <a:pt x="18500" y="3659"/>
                  </a:moveTo>
                  <a:lnTo>
                    <a:pt x="18500" y="3659"/>
                  </a:lnTo>
                  <a:lnTo>
                    <a:pt x="18500" y="288"/>
                  </a:lnTo>
                  <a:lnTo>
                    <a:pt x="19205" y="0"/>
                  </a:lnTo>
                  <a:lnTo>
                    <a:pt x="21871" y="1563"/>
                  </a:lnTo>
                  <a:lnTo>
                    <a:pt x="20596" y="19893"/>
                  </a:lnTo>
                  <a:lnTo>
                    <a:pt x="13844" y="59103"/>
                  </a:lnTo>
                  <a:lnTo>
                    <a:pt x="7792" y="98090"/>
                  </a:lnTo>
                  <a:lnTo>
                    <a:pt x="2235" y="136766"/>
                  </a:lnTo>
                  <a:lnTo>
                    <a:pt x="0" y="182117"/>
                  </a:lnTo>
                  <a:lnTo>
                    <a:pt x="400" y="196568"/>
                  </a:lnTo>
                  <a:lnTo>
                    <a:pt x="2930" y="205342"/>
                  </a:lnTo>
                  <a:lnTo>
                    <a:pt x="6708" y="206553"/>
                  </a:lnTo>
                  <a:lnTo>
                    <a:pt x="18433" y="204136"/>
                  </a:lnTo>
                  <a:lnTo>
                    <a:pt x="40901" y="184728"/>
                  </a:lnTo>
                  <a:lnTo>
                    <a:pt x="67296" y="147271"/>
                  </a:lnTo>
                  <a:lnTo>
                    <a:pt x="76624" y="122724"/>
                  </a:lnTo>
                  <a:lnTo>
                    <a:pt x="76553" y="113492"/>
                  </a:lnTo>
                  <a:lnTo>
                    <a:pt x="74135" y="111453"/>
                  </a:lnTo>
                  <a:lnTo>
                    <a:pt x="70407" y="110799"/>
                  </a:lnTo>
                  <a:lnTo>
                    <a:pt x="65804" y="111069"/>
                  </a:lnTo>
                  <a:lnTo>
                    <a:pt x="56928" y="117013"/>
                  </a:lnTo>
                  <a:lnTo>
                    <a:pt x="52585" y="121562"/>
                  </a:lnTo>
                  <a:lnTo>
                    <a:pt x="43102" y="144819"/>
                  </a:lnTo>
                  <a:lnTo>
                    <a:pt x="39195" y="170681"/>
                  </a:lnTo>
                  <a:lnTo>
                    <a:pt x="41408" y="192847"/>
                  </a:lnTo>
                  <a:lnTo>
                    <a:pt x="45061" y="197518"/>
                  </a:lnTo>
                  <a:lnTo>
                    <a:pt x="56645" y="202707"/>
                  </a:lnTo>
                  <a:lnTo>
                    <a:pt x="101712" y="201674"/>
                  </a:lnTo>
                  <a:lnTo>
                    <a:pt x="12010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0"/>
          <p:cNvGrpSpPr/>
          <p:nvPr/>
        </p:nvGrpSpPr>
        <p:grpSpPr>
          <a:xfrm>
            <a:off x="3822700" y="1239656"/>
            <a:ext cx="2006601" cy="608195"/>
            <a:chOff x="3822700" y="1239656"/>
            <a:chExt cx="2006601" cy="608195"/>
          </a:xfrm>
        </p:grpSpPr>
        <p:sp>
          <p:nvSpPr>
            <p:cNvPr id="62" name="SMARTInkShape-305"/>
            <p:cNvSpPr/>
            <p:nvPr>
              <p:custDataLst>
                <p:tags r:id="rId36"/>
              </p:custDataLst>
            </p:nvPr>
          </p:nvSpPr>
          <p:spPr>
            <a:xfrm>
              <a:off x="3822700" y="1239656"/>
              <a:ext cx="1962061" cy="576018"/>
            </a:xfrm>
            <a:custGeom>
              <a:avLst/>
              <a:gdLst/>
              <a:ahLst/>
              <a:cxnLst/>
              <a:rect l="0" t="0" r="0" b="0"/>
              <a:pathLst>
                <a:path w="1962061" h="576018">
                  <a:moveTo>
                    <a:pt x="0" y="17644"/>
                  </a:moveTo>
                  <a:lnTo>
                    <a:pt x="0" y="17644"/>
                  </a:lnTo>
                  <a:lnTo>
                    <a:pt x="5026" y="5710"/>
                  </a:lnTo>
                  <a:lnTo>
                    <a:pt x="6088" y="0"/>
                  </a:lnTo>
                  <a:lnTo>
                    <a:pt x="10662" y="21266"/>
                  </a:lnTo>
                  <a:lnTo>
                    <a:pt x="12802" y="57915"/>
                  </a:lnTo>
                  <a:lnTo>
                    <a:pt x="16885" y="104914"/>
                  </a:lnTo>
                  <a:lnTo>
                    <a:pt x="18088" y="140392"/>
                  </a:lnTo>
                  <a:lnTo>
                    <a:pt x="18764" y="185953"/>
                  </a:lnTo>
                  <a:lnTo>
                    <a:pt x="18288" y="232793"/>
                  </a:lnTo>
                  <a:lnTo>
                    <a:pt x="13575" y="260596"/>
                  </a:lnTo>
                  <a:lnTo>
                    <a:pt x="13989" y="262162"/>
                  </a:lnTo>
                  <a:lnTo>
                    <a:pt x="14970" y="263206"/>
                  </a:lnTo>
                  <a:lnTo>
                    <a:pt x="16330" y="263902"/>
                  </a:lnTo>
                  <a:lnTo>
                    <a:pt x="24986" y="264882"/>
                  </a:lnTo>
                  <a:lnTo>
                    <a:pt x="61537" y="255779"/>
                  </a:lnTo>
                  <a:lnTo>
                    <a:pt x="104232" y="248677"/>
                  </a:lnTo>
                  <a:lnTo>
                    <a:pt x="143457" y="244268"/>
                  </a:lnTo>
                  <a:lnTo>
                    <a:pt x="166899" y="242810"/>
                  </a:lnTo>
                  <a:lnTo>
                    <a:pt x="192405" y="241838"/>
                  </a:lnTo>
                  <a:lnTo>
                    <a:pt x="219286" y="241190"/>
                  </a:lnTo>
                  <a:lnTo>
                    <a:pt x="252024" y="240758"/>
                  </a:lnTo>
                  <a:lnTo>
                    <a:pt x="288666" y="240470"/>
                  </a:lnTo>
                  <a:lnTo>
                    <a:pt x="327911" y="240278"/>
                  </a:lnTo>
                  <a:lnTo>
                    <a:pt x="371007" y="240150"/>
                  </a:lnTo>
                  <a:lnTo>
                    <a:pt x="416671" y="240065"/>
                  </a:lnTo>
                  <a:lnTo>
                    <a:pt x="464047" y="240008"/>
                  </a:lnTo>
                  <a:lnTo>
                    <a:pt x="515387" y="240675"/>
                  </a:lnTo>
                  <a:lnTo>
                    <a:pt x="569369" y="241826"/>
                  </a:lnTo>
                  <a:lnTo>
                    <a:pt x="625113" y="243299"/>
                  </a:lnTo>
                  <a:lnTo>
                    <a:pt x="682030" y="246397"/>
                  </a:lnTo>
                  <a:lnTo>
                    <a:pt x="739732" y="250579"/>
                  </a:lnTo>
                  <a:lnTo>
                    <a:pt x="797954" y="255484"/>
                  </a:lnTo>
                  <a:lnTo>
                    <a:pt x="856525" y="259460"/>
                  </a:lnTo>
                  <a:lnTo>
                    <a:pt x="915328" y="262816"/>
                  </a:lnTo>
                  <a:lnTo>
                    <a:pt x="974285" y="265758"/>
                  </a:lnTo>
                  <a:lnTo>
                    <a:pt x="1032640" y="269131"/>
                  </a:lnTo>
                  <a:lnTo>
                    <a:pt x="1090593" y="272791"/>
                  </a:lnTo>
                  <a:lnTo>
                    <a:pt x="1148279" y="276642"/>
                  </a:lnTo>
                  <a:lnTo>
                    <a:pt x="1207197" y="280621"/>
                  </a:lnTo>
                  <a:lnTo>
                    <a:pt x="1266937" y="284684"/>
                  </a:lnTo>
                  <a:lnTo>
                    <a:pt x="1327224" y="288804"/>
                  </a:lnTo>
                  <a:lnTo>
                    <a:pt x="1383644" y="292962"/>
                  </a:lnTo>
                  <a:lnTo>
                    <a:pt x="1437485" y="297145"/>
                  </a:lnTo>
                  <a:lnTo>
                    <a:pt x="1489606" y="301345"/>
                  </a:lnTo>
                  <a:lnTo>
                    <a:pt x="1537055" y="305555"/>
                  </a:lnTo>
                  <a:lnTo>
                    <a:pt x="1581386" y="309774"/>
                  </a:lnTo>
                  <a:lnTo>
                    <a:pt x="1623641" y="313997"/>
                  </a:lnTo>
                  <a:lnTo>
                    <a:pt x="1661688" y="317518"/>
                  </a:lnTo>
                  <a:lnTo>
                    <a:pt x="1696931" y="320571"/>
                  </a:lnTo>
                  <a:lnTo>
                    <a:pt x="1730304" y="323312"/>
                  </a:lnTo>
                  <a:lnTo>
                    <a:pt x="1759608" y="325845"/>
                  </a:lnTo>
                  <a:lnTo>
                    <a:pt x="1786199" y="328239"/>
                  </a:lnTo>
                  <a:lnTo>
                    <a:pt x="1831739" y="332075"/>
                  </a:lnTo>
                  <a:lnTo>
                    <a:pt x="1879059" y="334235"/>
                  </a:lnTo>
                  <a:lnTo>
                    <a:pt x="1904605" y="335580"/>
                  </a:lnTo>
                  <a:lnTo>
                    <a:pt x="1907559" y="336846"/>
                  </a:lnTo>
                  <a:lnTo>
                    <a:pt x="1908823" y="338395"/>
                  </a:lnTo>
                  <a:lnTo>
                    <a:pt x="1912108" y="340117"/>
                  </a:lnTo>
                  <a:lnTo>
                    <a:pt x="1923944" y="341487"/>
                  </a:lnTo>
                  <a:lnTo>
                    <a:pt x="1924018" y="344863"/>
                  </a:lnTo>
                  <a:lnTo>
                    <a:pt x="1945005" y="376518"/>
                  </a:lnTo>
                  <a:lnTo>
                    <a:pt x="1953458" y="423358"/>
                  </a:lnTo>
                  <a:lnTo>
                    <a:pt x="1956987" y="470172"/>
                  </a:lnTo>
                  <a:lnTo>
                    <a:pt x="1960620" y="516028"/>
                  </a:lnTo>
                  <a:lnTo>
                    <a:pt x="1961848" y="559336"/>
                  </a:lnTo>
                  <a:lnTo>
                    <a:pt x="1962060" y="574746"/>
                  </a:lnTo>
                  <a:lnTo>
                    <a:pt x="1961385" y="576017"/>
                  </a:lnTo>
                  <a:lnTo>
                    <a:pt x="1960228" y="575454"/>
                  </a:lnTo>
                  <a:lnTo>
                    <a:pt x="1955800" y="570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6"/>
            <p:cNvSpPr/>
            <p:nvPr>
              <p:custDataLst>
                <p:tags r:id="rId37"/>
              </p:custDataLst>
            </p:nvPr>
          </p:nvSpPr>
          <p:spPr>
            <a:xfrm>
              <a:off x="5699811" y="1727200"/>
              <a:ext cx="116790" cy="55318"/>
            </a:xfrm>
            <a:custGeom>
              <a:avLst/>
              <a:gdLst/>
              <a:ahLst/>
              <a:cxnLst/>
              <a:rect l="0" t="0" r="0" b="0"/>
              <a:pathLst>
                <a:path w="116790" h="55318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1881"/>
                  </a:lnTo>
                  <a:lnTo>
                    <a:pt x="0" y="3371"/>
                  </a:lnTo>
                  <a:lnTo>
                    <a:pt x="124" y="5775"/>
                  </a:lnTo>
                  <a:lnTo>
                    <a:pt x="4025" y="12209"/>
                  </a:lnTo>
                  <a:lnTo>
                    <a:pt x="17526" y="27136"/>
                  </a:lnTo>
                  <a:lnTo>
                    <a:pt x="57298" y="48590"/>
                  </a:lnTo>
                  <a:lnTo>
                    <a:pt x="77996" y="54614"/>
                  </a:lnTo>
                  <a:lnTo>
                    <a:pt x="91081" y="55317"/>
                  </a:lnTo>
                  <a:lnTo>
                    <a:pt x="11678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7"/>
            <p:cNvSpPr/>
            <p:nvPr>
              <p:custDataLst>
                <p:tags r:id="rId38"/>
              </p:custDataLst>
            </p:nvPr>
          </p:nvSpPr>
          <p:spPr>
            <a:xfrm>
              <a:off x="5734050" y="175895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95250" y="0"/>
                  </a:moveTo>
                  <a:lnTo>
                    <a:pt x="95250" y="0"/>
                  </a:lnTo>
                  <a:lnTo>
                    <a:pt x="95250" y="5467"/>
                  </a:lnTo>
                  <a:lnTo>
                    <a:pt x="83041" y="27320"/>
                  </a:lnTo>
                  <a:lnTo>
                    <a:pt x="50792" y="5624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1"/>
          <p:cNvGrpSpPr/>
          <p:nvPr/>
        </p:nvGrpSpPr>
        <p:grpSpPr>
          <a:xfrm>
            <a:off x="5803900" y="1976539"/>
            <a:ext cx="554450" cy="405485"/>
            <a:chOff x="5803900" y="1976539"/>
            <a:chExt cx="554450" cy="405485"/>
          </a:xfrm>
        </p:grpSpPr>
        <p:sp>
          <p:nvSpPr>
            <p:cNvPr id="66" name="SMARTInkShape-308"/>
            <p:cNvSpPr/>
            <p:nvPr>
              <p:custDataLst>
                <p:tags r:id="rId31"/>
              </p:custDataLst>
            </p:nvPr>
          </p:nvSpPr>
          <p:spPr>
            <a:xfrm>
              <a:off x="5803900" y="21590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0540" y="42632"/>
                  </a:lnTo>
                  <a:lnTo>
                    <a:pt x="13216" y="88014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9"/>
            <p:cNvSpPr/>
            <p:nvPr>
              <p:custDataLst>
                <p:tags r:id="rId32"/>
              </p:custDataLst>
            </p:nvPr>
          </p:nvSpPr>
          <p:spPr>
            <a:xfrm>
              <a:off x="5804162" y="2059067"/>
              <a:ext cx="18789" cy="23734"/>
            </a:xfrm>
            <a:custGeom>
              <a:avLst/>
              <a:gdLst/>
              <a:ahLst/>
              <a:cxnLst/>
              <a:rect l="0" t="0" r="0" b="0"/>
              <a:pathLst>
                <a:path w="18789" h="23734">
                  <a:moveTo>
                    <a:pt x="6088" y="23733"/>
                  </a:moveTo>
                  <a:lnTo>
                    <a:pt x="6088" y="23733"/>
                  </a:lnTo>
                  <a:lnTo>
                    <a:pt x="0" y="0"/>
                  </a:lnTo>
                  <a:lnTo>
                    <a:pt x="18788" y="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0"/>
            <p:cNvSpPr/>
            <p:nvPr>
              <p:custDataLst>
                <p:tags r:id="rId33"/>
              </p:custDataLst>
            </p:nvPr>
          </p:nvSpPr>
          <p:spPr>
            <a:xfrm>
              <a:off x="5873750" y="2120900"/>
              <a:ext cx="107951" cy="124017"/>
            </a:xfrm>
            <a:custGeom>
              <a:avLst/>
              <a:gdLst/>
              <a:ahLst/>
              <a:cxnLst/>
              <a:rect l="0" t="0" r="0" b="0"/>
              <a:pathLst>
                <a:path w="107951" h="124017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0935" y="53803"/>
                  </a:lnTo>
                  <a:lnTo>
                    <a:pt x="15613" y="93485"/>
                  </a:lnTo>
                  <a:lnTo>
                    <a:pt x="12871" y="124016"/>
                  </a:lnTo>
                  <a:lnTo>
                    <a:pt x="16086" y="93481"/>
                  </a:lnTo>
                  <a:lnTo>
                    <a:pt x="28604" y="51313"/>
                  </a:lnTo>
                  <a:lnTo>
                    <a:pt x="40539" y="28845"/>
                  </a:lnTo>
                  <a:lnTo>
                    <a:pt x="48826" y="20346"/>
                  </a:lnTo>
                  <a:lnTo>
                    <a:pt x="53717" y="19208"/>
                  </a:lnTo>
                  <a:lnTo>
                    <a:pt x="64797" y="21707"/>
                  </a:lnTo>
                  <a:lnTo>
                    <a:pt x="68598" y="25055"/>
                  </a:lnTo>
                  <a:lnTo>
                    <a:pt x="72821" y="34419"/>
                  </a:lnTo>
                  <a:lnTo>
                    <a:pt x="84741" y="78923"/>
                  </a:lnTo>
                  <a:lnTo>
                    <a:pt x="92697" y="91756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1"/>
            <p:cNvSpPr/>
            <p:nvPr>
              <p:custDataLst>
                <p:tags r:id="rId34"/>
              </p:custDataLst>
            </p:nvPr>
          </p:nvSpPr>
          <p:spPr>
            <a:xfrm>
              <a:off x="6033796" y="1976539"/>
              <a:ext cx="208255" cy="283159"/>
            </a:xfrm>
            <a:custGeom>
              <a:avLst/>
              <a:gdLst/>
              <a:ahLst/>
              <a:cxnLst/>
              <a:rect l="0" t="0" r="0" b="0"/>
              <a:pathLst>
                <a:path w="208255" h="283159">
                  <a:moveTo>
                    <a:pt x="68554" y="188811"/>
                  </a:moveTo>
                  <a:lnTo>
                    <a:pt x="68554" y="188811"/>
                  </a:lnTo>
                  <a:lnTo>
                    <a:pt x="65183" y="182069"/>
                  </a:lnTo>
                  <a:lnTo>
                    <a:pt x="54120" y="176877"/>
                  </a:lnTo>
                  <a:lnTo>
                    <a:pt x="46232" y="174505"/>
                  </a:lnTo>
                  <a:lnTo>
                    <a:pt x="31823" y="175633"/>
                  </a:lnTo>
                  <a:lnTo>
                    <a:pt x="25016" y="177909"/>
                  </a:lnTo>
                  <a:lnTo>
                    <a:pt x="5324" y="194596"/>
                  </a:lnTo>
                  <a:lnTo>
                    <a:pt x="0" y="220780"/>
                  </a:lnTo>
                  <a:lnTo>
                    <a:pt x="690" y="250292"/>
                  </a:lnTo>
                  <a:lnTo>
                    <a:pt x="5702" y="268112"/>
                  </a:lnTo>
                  <a:lnTo>
                    <a:pt x="14514" y="278854"/>
                  </a:lnTo>
                  <a:lnTo>
                    <a:pt x="19827" y="282706"/>
                  </a:lnTo>
                  <a:lnTo>
                    <a:pt x="25485" y="283158"/>
                  </a:lnTo>
                  <a:lnTo>
                    <a:pt x="37419" y="278015"/>
                  </a:lnTo>
                  <a:lnTo>
                    <a:pt x="56036" y="256478"/>
                  </a:lnTo>
                  <a:lnTo>
                    <a:pt x="81290" y="211114"/>
                  </a:lnTo>
                  <a:lnTo>
                    <a:pt x="97493" y="164061"/>
                  </a:lnTo>
                  <a:lnTo>
                    <a:pt x="99525" y="126070"/>
                  </a:lnTo>
                  <a:lnTo>
                    <a:pt x="99958" y="85667"/>
                  </a:lnTo>
                  <a:lnTo>
                    <a:pt x="100150" y="47719"/>
                  </a:lnTo>
                  <a:lnTo>
                    <a:pt x="100234" y="19094"/>
                  </a:lnTo>
                  <a:lnTo>
                    <a:pt x="97436" y="10050"/>
                  </a:lnTo>
                  <a:lnTo>
                    <a:pt x="92747" y="4020"/>
                  </a:lnTo>
                  <a:lnTo>
                    <a:pt x="86799" y="0"/>
                  </a:lnTo>
                  <a:lnTo>
                    <a:pt x="81423" y="848"/>
                  </a:lnTo>
                  <a:lnTo>
                    <a:pt x="76428" y="4941"/>
                  </a:lnTo>
                  <a:lnTo>
                    <a:pt x="67114" y="20308"/>
                  </a:lnTo>
                  <a:lnTo>
                    <a:pt x="58271" y="43600"/>
                  </a:lnTo>
                  <a:lnTo>
                    <a:pt x="58844" y="91223"/>
                  </a:lnTo>
                  <a:lnTo>
                    <a:pt x="64474" y="127094"/>
                  </a:lnTo>
                  <a:lnTo>
                    <a:pt x="70974" y="162792"/>
                  </a:lnTo>
                  <a:lnTo>
                    <a:pt x="79305" y="208540"/>
                  </a:lnTo>
                  <a:lnTo>
                    <a:pt x="90397" y="239498"/>
                  </a:lnTo>
                  <a:lnTo>
                    <a:pt x="98488" y="252731"/>
                  </a:lnTo>
                  <a:lnTo>
                    <a:pt x="104032" y="256119"/>
                  </a:lnTo>
                  <a:lnTo>
                    <a:pt x="117718" y="258002"/>
                  </a:lnTo>
                  <a:lnTo>
                    <a:pt x="131327" y="252723"/>
                  </a:lnTo>
                  <a:lnTo>
                    <a:pt x="144430" y="241911"/>
                  </a:lnTo>
                  <a:lnTo>
                    <a:pt x="162297" y="215990"/>
                  </a:lnTo>
                  <a:lnTo>
                    <a:pt x="169720" y="196187"/>
                  </a:lnTo>
                  <a:lnTo>
                    <a:pt x="170570" y="188789"/>
                  </a:lnTo>
                  <a:lnTo>
                    <a:pt x="169725" y="183152"/>
                  </a:lnTo>
                  <a:lnTo>
                    <a:pt x="167752" y="178688"/>
                  </a:lnTo>
                  <a:lnTo>
                    <a:pt x="165025" y="175713"/>
                  </a:lnTo>
                  <a:lnTo>
                    <a:pt x="158232" y="172406"/>
                  </a:lnTo>
                  <a:lnTo>
                    <a:pt x="154445" y="173641"/>
                  </a:lnTo>
                  <a:lnTo>
                    <a:pt x="146474" y="180658"/>
                  </a:lnTo>
                  <a:lnTo>
                    <a:pt x="141990" y="192713"/>
                  </a:lnTo>
                  <a:lnTo>
                    <a:pt x="140703" y="207479"/>
                  </a:lnTo>
                  <a:lnTo>
                    <a:pt x="144651" y="230953"/>
                  </a:lnTo>
                  <a:lnTo>
                    <a:pt x="154444" y="250922"/>
                  </a:lnTo>
                  <a:lnTo>
                    <a:pt x="162232" y="261336"/>
                  </a:lnTo>
                  <a:lnTo>
                    <a:pt x="166989" y="263972"/>
                  </a:lnTo>
                  <a:lnTo>
                    <a:pt x="177919" y="265020"/>
                  </a:lnTo>
                  <a:lnTo>
                    <a:pt x="189832" y="259370"/>
                  </a:lnTo>
                  <a:lnTo>
                    <a:pt x="208254" y="245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2"/>
            <p:cNvSpPr/>
            <p:nvPr>
              <p:custDataLst>
                <p:tags r:id="rId35"/>
              </p:custDataLst>
            </p:nvPr>
          </p:nvSpPr>
          <p:spPr>
            <a:xfrm>
              <a:off x="6254750" y="2108735"/>
              <a:ext cx="103600" cy="273289"/>
            </a:xfrm>
            <a:custGeom>
              <a:avLst/>
              <a:gdLst/>
              <a:ahLst/>
              <a:cxnLst/>
              <a:rect l="0" t="0" r="0" b="0"/>
              <a:pathLst>
                <a:path w="103600" h="273289">
                  <a:moveTo>
                    <a:pt x="12700" y="82015"/>
                  </a:moveTo>
                  <a:lnTo>
                    <a:pt x="12700" y="82015"/>
                  </a:lnTo>
                  <a:lnTo>
                    <a:pt x="16071" y="78644"/>
                  </a:lnTo>
                  <a:lnTo>
                    <a:pt x="17064" y="78357"/>
                  </a:lnTo>
                  <a:lnTo>
                    <a:pt x="17726" y="78870"/>
                  </a:lnTo>
                  <a:lnTo>
                    <a:pt x="18167" y="79919"/>
                  </a:lnTo>
                  <a:lnTo>
                    <a:pt x="18293" y="127333"/>
                  </a:lnTo>
                  <a:lnTo>
                    <a:pt x="13965" y="165214"/>
                  </a:lnTo>
                  <a:lnTo>
                    <a:pt x="8215" y="206307"/>
                  </a:lnTo>
                  <a:lnTo>
                    <a:pt x="1831" y="250630"/>
                  </a:lnTo>
                  <a:lnTo>
                    <a:pt x="362" y="273288"/>
                  </a:lnTo>
                  <a:lnTo>
                    <a:pt x="1652" y="272325"/>
                  </a:lnTo>
                  <a:lnTo>
                    <a:pt x="13862" y="246738"/>
                  </a:lnTo>
                  <a:lnTo>
                    <a:pt x="25744" y="203964"/>
                  </a:lnTo>
                  <a:lnTo>
                    <a:pt x="34020" y="163026"/>
                  </a:lnTo>
                  <a:lnTo>
                    <a:pt x="42401" y="116608"/>
                  </a:lnTo>
                  <a:lnTo>
                    <a:pt x="52712" y="71520"/>
                  </a:lnTo>
                  <a:lnTo>
                    <a:pt x="63644" y="32900"/>
                  </a:lnTo>
                  <a:lnTo>
                    <a:pt x="73207" y="8681"/>
                  </a:lnTo>
                  <a:lnTo>
                    <a:pt x="79144" y="2787"/>
                  </a:lnTo>
                  <a:lnTo>
                    <a:pt x="85923" y="268"/>
                  </a:lnTo>
                  <a:lnTo>
                    <a:pt x="93265" y="0"/>
                  </a:lnTo>
                  <a:lnTo>
                    <a:pt x="98160" y="3350"/>
                  </a:lnTo>
                  <a:lnTo>
                    <a:pt x="101424" y="9110"/>
                  </a:lnTo>
                  <a:lnTo>
                    <a:pt x="103599" y="16478"/>
                  </a:lnTo>
                  <a:lnTo>
                    <a:pt x="100371" y="35954"/>
                  </a:lnTo>
                  <a:lnTo>
                    <a:pt x="89765" y="58721"/>
                  </a:lnTo>
                  <a:lnTo>
                    <a:pt x="70940" y="82951"/>
                  </a:lnTo>
                  <a:lnTo>
                    <a:pt x="29799" y="110279"/>
                  </a:lnTo>
                  <a:lnTo>
                    <a:pt x="0" y="126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2"/>
          <p:cNvGrpSpPr/>
          <p:nvPr/>
        </p:nvGrpSpPr>
        <p:grpSpPr>
          <a:xfrm>
            <a:off x="6420733" y="1955467"/>
            <a:ext cx="672218" cy="269278"/>
            <a:chOff x="6420733" y="1955467"/>
            <a:chExt cx="672218" cy="269278"/>
          </a:xfrm>
        </p:grpSpPr>
        <p:sp>
          <p:nvSpPr>
            <p:cNvPr id="72" name="SMARTInkShape-313"/>
            <p:cNvSpPr/>
            <p:nvPr>
              <p:custDataLst>
                <p:tags r:id="rId29"/>
              </p:custDataLst>
            </p:nvPr>
          </p:nvSpPr>
          <p:spPr>
            <a:xfrm>
              <a:off x="6420733" y="1955467"/>
              <a:ext cx="672218" cy="269278"/>
            </a:xfrm>
            <a:custGeom>
              <a:avLst/>
              <a:gdLst/>
              <a:ahLst/>
              <a:cxnLst/>
              <a:rect l="0" t="0" r="0" b="0"/>
              <a:pathLst>
                <a:path w="672218" h="269278">
                  <a:moveTo>
                    <a:pt x="5467" y="171783"/>
                  </a:moveTo>
                  <a:lnTo>
                    <a:pt x="5467" y="171783"/>
                  </a:lnTo>
                  <a:lnTo>
                    <a:pt x="0" y="171783"/>
                  </a:lnTo>
                  <a:lnTo>
                    <a:pt x="2749" y="171783"/>
                  </a:lnTo>
                  <a:lnTo>
                    <a:pt x="3655" y="172489"/>
                  </a:lnTo>
                  <a:lnTo>
                    <a:pt x="4662" y="175154"/>
                  </a:lnTo>
                  <a:lnTo>
                    <a:pt x="15342" y="183992"/>
                  </a:lnTo>
                  <a:lnTo>
                    <a:pt x="26084" y="187793"/>
                  </a:lnTo>
                  <a:lnTo>
                    <a:pt x="31912" y="188806"/>
                  </a:lnTo>
                  <a:lnTo>
                    <a:pt x="44031" y="186169"/>
                  </a:lnTo>
                  <a:lnTo>
                    <a:pt x="55062" y="180293"/>
                  </a:lnTo>
                  <a:lnTo>
                    <a:pt x="62317" y="172978"/>
                  </a:lnTo>
                  <a:lnTo>
                    <a:pt x="66011" y="165024"/>
                  </a:lnTo>
                  <a:lnTo>
                    <a:pt x="66997" y="160927"/>
                  </a:lnTo>
                  <a:lnTo>
                    <a:pt x="65536" y="157490"/>
                  </a:lnTo>
                  <a:lnTo>
                    <a:pt x="58271" y="151790"/>
                  </a:lnTo>
                  <a:lnTo>
                    <a:pt x="47985" y="150667"/>
                  </a:lnTo>
                  <a:lnTo>
                    <a:pt x="42279" y="151356"/>
                  </a:lnTo>
                  <a:lnTo>
                    <a:pt x="30295" y="159647"/>
                  </a:lnTo>
                  <a:lnTo>
                    <a:pt x="19324" y="173445"/>
                  </a:lnTo>
                  <a:lnTo>
                    <a:pt x="9886" y="200341"/>
                  </a:lnTo>
                  <a:lnTo>
                    <a:pt x="7431" y="217872"/>
                  </a:lnTo>
                  <a:lnTo>
                    <a:pt x="10103" y="233189"/>
                  </a:lnTo>
                  <a:lnTo>
                    <a:pt x="12791" y="240237"/>
                  </a:lnTo>
                  <a:lnTo>
                    <a:pt x="21422" y="249950"/>
                  </a:lnTo>
                  <a:lnTo>
                    <a:pt x="26687" y="253527"/>
                  </a:lnTo>
                  <a:lnTo>
                    <a:pt x="33724" y="254502"/>
                  </a:lnTo>
                  <a:lnTo>
                    <a:pt x="50951" y="251821"/>
                  </a:lnTo>
                  <a:lnTo>
                    <a:pt x="77113" y="239007"/>
                  </a:lnTo>
                  <a:lnTo>
                    <a:pt x="99367" y="218434"/>
                  </a:lnTo>
                  <a:lnTo>
                    <a:pt x="128526" y="174721"/>
                  </a:lnTo>
                  <a:lnTo>
                    <a:pt x="136784" y="157076"/>
                  </a:lnTo>
                  <a:lnTo>
                    <a:pt x="136051" y="157040"/>
                  </a:lnTo>
                  <a:lnTo>
                    <a:pt x="131472" y="160762"/>
                  </a:lnTo>
                  <a:lnTo>
                    <a:pt x="122105" y="189858"/>
                  </a:lnTo>
                  <a:lnTo>
                    <a:pt x="111329" y="236574"/>
                  </a:lnTo>
                  <a:lnTo>
                    <a:pt x="110843" y="248322"/>
                  </a:lnTo>
                  <a:lnTo>
                    <a:pt x="112908" y="258241"/>
                  </a:lnTo>
                  <a:lnTo>
                    <a:pt x="122186" y="213203"/>
                  </a:lnTo>
                  <a:lnTo>
                    <a:pt x="137178" y="180043"/>
                  </a:lnTo>
                  <a:lnTo>
                    <a:pt x="149542" y="166391"/>
                  </a:lnTo>
                  <a:lnTo>
                    <a:pt x="153728" y="164660"/>
                  </a:lnTo>
                  <a:lnTo>
                    <a:pt x="162142" y="164619"/>
                  </a:lnTo>
                  <a:lnTo>
                    <a:pt x="166361" y="167713"/>
                  </a:lnTo>
                  <a:lnTo>
                    <a:pt x="178336" y="184845"/>
                  </a:lnTo>
                  <a:lnTo>
                    <a:pt x="202709" y="227072"/>
                  </a:lnTo>
                  <a:lnTo>
                    <a:pt x="211664" y="235867"/>
                  </a:lnTo>
                  <a:lnTo>
                    <a:pt x="222699" y="242128"/>
                  </a:lnTo>
                  <a:lnTo>
                    <a:pt x="236540" y="243499"/>
                  </a:lnTo>
                  <a:lnTo>
                    <a:pt x="251394" y="241051"/>
                  </a:lnTo>
                  <a:lnTo>
                    <a:pt x="271656" y="231034"/>
                  </a:lnTo>
                  <a:lnTo>
                    <a:pt x="290360" y="214268"/>
                  </a:lnTo>
                  <a:lnTo>
                    <a:pt x="300478" y="199602"/>
                  </a:lnTo>
                  <a:lnTo>
                    <a:pt x="304036" y="187440"/>
                  </a:lnTo>
                  <a:lnTo>
                    <a:pt x="303264" y="178036"/>
                  </a:lnTo>
                  <a:lnTo>
                    <a:pt x="300569" y="171505"/>
                  </a:lnTo>
                  <a:lnTo>
                    <a:pt x="297452" y="170892"/>
                  </a:lnTo>
                  <a:lnTo>
                    <a:pt x="288344" y="173974"/>
                  </a:lnTo>
                  <a:lnTo>
                    <a:pt x="267945" y="190385"/>
                  </a:lnTo>
                  <a:lnTo>
                    <a:pt x="250769" y="213121"/>
                  </a:lnTo>
                  <a:lnTo>
                    <a:pt x="240113" y="237732"/>
                  </a:lnTo>
                  <a:lnTo>
                    <a:pt x="240517" y="252599"/>
                  </a:lnTo>
                  <a:lnTo>
                    <a:pt x="242600" y="259527"/>
                  </a:lnTo>
                  <a:lnTo>
                    <a:pt x="245400" y="264145"/>
                  </a:lnTo>
                  <a:lnTo>
                    <a:pt x="248678" y="267225"/>
                  </a:lnTo>
                  <a:lnTo>
                    <a:pt x="252274" y="269277"/>
                  </a:lnTo>
                  <a:lnTo>
                    <a:pt x="257494" y="268529"/>
                  </a:lnTo>
                  <a:lnTo>
                    <a:pt x="270819" y="262053"/>
                  </a:lnTo>
                  <a:lnTo>
                    <a:pt x="290817" y="243137"/>
                  </a:lnTo>
                  <a:lnTo>
                    <a:pt x="320902" y="195546"/>
                  </a:lnTo>
                  <a:lnTo>
                    <a:pt x="334749" y="164941"/>
                  </a:lnTo>
                  <a:lnTo>
                    <a:pt x="347958" y="128760"/>
                  </a:lnTo>
                  <a:lnTo>
                    <a:pt x="360180" y="89867"/>
                  </a:lnTo>
                  <a:lnTo>
                    <a:pt x="370315" y="51415"/>
                  </a:lnTo>
                  <a:lnTo>
                    <a:pt x="373842" y="14292"/>
                  </a:lnTo>
                  <a:lnTo>
                    <a:pt x="371918" y="3009"/>
                  </a:lnTo>
                  <a:lnTo>
                    <a:pt x="370418" y="0"/>
                  </a:lnTo>
                  <a:lnTo>
                    <a:pt x="368006" y="817"/>
                  </a:lnTo>
                  <a:lnTo>
                    <a:pt x="361565" y="9250"/>
                  </a:lnTo>
                  <a:lnTo>
                    <a:pt x="346635" y="53574"/>
                  </a:lnTo>
                  <a:lnTo>
                    <a:pt x="338524" y="100383"/>
                  </a:lnTo>
                  <a:lnTo>
                    <a:pt x="333880" y="135816"/>
                  </a:lnTo>
                  <a:lnTo>
                    <a:pt x="334039" y="181352"/>
                  </a:lnTo>
                  <a:lnTo>
                    <a:pt x="338555" y="214913"/>
                  </a:lnTo>
                  <a:lnTo>
                    <a:pt x="344242" y="228111"/>
                  </a:lnTo>
                  <a:lnTo>
                    <a:pt x="347733" y="232619"/>
                  </a:lnTo>
                  <a:lnTo>
                    <a:pt x="355376" y="237626"/>
                  </a:lnTo>
                  <a:lnTo>
                    <a:pt x="359390" y="238962"/>
                  </a:lnTo>
                  <a:lnTo>
                    <a:pt x="364182" y="237736"/>
                  </a:lnTo>
                  <a:lnTo>
                    <a:pt x="396598" y="214883"/>
                  </a:lnTo>
                  <a:lnTo>
                    <a:pt x="414085" y="193412"/>
                  </a:lnTo>
                  <a:lnTo>
                    <a:pt x="419908" y="179279"/>
                  </a:lnTo>
                  <a:lnTo>
                    <a:pt x="421461" y="172547"/>
                  </a:lnTo>
                  <a:lnTo>
                    <a:pt x="421085" y="168059"/>
                  </a:lnTo>
                  <a:lnTo>
                    <a:pt x="419424" y="165067"/>
                  </a:lnTo>
                  <a:lnTo>
                    <a:pt x="416905" y="163072"/>
                  </a:lnTo>
                  <a:lnTo>
                    <a:pt x="412403" y="163154"/>
                  </a:lnTo>
                  <a:lnTo>
                    <a:pt x="399875" y="167007"/>
                  </a:lnTo>
                  <a:lnTo>
                    <a:pt x="380326" y="183852"/>
                  </a:lnTo>
                  <a:lnTo>
                    <a:pt x="376729" y="191823"/>
                  </a:lnTo>
                  <a:lnTo>
                    <a:pt x="374613" y="210088"/>
                  </a:lnTo>
                  <a:lnTo>
                    <a:pt x="379003" y="244078"/>
                  </a:lnTo>
                  <a:lnTo>
                    <a:pt x="382680" y="255890"/>
                  </a:lnTo>
                  <a:lnTo>
                    <a:pt x="388547" y="263962"/>
                  </a:lnTo>
                  <a:lnTo>
                    <a:pt x="392086" y="267102"/>
                  </a:lnTo>
                  <a:lnTo>
                    <a:pt x="396563" y="267785"/>
                  </a:lnTo>
                  <a:lnTo>
                    <a:pt x="407181" y="264780"/>
                  </a:lnTo>
                  <a:lnTo>
                    <a:pt x="434904" y="246283"/>
                  </a:lnTo>
                  <a:lnTo>
                    <a:pt x="468049" y="205370"/>
                  </a:lnTo>
                  <a:lnTo>
                    <a:pt x="479777" y="182138"/>
                  </a:lnTo>
                  <a:lnTo>
                    <a:pt x="465965" y="209645"/>
                  </a:lnTo>
                  <a:lnTo>
                    <a:pt x="446756" y="254522"/>
                  </a:lnTo>
                  <a:lnTo>
                    <a:pt x="445012" y="261002"/>
                  </a:lnTo>
                  <a:lnTo>
                    <a:pt x="445958" y="261601"/>
                  </a:lnTo>
                  <a:lnTo>
                    <a:pt x="450772" y="258504"/>
                  </a:lnTo>
                  <a:lnTo>
                    <a:pt x="474428" y="227252"/>
                  </a:lnTo>
                  <a:lnTo>
                    <a:pt x="505711" y="181748"/>
                  </a:lnTo>
                  <a:lnTo>
                    <a:pt x="514958" y="172684"/>
                  </a:lnTo>
                  <a:lnTo>
                    <a:pt x="523773" y="168656"/>
                  </a:lnTo>
                  <a:lnTo>
                    <a:pt x="527393" y="168993"/>
                  </a:lnTo>
                  <a:lnTo>
                    <a:pt x="530512" y="170628"/>
                  </a:lnTo>
                  <a:lnTo>
                    <a:pt x="533297" y="173130"/>
                  </a:lnTo>
                  <a:lnTo>
                    <a:pt x="534448" y="177620"/>
                  </a:lnTo>
                  <a:lnTo>
                    <a:pt x="529540" y="213047"/>
                  </a:lnTo>
                  <a:lnTo>
                    <a:pt x="518811" y="239593"/>
                  </a:lnTo>
                  <a:lnTo>
                    <a:pt x="518899" y="247311"/>
                  </a:lnTo>
                  <a:lnTo>
                    <a:pt x="520615" y="248946"/>
                  </a:lnTo>
                  <a:lnTo>
                    <a:pt x="523171" y="249331"/>
                  </a:lnTo>
                  <a:lnTo>
                    <a:pt x="526287" y="248881"/>
                  </a:lnTo>
                  <a:lnTo>
                    <a:pt x="533511" y="240856"/>
                  </a:lnTo>
                  <a:lnTo>
                    <a:pt x="569023" y="196819"/>
                  </a:lnTo>
                  <a:lnTo>
                    <a:pt x="588723" y="165977"/>
                  </a:lnTo>
                  <a:lnTo>
                    <a:pt x="609238" y="129221"/>
                  </a:lnTo>
                  <a:lnTo>
                    <a:pt x="629409" y="91483"/>
                  </a:lnTo>
                  <a:lnTo>
                    <a:pt x="654516" y="45293"/>
                  </a:lnTo>
                  <a:lnTo>
                    <a:pt x="668511" y="16818"/>
                  </a:lnTo>
                  <a:lnTo>
                    <a:pt x="669747" y="15556"/>
                  </a:lnTo>
                  <a:lnTo>
                    <a:pt x="649287" y="58573"/>
                  </a:lnTo>
                  <a:lnTo>
                    <a:pt x="628499" y="106019"/>
                  </a:lnTo>
                  <a:lnTo>
                    <a:pt x="616098" y="141143"/>
                  </a:lnTo>
                  <a:lnTo>
                    <a:pt x="605882" y="175569"/>
                  </a:lnTo>
                  <a:lnTo>
                    <a:pt x="595012" y="221266"/>
                  </a:lnTo>
                  <a:lnTo>
                    <a:pt x="596053" y="227350"/>
                  </a:lnTo>
                  <a:lnTo>
                    <a:pt x="598157" y="232111"/>
                  </a:lnTo>
                  <a:lnTo>
                    <a:pt x="602383" y="234579"/>
                  </a:lnTo>
                  <a:lnTo>
                    <a:pt x="614603" y="235441"/>
                  </a:lnTo>
                  <a:lnTo>
                    <a:pt x="629443" y="229709"/>
                  </a:lnTo>
                  <a:lnTo>
                    <a:pt x="644740" y="219400"/>
                  </a:lnTo>
                  <a:lnTo>
                    <a:pt x="672217" y="190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4"/>
            <p:cNvSpPr/>
            <p:nvPr>
              <p:custDataLst>
                <p:tags r:id="rId30"/>
              </p:custDataLst>
            </p:nvPr>
          </p:nvSpPr>
          <p:spPr>
            <a:xfrm>
              <a:off x="7013379" y="2095500"/>
              <a:ext cx="73222" cy="25401"/>
            </a:xfrm>
            <a:custGeom>
              <a:avLst/>
              <a:gdLst/>
              <a:ahLst/>
              <a:cxnLst/>
              <a:rect l="0" t="0" r="0" b="0"/>
              <a:pathLst>
                <a:path w="732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5" y="22029"/>
                  </a:lnTo>
                  <a:lnTo>
                    <a:pt x="43590" y="10653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3"/>
          <p:cNvGrpSpPr/>
          <p:nvPr/>
        </p:nvGrpSpPr>
        <p:grpSpPr>
          <a:xfrm>
            <a:off x="7393116" y="1991548"/>
            <a:ext cx="874585" cy="224774"/>
            <a:chOff x="7393116" y="1991548"/>
            <a:chExt cx="874585" cy="224774"/>
          </a:xfrm>
        </p:grpSpPr>
        <p:sp>
          <p:nvSpPr>
            <p:cNvPr id="75" name="SMARTInkShape-315"/>
            <p:cNvSpPr/>
            <p:nvPr>
              <p:custDataLst>
                <p:tags r:id="rId22"/>
              </p:custDataLst>
            </p:nvPr>
          </p:nvSpPr>
          <p:spPr>
            <a:xfrm>
              <a:off x="7393116" y="2083399"/>
              <a:ext cx="87185" cy="122034"/>
            </a:xfrm>
            <a:custGeom>
              <a:avLst/>
              <a:gdLst/>
              <a:ahLst/>
              <a:cxnLst/>
              <a:rect l="0" t="0" r="0" b="0"/>
              <a:pathLst>
                <a:path w="87185" h="122034">
                  <a:moveTo>
                    <a:pt x="10984" y="18451"/>
                  </a:moveTo>
                  <a:lnTo>
                    <a:pt x="10984" y="18451"/>
                  </a:lnTo>
                  <a:lnTo>
                    <a:pt x="7613" y="18451"/>
                  </a:lnTo>
                  <a:lnTo>
                    <a:pt x="4077" y="25977"/>
                  </a:lnTo>
                  <a:lnTo>
                    <a:pt x="0" y="47962"/>
                  </a:lnTo>
                  <a:lnTo>
                    <a:pt x="1993" y="86996"/>
                  </a:lnTo>
                  <a:lnTo>
                    <a:pt x="7222" y="111433"/>
                  </a:lnTo>
                  <a:lnTo>
                    <a:pt x="11299" y="116422"/>
                  </a:lnTo>
                  <a:lnTo>
                    <a:pt x="23353" y="121966"/>
                  </a:lnTo>
                  <a:lnTo>
                    <a:pt x="29108" y="122033"/>
                  </a:lnTo>
                  <a:lnTo>
                    <a:pt x="39265" y="118345"/>
                  </a:lnTo>
                  <a:lnTo>
                    <a:pt x="56287" y="101593"/>
                  </a:lnTo>
                  <a:lnTo>
                    <a:pt x="67994" y="75384"/>
                  </a:lnTo>
                  <a:lnTo>
                    <a:pt x="77566" y="35629"/>
                  </a:lnTo>
                  <a:lnTo>
                    <a:pt x="80404" y="1358"/>
                  </a:lnTo>
                  <a:lnTo>
                    <a:pt x="81253" y="0"/>
                  </a:lnTo>
                  <a:lnTo>
                    <a:pt x="82524" y="506"/>
                  </a:lnTo>
                  <a:lnTo>
                    <a:pt x="87184" y="5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6"/>
            <p:cNvSpPr/>
            <p:nvPr>
              <p:custDataLst>
                <p:tags r:id="rId23"/>
              </p:custDataLst>
            </p:nvPr>
          </p:nvSpPr>
          <p:spPr>
            <a:xfrm>
              <a:off x="7495961" y="2107403"/>
              <a:ext cx="104990" cy="80156"/>
            </a:xfrm>
            <a:custGeom>
              <a:avLst/>
              <a:gdLst/>
              <a:ahLst/>
              <a:cxnLst/>
              <a:rect l="0" t="0" r="0" b="0"/>
              <a:pathLst>
                <a:path w="104990" h="80156">
                  <a:moveTo>
                    <a:pt x="73239" y="26197"/>
                  </a:moveTo>
                  <a:lnTo>
                    <a:pt x="73239" y="26197"/>
                  </a:lnTo>
                  <a:lnTo>
                    <a:pt x="48853" y="1811"/>
                  </a:lnTo>
                  <a:lnTo>
                    <a:pt x="44987" y="61"/>
                  </a:lnTo>
                  <a:lnTo>
                    <a:pt x="36929" y="0"/>
                  </a:lnTo>
                  <a:lnTo>
                    <a:pt x="28643" y="6087"/>
                  </a:lnTo>
                  <a:lnTo>
                    <a:pt x="8455" y="30613"/>
                  </a:lnTo>
                  <a:lnTo>
                    <a:pt x="2113" y="46269"/>
                  </a:lnTo>
                  <a:lnTo>
                    <a:pt x="0" y="61223"/>
                  </a:lnTo>
                  <a:lnTo>
                    <a:pt x="1412" y="72574"/>
                  </a:lnTo>
                  <a:lnTo>
                    <a:pt x="3483" y="76165"/>
                  </a:lnTo>
                  <a:lnTo>
                    <a:pt x="6273" y="78559"/>
                  </a:lnTo>
                  <a:lnTo>
                    <a:pt x="9545" y="80155"/>
                  </a:lnTo>
                  <a:lnTo>
                    <a:pt x="16944" y="80047"/>
                  </a:lnTo>
                  <a:lnTo>
                    <a:pt x="20893" y="79030"/>
                  </a:lnTo>
                  <a:lnTo>
                    <a:pt x="27161" y="74138"/>
                  </a:lnTo>
                  <a:lnTo>
                    <a:pt x="44228" y="56159"/>
                  </a:lnTo>
                  <a:lnTo>
                    <a:pt x="58112" y="46823"/>
                  </a:lnTo>
                  <a:lnTo>
                    <a:pt x="59627" y="48415"/>
                  </a:lnTo>
                  <a:lnTo>
                    <a:pt x="69163" y="65158"/>
                  </a:lnTo>
                  <a:lnTo>
                    <a:pt x="82144" y="72392"/>
                  </a:lnTo>
                  <a:lnTo>
                    <a:pt x="104989" y="76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7"/>
            <p:cNvSpPr/>
            <p:nvPr>
              <p:custDataLst>
                <p:tags r:id="rId24"/>
              </p:custDataLst>
            </p:nvPr>
          </p:nvSpPr>
          <p:spPr>
            <a:xfrm>
              <a:off x="7616341" y="2114550"/>
              <a:ext cx="98910" cy="99531"/>
            </a:xfrm>
            <a:custGeom>
              <a:avLst/>
              <a:gdLst/>
              <a:ahLst/>
              <a:cxnLst/>
              <a:rect l="0" t="0" r="0" b="0"/>
              <a:pathLst>
                <a:path w="98910" h="9953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3037" y="1406"/>
                  </a:lnTo>
                  <a:lnTo>
                    <a:pt x="10217" y="7158"/>
                  </a:lnTo>
                  <a:lnTo>
                    <a:pt x="46875" y="52961"/>
                  </a:lnTo>
                  <a:lnTo>
                    <a:pt x="53910" y="67988"/>
                  </a:lnTo>
                  <a:lnTo>
                    <a:pt x="56440" y="91119"/>
                  </a:lnTo>
                  <a:lnTo>
                    <a:pt x="57897" y="94613"/>
                  </a:lnTo>
                  <a:lnTo>
                    <a:pt x="58162" y="96942"/>
                  </a:lnTo>
                  <a:lnTo>
                    <a:pt x="57633" y="98495"/>
                  </a:lnTo>
                  <a:lnTo>
                    <a:pt x="56575" y="99530"/>
                  </a:lnTo>
                  <a:lnTo>
                    <a:pt x="55399" y="93154"/>
                  </a:lnTo>
                  <a:lnTo>
                    <a:pt x="55086" y="87502"/>
                  </a:lnTo>
                  <a:lnTo>
                    <a:pt x="58500" y="75579"/>
                  </a:lnTo>
                  <a:lnTo>
                    <a:pt x="80213" y="27993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8"/>
            <p:cNvSpPr/>
            <p:nvPr>
              <p:custDataLst>
                <p:tags r:id="rId25"/>
              </p:custDataLst>
            </p:nvPr>
          </p:nvSpPr>
          <p:spPr>
            <a:xfrm>
              <a:off x="7759700" y="21463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5" y="1084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9"/>
            <p:cNvSpPr/>
            <p:nvPr>
              <p:custDataLst>
                <p:tags r:id="rId26"/>
              </p:custDataLst>
            </p:nvPr>
          </p:nvSpPr>
          <p:spPr>
            <a:xfrm>
              <a:off x="7797800" y="20828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0"/>
            <p:cNvSpPr/>
            <p:nvPr>
              <p:custDataLst>
                <p:tags r:id="rId27"/>
              </p:custDataLst>
            </p:nvPr>
          </p:nvSpPr>
          <p:spPr>
            <a:xfrm>
              <a:off x="7815149" y="1991548"/>
              <a:ext cx="223126" cy="224774"/>
            </a:xfrm>
            <a:custGeom>
              <a:avLst/>
              <a:gdLst/>
              <a:ahLst/>
              <a:cxnLst/>
              <a:rect l="0" t="0" r="0" b="0"/>
              <a:pathLst>
                <a:path w="223126" h="224774">
                  <a:moveTo>
                    <a:pt x="65201" y="142052"/>
                  </a:moveTo>
                  <a:lnTo>
                    <a:pt x="65201" y="142052"/>
                  </a:lnTo>
                  <a:lnTo>
                    <a:pt x="56362" y="133214"/>
                  </a:lnTo>
                  <a:lnTo>
                    <a:pt x="50454" y="131068"/>
                  </a:lnTo>
                  <a:lnTo>
                    <a:pt x="46904" y="130496"/>
                  </a:lnTo>
                  <a:lnTo>
                    <a:pt x="39195" y="131742"/>
                  </a:lnTo>
                  <a:lnTo>
                    <a:pt x="35163" y="133062"/>
                  </a:lnTo>
                  <a:lnTo>
                    <a:pt x="19377" y="145033"/>
                  </a:lnTo>
                  <a:lnTo>
                    <a:pt x="11204" y="157958"/>
                  </a:lnTo>
                  <a:lnTo>
                    <a:pt x="207" y="189252"/>
                  </a:lnTo>
                  <a:lnTo>
                    <a:pt x="0" y="196096"/>
                  </a:lnTo>
                  <a:lnTo>
                    <a:pt x="3532" y="207464"/>
                  </a:lnTo>
                  <a:lnTo>
                    <a:pt x="6448" y="211060"/>
                  </a:lnTo>
                  <a:lnTo>
                    <a:pt x="13453" y="215056"/>
                  </a:lnTo>
                  <a:lnTo>
                    <a:pt x="17296" y="214710"/>
                  </a:lnTo>
                  <a:lnTo>
                    <a:pt x="25330" y="210563"/>
                  </a:lnTo>
                  <a:lnTo>
                    <a:pt x="63577" y="175401"/>
                  </a:lnTo>
                  <a:lnTo>
                    <a:pt x="62598" y="178276"/>
                  </a:lnTo>
                  <a:lnTo>
                    <a:pt x="61349" y="181018"/>
                  </a:lnTo>
                  <a:lnTo>
                    <a:pt x="61842" y="187828"/>
                  </a:lnTo>
                  <a:lnTo>
                    <a:pt x="62962" y="191619"/>
                  </a:lnTo>
                  <a:lnTo>
                    <a:pt x="67969" y="197713"/>
                  </a:lnTo>
                  <a:lnTo>
                    <a:pt x="71279" y="200326"/>
                  </a:lnTo>
                  <a:lnTo>
                    <a:pt x="74897" y="201362"/>
                  </a:lnTo>
                  <a:lnTo>
                    <a:pt x="82681" y="200633"/>
                  </a:lnTo>
                  <a:lnTo>
                    <a:pt x="101738" y="192884"/>
                  </a:lnTo>
                  <a:lnTo>
                    <a:pt x="121887" y="174909"/>
                  </a:lnTo>
                  <a:lnTo>
                    <a:pt x="149070" y="136365"/>
                  </a:lnTo>
                  <a:lnTo>
                    <a:pt x="175502" y="92546"/>
                  </a:lnTo>
                  <a:lnTo>
                    <a:pt x="195249" y="46637"/>
                  </a:lnTo>
                  <a:lnTo>
                    <a:pt x="201335" y="15317"/>
                  </a:lnTo>
                  <a:lnTo>
                    <a:pt x="200259" y="1999"/>
                  </a:lnTo>
                  <a:lnTo>
                    <a:pt x="198279" y="0"/>
                  </a:lnTo>
                  <a:lnTo>
                    <a:pt x="195547" y="784"/>
                  </a:lnTo>
                  <a:lnTo>
                    <a:pt x="192315" y="3423"/>
                  </a:lnTo>
                  <a:lnTo>
                    <a:pt x="176283" y="40193"/>
                  </a:lnTo>
                  <a:lnTo>
                    <a:pt x="160203" y="87177"/>
                  </a:lnTo>
                  <a:lnTo>
                    <a:pt x="146188" y="132300"/>
                  </a:lnTo>
                  <a:lnTo>
                    <a:pt x="134510" y="170677"/>
                  </a:lnTo>
                  <a:lnTo>
                    <a:pt x="129466" y="200541"/>
                  </a:lnTo>
                  <a:lnTo>
                    <a:pt x="131327" y="200801"/>
                  </a:lnTo>
                  <a:lnTo>
                    <a:pt x="139040" y="197325"/>
                  </a:lnTo>
                  <a:lnTo>
                    <a:pt x="183392" y="159929"/>
                  </a:lnTo>
                  <a:lnTo>
                    <a:pt x="194401" y="150938"/>
                  </a:lnTo>
                  <a:lnTo>
                    <a:pt x="199311" y="148681"/>
                  </a:lnTo>
                  <a:lnTo>
                    <a:pt x="208532" y="148056"/>
                  </a:lnTo>
                  <a:lnTo>
                    <a:pt x="217333" y="152011"/>
                  </a:lnTo>
                  <a:lnTo>
                    <a:pt x="221656" y="155041"/>
                  </a:lnTo>
                  <a:lnTo>
                    <a:pt x="223125" y="159178"/>
                  </a:lnTo>
                  <a:lnTo>
                    <a:pt x="220997" y="169419"/>
                  </a:lnTo>
                  <a:lnTo>
                    <a:pt x="215236" y="187085"/>
                  </a:lnTo>
                  <a:lnTo>
                    <a:pt x="198948" y="205725"/>
                  </a:lnTo>
                  <a:lnTo>
                    <a:pt x="179618" y="221282"/>
                  </a:lnTo>
                  <a:lnTo>
                    <a:pt x="166853" y="224773"/>
                  </a:lnTo>
                  <a:lnTo>
                    <a:pt x="155534" y="223972"/>
                  </a:lnTo>
                  <a:lnTo>
                    <a:pt x="148153" y="221265"/>
                  </a:lnTo>
                  <a:lnTo>
                    <a:pt x="148018" y="217438"/>
                  </a:lnTo>
                  <a:lnTo>
                    <a:pt x="160451" y="192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1"/>
            <p:cNvSpPr/>
            <p:nvPr>
              <p:custDataLst>
                <p:tags r:id="rId28"/>
              </p:custDataLst>
            </p:nvPr>
          </p:nvSpPr>
          <p:spPr>
            <a:xfrm>
              <a:off x="8111584" y="2003530"/>
              <a:ext cx="156117" cy="193660"/>
            </a:xfrm>
            <a:custGeom>
              <a:avLst/>
              <a:gdLst/>
              <a:ahLst/>
              <a:cxnLst/>
              <a:rect l="0" t="0" r="0" b="0"/>
              <a:pathLst>
                <a:path w="156117" h="193660">
                  <a:moveTo>
                    <a:pt x="67216" y="9420"/>
                  </a:moveTo>
                  <a:lnTo>
                    <a:pt x="67216" y="9420"/>
                  </a:lnTo>
                  <a:lnTo>
                    <a:pt x="67216" y="0"/>
                  </a:lnTo>
                  <a:lnTo>
                    <a:pt x="67216" y="1235"/>
                  </a:lnTo>
                  <a:lnTo>
                    <a:pt x="40701" y="36166"/>
                  </a:lnTo>
                  <a:lnTo>
                    <a:pt x="24924" y="80790"/>
                  </a:lnTo>
                  <a:lnTo>
                    <a:pt x="10234" y="117115"/>
                  </a:lnTo>
                  <a:lnTo>
                    <a:pt x="117" y="159470"/>
                  </a:lnTo>
                  <a:lnTo>
                    <a:pt x="0" y="175592"/>
                  </a:lnTo>
                  <a:lnTo>
                    <a:pt x="4651" y="185109"/>
                  </a:lnTo>
                  <a:lnTo>
                    <a:pt x="8573" y="187930"/>
                  </a:lnTo>
                  <a:lnTo>
                    <a:pt x="18575" y="191063"/>
                  </a:lnTo>
                  <a:lnTo>
                    <a:pt x="42847" y="186085"/>
                  </a:lnTo>
                  <a:lnTo>
                    <a:pt x="81948" y="165986"/>
                  </a:lnTo>
                  <a:lnTo>
                    <a:pt x="106780" y="144318"/>
                  </a:lnTo>
                  <a:lnTo>
                    <a:pt x="116080" y="130758"/>
                  </a:lnTo>
                  <a:lnTo>
                    <a:pt x="117430" y="126295"/>
                  </a:lnTo>
                  <a:lnTo>
                    <a:pt x="116921" y="123320"/>
                  </a:lnTo>
                  <a:lnTo>
                    <a:pt x="115169" y="121337"/>
                  </a:lnTo>
                  <a:lnTo>
                    <a:pt x="103815" y="122896"/>
                  </a:lnTo>
                  <a:lnTo>
                    <a:pt x="88421" y="128998"/>
                  </a:lnTo>
                  <a:lnTo>
                    <a:pt x="67854" y="145039"/>
                  </a:lnTo>
                  <a:lnTo>
                    <a:pt x="54800" y="159536"/>
                  </a:lnTo>
                  <a:lnTo>
                    <a:pt x="49468" y="171623"/>
                  </a:lnTo>
                  <a:lnTo>
                    <a:pt x="49034" y="176822"/>
                  </a:lnTo>
                  <a:lnTo>
                    <a:pt x="50861" y="181699"/>
                  </a:lnTo>
                  <a:lnTo>
                    <a:pt x="58536" y="190881"/>
                  </a:lnTo>
                  <a:lnTo>
                    <a:pt x="64251" y="193188"/>
                  </a:lnTo>
                  <a:lnTo>
                    <a:pt x="105178" y="193659"/>
                  </a:lnTo>
                  <a:lnTo>
                    <a:pt x="156116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4"/>
          <p:cNvGrpSpPr/>
          <p:nvPr/>
        </p:nvGrpSpPr>
        <p:grpSpPr>
          <a:xfrm>
            <a:off x="5856168" y="2511229"/>
            <a:ext cx="2528504" cy="466841"/>
            <a:chOff x="5856168" y="2511229"/>
            <a:chExt cx="2528504" cy="466841"/>
          </a:xfrm>
        </p:grpSpPr>
        <p:sp>
          <p:nvSpPr>
            <p:cNvPr id="83" name="SMARTInkShape-322"/>
            <p:cNvSpPr/>
            <p:nvPr>
              <p:custDataLst>
                <p:tags r:id="rId5"/>
              </p:custDataLst>
            </p:nvPr>
          </p:nvSpPr>
          <p:spPr>
            <a:xfrm>
              <a:off x="5856168" y="2649113"/>
              <a:ext cx="110034" cy="328957"/>
            </a:xfrm>
            <a:custGeom>
              <a:avLst/>
              <a:gdLst/>
              <a:ahLst/>
              <a:cxnLst/>
              <a:rect l="0" t="0" r="0" b="0"/>
              <a:pathLst>
                <a:path w="110034" h="328957">
                  <a:moveTo>
                    <a:pt x="11232" y="87737"/>
                  </a:moveTo>
                  <a:lnTo>
                    <a:pt x="11232" y="87737"/>
                  </a:lnTo>
                  <a:lnTo>
                    <a:pt x="7861" y="91108"/>
                  </a:lnTo>
                  <a:lnTo>
                    <a:pt x="2393" y="103317"/>
                  </a:lnTo>
                  <a:lnTo>
                    <a:pt x="0" y="138662"/>
                  </a:lnTo>
                  <a:lnTo>
                    <a:pt x="3827" y="181926"/>
                  </a:lnTo>
                  <a:lnTo>
                    <a:pt x="7471" y="214030"/>
                  </a:lnTo>
                  <a:lnTo>
                    <a:pt x="11441" y="247114"/>
                  </a:lnTo>
                  <a:lnTo>
                    <a:pt x="17643" y="291828"/>
                  </a:lnTo>
                  <a:lnTo>
                    <a:pt x="20187" y="319894"/>
                  </a:lnTo>
                  <a:lnTo>
                    <a:pt x="18354" y="328915"/>
                  </a:lnTo>
                  <a:lnTo>
                    <a:pt x="18096" y="328956"/>
                  </a:lnTo>
                  <a:lnTo>
                    <a:pt x="12624" y="286963"/>
                  </a:lnTo>
                  <a:lnTo>
                    <a:pt x="12556" y="253187"/>
                  </a:lnTo>
                  <a:lnTo>
                    <a:pt x="14878" y="212306"/>
                  </a:lnTo>
                  <a:lnTo>
                    <a:pt x="20143" y="166384"/>
                  </a:lnTo>
                  <a:lnTo>
                    <a:pt x="27893" y="119869"/>
                  </a:lnTo>
                  <a:lnTo>
                    <a:pt x="38392" y="78029"/>
                  </a:lnTo>
                  <a:lnTo>
                    <a:pt x="56203" y="32257"/>
                  </a:lnTo>
                  <a:lnTo>
                    <a:pt x="71516" y="6466"/>
                  </a:lnTo>
                  <a:lnTo>
                    <a:pt x="76821" y="2512"/>
                  </a:lnTo>
                  <a:lnTo>
                    <a:pt x="82475" y="581"/>
                  </a:lnTo>
                  <a:lnTo>
                    <a:pt x="88361" y="0"/>
                  </a:lnTo>
                  <a:lnTo>
                    <a:pt x="93696" y="3140"/>
                  </a:lnTo>
                  <a:lnTo>
                    <a:pt x="103386" y="16037"/>
                  </a:lnTo>
                  <a:lnTo>
                    <a:pt x="110033" y="46502"/>
                  </a:lnTo>
                  <a:lnTo>
                    <a:pt x="101890" y="85710"/>
                  </a:lnTo>
                  <a:lnTo>
                    <a:pt x="87978" y="108473"/>
                  </a:lnTo>
                  <a:lnTo>
                    <a:pt x="62194" y="133392"/>
                  </a:lnTo>
                  <a:lnTo>
                    <a:pt x="34939" y="151083"/>
                  </a:lnTo>
                  <a:lnTo>
                    <a:pt x="31270" y="151840"/>
                  </a:lnTo>
                  <a:lnTo>
                    <a:pt x="28824" y="150933"/>
                  </a:lnTo>
                  <a:lnTo>
                    <a:pt x="23932" y="144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3"/>
            <p:cNvSpPr/>
            <p:nvPr>
              <p:custDataLst>
                <p:tags r:id="rId6"/>
              </p:custDataLst>
            </p:nvPr>
          </p:nvSpPr>
          <p:spPr>
            <a:xfrm>
              <a:off x="6038850" y="2635250"/>
              <a:ext cx="88901" cy="133017"/>
            </a:xfrm>
            <a:custGeom>
              <a:avLst/>
              <a:gdLst/>
              <a:ahLst/>
              <a:cxnLst/>
              <a:rect l="0" t="0" r="0" b="0"/>
              <a:pathLst>
                <a:path w="88901" h="133017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5321" y="63494"/>
                  </a:lnTo>
                  <a:lnTo>
                    <a:pt x="31950" y="82312"/>
                  </a:lnTo>
                  <a:lnTo>
                    <a:pt x="32906" y="109369"/>
                  </a:lnTo>
                  <a:lnTo>
                    <a:pt x="28502" y="122927"/>
                  </a:lnTo>
                  <a:lnTo>
                    <a:pt x="25351" y="128518"/>
                  </a:lnTo>
                  <a:lnTo>
                    <a:pt x="21839" y="131540"/>
                  </a:lnTo>
                  <a:lnTo>
                    <a:pt x="18087" y="132849"/>
                  </a:lnTo>
                  <a:lnTo>
                    <a:pt x="14174" y="133016"/>
                  </a:lnTo>
                  <a:lnTo>
                    <a:pt x="11566" y="131010"/>
                  </a:lnTo>
                  <a:lnTo>
                    <a:pt x="8668" y="123138"/>
                  </a:lnTo>
                  <a:lnTo>
                    <a:pt x="7036" y="100063"/>
                  </a:lnTo>
                  <a:lnTo>
                    <a:pt x="13295" y="64142"/>
                  </a:lnTo>
                  <a:lnTo>
                    <a:pt x="34200" y="28961"/>
                  </a:lnTo>
                  <a:lnTo>
                    <a:pt x="55995" y="6307"/>
                  </a:lnTo>
                  <a:lnTo>
                    <a:pt x="62730" y="279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4"/>
            <p:cNvSpPr/>
            <p:nvPr>
              <p:custDataLst>
                <p:tags r:id="rId7"/>
              </p:custDataLst>
            </p:nvPr>
          </p:nvSpPr>
          <p:spPr>
            <a:xfrm>
              <a:off x="6121400" y="2512850"/>
              <a:ext cx="225786" cy="261547"/>
            </a:xfrm>
            <a:custGeom>
              <a:avLst/>
              <a:gdLst/>
              <a:ahLst/>
              <a:cxnLst/>
              <a:rect l="0" t="0" r="0" b="0"/>
              <a:pathLst>
                <a:path w="225786" h="261547">
                  <a:moveTo>
                    <a:pt x="0" y="173200"/>
                  </a:moveTo>
                  <a:lnTo>
                    <a:pt x="0" y="173200"/>
                  </a:lnTo>
                  <a:lnTo>
                    <a:pt x="3371" y="176571"/>
                  </a:lnTo>
                  <a:lnTo>
                    <a:pt x="8789" y="178226"/>
                  </a:lnTo>
                  <a:lnTo>
                    <a:pt x="20394" y="179289"/>
                  </a:lnTo>
                  <a:lnTo>
                    <a:pt x="37401" y="172730"/>
                  </a:lnTo>
                  <a:lnTo>
                    <a:pt x="53572" y="161850"/>
                  </a:lnTo>
                  <a:lnTo>
                    <a:pt x="63930" y="146319"/>
                  </a:lnTo>
                  <a:lnTo>
                    <a:pt x="65337" y="136323"/>
                  </a:lnTo>
                  <a:lnTo>
                    <a:pt x="64725" y="131682"/>
                  </a:lnTo>
                  <a:lnTo>
                    <a:pt x="62200" y="129294"/>
                  </a:lnTo>
                  <a:lnTo>
                    <a:pt x="58400" y="128407"/>
                  </a:lnTo>
                  <a:lnTo>
                    <a:pt x="47828" y="130009"/>
                  </a:lnTo>
                  <a:lnTo>
                    <a:pt x="33722" y="135424"/>
                  </a:lnTo>
                  <a:lnTo>
                    <a:pt x="28126" y="140961"/>
                  </a:lnTo>
                  <a:lnTo>
                    <a:pt x="20026" y="156519"/>
                  </a:lnTo>
                  <a:lnTo>
                    <a:pt x="17837" y="175194"/>
                  </a:lnTo>
                  <a:lnTo>
                    <a:pt x="19922" y="194547"/>
                  </a:lnTo>
                  <a:lnTo>
                    <a:pt x="25552" y="212556"/>
                  </a:lnTo>
                  <a:lnTo>
                    <a:pt x="43397" y="235191"/>
                  </a:lnTo>
                  <a:lnTo>
                    <a:pt x="60445" y="243085"/>
                  </a:lnTo>
                  <a:lnTo>
                    <a:pt x="69929" y="245190"/>
                  </a:lnTo>
                  <a:lnTo>
                    <a:pt x="89876" y="241884"/>
                  </a:lnTo>
                  <a:lnTo>
                    <a:pt x="131426" y="222515"/>
                  </a:lnTo>
                  <a:lnTo>
                    <a:pt x="156299" y="204510"/>
                  </a:lnTo>
                  <a:lnTo>
                    <a:pt x="164716" y="192055"/>
                  </a:lnTo>
                  <a:lnTo>
                    <a:pt x="167751" y="180874"/>
                  </a:lnTo>
                  <a:lnTo>
                    <a:pt x="166749" y="173553"/>
                  </a:lnTo>
                  <a:lnTo>
                    <a:pt x="164082" y="170614"/>
                  </a:lnTo>
                  <a:lnTo>
                    <a:pt x="155475" y="165465"/>
                  </a:lnTo>
                  <a:lnTo>
                    <a:pt x="150217" y="165221"/>
                  </a:lnTo>
                  <a:lnTo>
                    <a:pt x="138730" y="168713"/>
                  </a:lnTo>
                  <a:lnTo>
                    <a:pt x="120363" y="188725"/>
                  </a:lnTo>
                  <a:lnTo>
                    <a:pt x="108257" y="216998"/>
                  </a:lnTo>
                  <a:lnTo>
                    <a:pt x="108321" y="235469"/>
                  </a:lnTo>
                  <a:lnTo>
                    <a:pt x="113054" y="250970"/>
                  </a:lnTo>
                  <a:lnTo>
                    <a:pt x="119861" y="260211"/>
                  </a:lnTo>
                  <a:lnTo>
                    <a:pt x="125063" y="261546"/>
                  </a:lnTo>
                  <a:lnTo>
                    <a:pt x="138369" y="259267"/>
                  </a:lnTo>
                  <a:lnTo>
                    <a:pt x="161726" y="239937"/>
                  </a:lnTo>
                  <a:lnTo>
                    <a:pt x="186521" y="205125"/>
                  </a:lnTo>
                  <a:lnTo>
                    <a:pt x="201431" y="173983"/>
                  </a:lnTo>
                  <a:lnTo>
                    <a:pt x="213703" y="136859"/>
                  </a:lnTo>
                  <a:lnTo>
                    <a:pt x="221509" y="92138"/>
                  </a:lnTo>
                  <a:lnTo>
                    <a:pt x="225448" y="53446"/>
                  </a:lnTo>
                  <a:lnTo>
                    <a:pt x="225785" y="13304"/>
                  </a:lnTo>
                  <a:lnTo>
                    <a:pt x="223115" y="1241"/>
                  </a:lnTo>
                  <a:lnTo>
                    <a:pt x="221416" y="0"/>
                  </a:lnTo>
                  <a:lnTo>
                    <a:pt x="219577" y="583"/>
                  </a:lnTo>
                  <a:lnTo>
                    <a:pt x="210851" y="34053"/>
                  </a:lnTo>
                  <a:lnTo>
                    <a:pt x="204013" y="64790"/>
                  </a:lnTo>
                  <a:lnTo>
                    <a:pt x="201914" y="99618"/>
                  </a:lnTo>
                  <a:lnTo>
                    <a:pt x="202628" y="135558"/>
                  </a:lnTo>
                  <a:lnTo>
                    <a:pt x="202947" y="170346"/>
                  </a:lnTo>
                  <a:lnTo>
                    <a:pt x="203125" y="211552"/>
                  </a:lnTo>
                  <a:lnTo>
                    <a:pt x="209550" y="25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5"/>
            <p:cNvSpPr/>
            <p:nvPr>
              <p:custDataLst>
                <p:tags r:id="rId8"/>
              </p:custDataLst>
            </p:nvPr>
          </p:nvSpPr>
          <p:spPr>
            <a:xfrm>
              <a:off x="6400800" y="2679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4676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6"/>
            <p:cNvSpPr/>
            <p:nvPr>
              <p:custDataLst>
                <p:tags r:id="rId9"/>
              </p:custDataLst>
            </p:nvPr>
          </p:nvSpPr>
          <p:spPr>
            <a:xfrm>
              <a:off x="6426200" y="26162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7"/>
            <p:cNvSpPr/>
            <p:nvPr>
              <p:custDataLst>
                <p:tags r:id="rId10"/>
              </p:custDataLst>
            </p:nvPr>
          </p:nvSpPr>
          <p:spPr>
            <a:xfrm>
              <a:off x="6463435" y="2604906"/>
              <a:ext cx="89766" cy="125748"/>
            </a:xfrm>
            <a:custGeom>
              <a:avLst/>
              <a:gdLst/>
              <a:ahLst/>
              <a:cxnLst/>
              <a:rect l="0" t="0" r="0" b="0"/>
              <a:pathLst>
                <a:path w="89766" h="125748">
                  <a:moveTo>
                    <a:pt x="89765" y="17644"/>
                  </a:moveTo>
                  <a:lnTo>
                    <a:pt x="89765" y="17644"/>
                  </a:lnTo>
                  <a:lnTo>
                    <a:pt x="78920" y="8210"/>
                  </a:lnTo>
                  <a:lnTo>
                    <a:pt x="63033" y="1757"/>
                  </a:lnTo>
                  <a:lnTo>
                    <a:pt x="51072" y="0"/>
                  </a:lnTo>
                  <a:lnTo>
                    <a:pt x="34939" y="6745"/>
                  </a:lnTo>
                  <a:lnTo>
                    <a:pt x="18831" y="19150"/>
                  </a:lnTo>
                  <a:lnTo>
                    <a:pt x="9321" y="34070"/>
                  </a:lnTo>
                  <a:lnTo>
                    <a:pt x="0" y="61709"/>
                  </a:lnTo>
                  <a:lnTo>
                    <a:pt x="715" y="80031"/>
                  </a:lnTo>
                  <a:lnTo>
                    <a:pt x="9052" y="104333"/>
                  </a:lnTo>
                  <a:lnTo>
                    <a:pt x="12674" y="111420"/>
                  </a:lnTo>
                  <a:lnTo>
                    <a:pt x="24223" y="121176"/>
                  </a:lnTo>
                  <a:lnTo>
                    <a:pt x="31253" y="124765"/>
                  </a:lnTo>
                  <a:lnTo>
                    <a:pt x="38762" y="125747"/>
                  </a:lnTo>
                  <a:lnTo>
                    <a:pt x="70715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8"/>
            <p:cNvSpPr/>
            <p:nvPr>
              <p:custDataLst>
                <p:tags r:id="rId11"/>
              </p:custDataLst>
            </p:nvPr>
          </p:nvSpPr>
          <p:spPr>
            <a:xfrm>
              <a:off x="6585536" y="2511229"/>
              <a:ext cx="69265" cy="252567"/>
            </a:xfrm>
            <a:custGeom>
              <a:avLst/>
              <a:gdLst/>
              <a:ahLst/>
              <a:cxnLst/>
              <a:rect l="0" t="0" r="0" b="0"/>
              <a:pathLst>
                <a:path w="69265" h="252567">
                  <a:moveTo>
                    <a:pt x="62914" y="3371"/>
                  </a:moveTo>
                  <a:lnTo>
                    <a:pt x="62914" y="3371"/>
                  </a:lnTo>
                  <a:lnTo>
                    <a:pt x="56172" y="0"/>
                  </a:lnTo>
                  <a:lnTo>
                    <a:pt x="52775" y="1124"/>
                  </a:lnTo>
                  <a:lnTo>
                    <a:pt x="45238" y="8017"/>
                  </a:lnTo>
                  <a:lnTo>
                    <a:pt x="36431" y="33910"/>
                  </a:lnTo>
                  <a:lnTo>
                    <a:pt x="32724" y="75136"/>
                  </a:lnTo>
                  <a:lnTo>
                    <a:pt x="28094" y="108644"/>
                  </a:lnTo>
                  <a:lnTo>
                    <a:pt x="21333" y="143292"/>
                  </a:lnTo>
                  <a:lnTo>
                    <a:pt x="9592" y="190566"/>
                  </a:lnTo>
                  <a:lnTo>
                    <a:pt x="0" y="232324"/>
                  </a:lnTo>
                  <a:lnTo>
                    <a:pt x="2261" y="248826"/>
                  </a:lnTo>
                  <a:lnTo>
                    <a:pt x="7662" y="252380"/>
                  </a:lnTo>
                  <a:lnTo>
                    <a:pt x="24951" y="252566"/>
                  </a:lnTo>
                  <a:lnTo>
                    <a:pt x="69264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9"/>
            <p:cNvSpPr/>
            <p:nvPr>
              <p:custDataLst>
                <p:tags r:id="rId12"/>
              </p:custDataLst>
            </p:nvPr>
          </p:nvSpPr>
          <p:spPr>
            <a:xfrm>
              <a:off x="6585833" y="2641600"/>
              <a:ext cx="75318" cy="3145"/>
            </a:xfrm>
            <a:custGeom>
              <a:avLst/>
              <a:gdLst/>
              <a:ahLst/>
              <a:cxnLst/>
              <a:rect l="0" t="0" r="0" b="0"/>
              <a:pathLst>
                <a:path w="75318" h="314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537" y="3144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0"/>
            <p:cNvSpPr/>
            <p:nvPr>
              <p:custDataLst>
                <p:tags r:id="rId13"/>
              </p:custDataLst>
            </p:nvPr>
          </p:nvSpPr>
          <p:spPr>
            <a:xfrm>
              <a:off x="6663196" y="2632452"/>
              <a:ext cx="194805" cy="108991"/>
            </a:xfrm>
            <a:custGeom>
              <a:avLst/>
              <a:gdLst/>
              <a:ahLst/>
              <a:cxnLst/>
              <a:rect l="0" t="0" r="0" b="0"/>
              <a:pathLst>
                <a:path w="194805" h="108991">
                  <a:moveTo>
                    <a:pt x="67804" y="2798"/>
                  </a:moveTo>
                  <a:lnTo>
                    <a:pt x="67804" y="2798"/>
                  </a:lnTo>
                  <a:lnTo>
                    <a:pt x="37917" y="6169"/>
                  </a:lnTo>
                  <a:lnTo>
                    <a:pt x="17556" y="18378"/>
                  </a:lnTo>
                  <a:lnTo>
                    <a:pt x="8312" y="31359"/>
                  </a:lnTo>
                  <a:lnTo>
                    <a:pt x="1023" y="52653"/>
                  </a:lnTo>
                  <a:lnTo>
                    <a:pt x="0" y="59318"/>
                  </a:lnTo>
                  <a:lnTo>
                    <a:pt x="2627" y="72368"/>
                  </a:lnTo>
                  <a:lnTo>
                    <a:pt x="5302" y="78812"/>
                  </a:lnTo>
                  <a:lnTo>
                    <a:pt x="9908" y="83812"/>
                  </a:lnTo>
                  <a:lnTo>
                    <a:pt x="22552" y="91251"/>
                  </a:lnTo>
                  <a:lnTo>
                    <a:pt x="29875" y="92106"/>
                  </a:lnTo>
                  <a:lnTo>
                    <a:pt x="45537" y="89292"/>
                  </a:lnTo>
                  <a:lnTo>
                    <a:pt x="66851" y="79775"/>
                  </a:lnTo>
                  <a:lnTo>
                    <a:pt x="76317" y="68289"/>
                  </a:lnTo>
                  <a:lnTo>
                    <a:pt x="83732" y="49720"/>
                  </a:lnTo>
                  <a:lnTo>
                    <a:pt x="84772" y="44662"/>
                  </a:lnTo>
                  <a:lnTo>
                    <a:pt x="84055" y="39880"/>
                  </a:lnTo>
                  <a:lnTo>
                    <a:pt x="72976" y="16120"/>
                  </a:lnTo>
                  <a:lnTo>
                    <a:pt x="71251" y="13796"/>
                  </a:lnTo>
                  <a:lnTo>
                    <a:pt x="70808" y="11541"/>
                  </a:lnTo>
                  <a:lnTo>
                    <a:pt x="71218" y="9332"/>
                  </a:lnTo>
                  <a:lnTo>
                    <a:pt x="73284" y="2852"/>
                  </a:lnTo>
                  <a:lnTo>
                    <a:pt x="73573" y="718"/>
                  </a:lnTo>
                  <a:lnTo>
                    <a:pt x="75178" y="0"/>
                  </a:lnTo>
                  <a:lnTo>
                    <a:pt x="80724" y="1084"/>
                  </a:lnTo>
                  <a:lnTo>
                    <a:pt x="91780" y="9032"/>
                  </a:lnTo>
                  <a:lnTo>
                    <a:pt x="119918" y="44816"/>
                  </a:lnTo>
                  <a:lnTo>
                    <a:pt x="131301" y="68948"/>
                  </a:lnTo>
                  <a:lnTo>
                    <a:pt x="132949" y="83704"/>
                  </a:lnTo>
                  <a:lnTo>
                    <a:pt x="129910" y="102029"/>
                  </a:lnTo>
                  <a:lnTo>
                    <a:pt x="128258" y="107052"/>
                  </a:lnTo>
                  <a:lnTo>
                    <a:pt x="126451" y="108990"/>
                  </a:lnTo>
                  <a:lnTo>
                    <a:pt x="124541" y="108870"/>
                  </a:lnTo>
                  <a:lnTo>
                    <a:pt x="122562" y="107379"/>
                  </a:lnTo>
                  <a:lnTo>
                    <a:pt x="121948" y="104269"/>
                  </a:lnTo>
                  <a:lnTo>
                    <a:pt x="123147" y="95168"/>
                  </a:lnTo>
                  <a:lnTo>
                    <a:pt x="131161" y="74774"/>
                  </a:lnTo>
                  <a:lnTo>
                    <a:pt x="161013" y="35282"/>
                  </a:lnTo>
                  <a:lnTo>
                    <a:pt x="194804" y="9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1"/>
            <p:cNvSpPr/>
            <p:nvPr>
              <p:custDataLst>
                <p:tags r:id="rId14"/>
              </p:custDataLst>
            </p:nvPr>
          </p:nvSpPr>
          <p:spPr>
            <a:xfrm>
              <a:off x="6876124" y="2610733"/>
              <a:ext cx="70777" cy="145168"/>
            </a:xfrm>
            <a:custGeom>
              <a:avLst/>
              <a:gdLst/>
              <a:ahLst/>
              <a:cxnLst/>
              <a:rect l="0" t="0" r="0" b="0"/>
              <a:pathLst>
                <a:path w="70777" h="145168">
                  <a:moveTo>
                    <a:pt x="70776" y="5467"/>
                  </a:moveTo>
                  <a:lnTo>
                    <a:pt x="70776" y="5467"/>
                  </a:lnTo>
                  <a:lnTo>
                    <a:pt x="64034" y="2096"/>
                  </a:lnTo>
                  <a:lnTo>
                    <a:pt x="42986" y="0"/>
                  </a:lnTo>
                  <a:lnTo>
                    <a:pt x="17778" y="2750"/>
                  </a:lnTo>
                  <a:lnTo>
                    <a:pt x="6534" y="8022"/>
                  </a:lnTo>
                  <a:lnTo>
                    <a:pt x="2548" y="11404"/>
                  </a:lnTo>
                  <a:lnTo>
                    <a:pt x="596" y="15069"/>
                  </a:lnTo>
                  <a:lnTo>
                    <a:pt x="0" y="18924"/>
                  </a:lnTo>
                  <a:lnTo>
                    <a:pt x="308" y="22905"/>
                  </a:lnTo>
                  <a:lnTo>
                    <a:pt x="6295" y="31091"/>
                  </a:lnTo>
                  <a:lnTo>
                    <a:pt x="46160" y="74868"/>
                  </a:lnTo>
                  <a:lnTo>
                    <a:pt x="52310" y="84760"/>
                  </a:lnTo>
                  <a:lnTo>
                    <a:pt x="56367" y="105004"/>
                  </a:lnTo>
                  <a:lnTo>
                    <a:pt x="54820" y="111336"/>
                  </a:lnTo>
                  <a:lnTo>
                    <a:pt x="43235" y="126990"/>
                  </a:lnTo>
                  <a:lnTo>
                    <a:pt x="26326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2"/>
            <p:cNvSpPr/>
            <p:nvPr>
              <p:custDataLst>
                <p:tags r:id="rId15"/>
              </p:custDataLst>
            </p:nvPr>
          </p:nvSpPr>
          <p:spPr>
            <a:xfrm>
              <a:off x="7124700" y="27749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3518" y="12552"/>
                  </a:lnTo>
                  <a:lnTo>
                    <a:pt x="14729" y="354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3"/>
            <p:cNvSpPr/>
            <p:nvPr>
              <p:custDataLst>
                <p:tags r:id="rId16"/>
              </p:custDataLst>
            </p:nvPr>
          </p:nvSpPr>
          <p:spPr>
            <a:xfrm>
              <a:off x="7375389" y="2683084"/>
              <a:ext cx="92212" cy="47417"/>
            </a:xfrm>
            <a:custGeom>
              <a:avLst/>
              <a:gdLst/>
              <a:ahLst/>
              <a:cxnLst/>
              <a:rect l="0" t="0" r="0" b="0"/>
              <a:pathLst>
                <a:path w="92212" h="47417">
                  <a:moveTo>
                    <a:pt x="16011" y="47416"/>
                  </a:moveTo>
                  <a:lnTo>
                    <a:pt x="16011" y="47416"/>
                  </a:lnTo>
                  <a:lnTo>
                    <a:pt x="7283" y="32913"/>
                  </a:lnTo>
                  <a:lnTo>
                    <a:pt x="2214" y="17609"/>
                  </a:lnTo>
                  <a:lnTo>
                    <a:pt x="462" y="14845"/>
                  </a:lnTo>
                  <a:lnTo>
                    <a:pt x="0" y="12296"/>
                  </a:lnTo>
                  <a:lnTo>
                    <a:pt x="398" y="9892"/>
                  </a:lnTo>
                  <a:lnTo>
                    <a:pt x="1369" y="7583"/>
                  </a:lnTo>
                  <a:lnTo>
                    <a:pt x="3427" y="6044"/>
                  </a:lnTo>
                  <a:lnTo>
                    <a:pt x="34301" y="0"/>
                  </a:lnTo>
                  <a:lnTo>
                    <a:pt x="92211" y="2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4"/>
            <p:cNvSpPr/>
            <p:nvPr>
              <p:custDataLst>
                <p:tags r:id="rId17"/>
              </p:custDataLst>
            </p:nvPr>
          </p:nvSpPr>
          <p:spPr>
            <a:xfrm>
              <a:off x="7512879" y="2533928"/>
              <a:ext cx="371530" cy="265417"/>
            </a:xfrm>
            <a:custGeom>
              <a:avLst/>
              <a:gdLst/>
              <a:ahLst/>
              <a:cxnLst/>
              <a:rect l="0" t="0" r="0" b="0"/>
              <a:pathLst>
                <a:path w="371530" h="265417">
                  <a:moveTo>
                    <a:pt x="11871" y="183872"/>
                  </a:moveTo>
                  <a:lnTo>
                    <a:pt x="11871" y="183872"/>
                  </a:lnTo>
                  <a:lnTo>
                    <a:pt x="8212" y="187530"/>
                  </a:lnTo>
                  <a:lnTo>
                    <a:pt x="11885" y="184564"/>
                  </a:lnTo>
                  <a:lnTo>
                    <a:pt x="52604" y="160161"/>
                  </a:lnTo>
                  <a:lnTo>
                    <a:pt x="58196" y="153814"/>
                  </a:lnTo>
                  <a:lnTo>
                    <a:pt x="59688" y="151133"/>
                  </a:lnTo>
                  <a:lnTo>
                    <a:pt x="59271" y="148640"/>
                  </a:lnTo>
                  <a:lnTo>
                    <a:pt x="55045" y="143990"/>
                  </a:lnTo>
                  <a:lnTo>
                    <a:pt x="50531" y="143878"/>
                  </a:lnTo>
                  <a:lnTo>
                    <a:pt x="37990" y="147517"/>
                  </a:lnTo>
                  <a:lnTo>
                    <a:pt x="15063" y="160870"/>
                  </a:lnTo>
                  <a:lnTo>
                    <a:pt x="4353" y="174119"/>
                  </a:lnTo>
                  <a:lnTo>
                    <a:pt x="509" y="181604"/>
                  </a:lnTo>
                  <a:lnTo>
                    <a:pt x="0" y="199327"/>
                  </a:lnTo>
                  <a:lnTo>
                    <a:pt x="5184" y="217552"/>
                  </a:lnTo>
                  <a:lnTo>
                    <a:pt x="14543" y="232707"/>
                  </a:lnTo>
                  <a:lnTo>
                    <a:pt x="38455" y="253140"/>
                  </a:lnTo>
                  <a:lnTo>
                    <a:pt x="57788" y="260519"/>
                  </a:lnTo>
                  <a:lnTo>
                    <a:pt x="92268" y="262791"/>
                  </a:lnTo>
                  <a:lnTo>
                    <a:pt x="118864" y="258458"/>
                  </a:lnTo>
                  <a:lnTo>
                    <a:pt x="156227" y="240857"/>
                  </a:lnTo>
                  <a:lnTo>
                    <a:pt x="176452" y="228249"/>
                  </a:lnTo>
                  <a:lnTo>
                    <a:pt x="187323" y="213708"/>
                  </a:lnTo>
                  <a:lnTo>
                    <a:pt x="190223" y="205879"/>
                  </a:lnTo>
                  <a:lnTo>
                    <a:pt x="190744" y="199955"/>
                  </a:lnTo>
                  <a:lnTo>
                    <a:pt x="189681" y="195299"/>
                  </a:lnTo>
                  <a:lnTo>
                    <a:pt x="187561" y="191490"/>
                  </a:lnTo>
                  <a:lnTo>
                    <a:pt x="182619" y="189656"/>
                  </a:lnTo>
                  <a:lnTo>
                    <a:pt x="167722" y="189500"/>
                  </a:lnTo>
                  <a:lnTo>
                    <a:pt x="146243" y="196750"/>
                  </a:lnTo>
                  <a:lnTo>
                    <a:pt x="134857" y="207705"/>
                  </a:lnTo>
                  <a:lnTo>
                    <a:pt x="126504" y="221275"/>
                  </a:lnTo>
                  <a:lnTo>
                    <a:pt x="122790" y="234362"/>
                  </a:lnTo>
                  <a:lnTo>
                    <a:pt x="123211" y="240110"/>
                  </a:lnTo>
                  <a:lnTo>
                    <a:pt x="127443" y="250259"/>
                  </a:lnTo>
                  <a:lnTo>
                    <a:pt x="131252" y="253530"/>
                  </a:lnTo>
                  <a:lnTo>
                    <a:pt x="141129" y="257164"/>
                  </a:lnTo>
                  <a:lnTo>
                    <a:pt x="150693" y="256898"/>
                  </a:lnTo>
                  <a:lnTo>
                    <a:pt x="159647" y="253722"/>
                  </a:lnTo>
                  <a:lnTo>
                    <a:pt x="171916" y="244001"/>
                  </a:lnTo>
                  <a:lnTo>
                    <a:pt x="181679" y="230665"/>
                  </a:lnTo>
                  <a:lnTo>
                    <a:pt x="181521" y="230590"/>
                  </a:lnTo>
                  <a:lnTo>
                    <a:pt x="179463" y="232387"/>
                  </a:lnTo>
                  <a:lnTo>
                    <a:pt x="179338" y="233854"/>
                  </a:lnTo>
                  <a:lnTo>
                    <a:pt x="181080" y="237366"/>
                  </a:lnTo>
                  <a:lnTo>
                    <a:pt x="197429" y="249539"/>
                  </a:lnTo>
                  <a:lnTo>
                    <a:pt x="200487" y="250228"/>
                  </a:lnTo>
                  <a:lnTo>
                    <a:pt x="207649" y="249112"/>
                  </a:lnTo>
                  <a:lnTo>
                    <a:pt x="226356" y="241146"/>
                  </a:lnTo>
                  <a:lnTo>
                    <a:pt x="258666" y="214261"/>
                  </a:lnTo>
                  <a:lnTo>
                    <a:pt x="288039" y="179471"/>
                  </a:lnTo>
                  <a:lnTo>
                    <a:pt x="308649" y="147343"/>
                  </a:lnTo>
                  <a:lnTo>
                    <a:pt x="333332" y="110017"/>
                  </a:lnTo>
                  <a:lnTo>
                    <a:pt x="356531" y="71320"/>
                  </a:lnTo>
                  <a:lnTo>
                    <a:pt x="369193" y="35306"/>
                  </a:lnTo>
                  <a:lnTo>
                    <a:pt x="371529" y="11774"/>
                  </a:lnTo>
                  <a:lnTo>
                    <a:pt x="370175" y="3524"/>
                  </a:lnTo>
                  <a:lnTo>
                    <a:pt x="367157" y="139"/>
                  </a:lnTo>
                  <a:lnTo>
                    <a:pt x="363029" y="0"/>
                  </a:lnTo>
                  <a:lnTo>
                    <a:pt x="358159" y="2024"/>
                  </a:lnTo>
                  <a:lnTo>
                    <a:pt x="334451" y="31840"/>
                  </a:lnTo>
                  <a:lnTo>
                    <a:pt x="318929" y="64562"/>
                  </a:lnTo>
                  <a:lnTo>
                    <a:pt x="305679" y="101917"/>
                  </a:lnTo>
                  <a:lnTo>
                    <a:pt x="295088" y="139687"/>
                  </a:lnTo>
                  <a:lnTo>
                    <a:pt x="289439" y="175758"/>
                  </a:lnTo>
                  <a:lnTo>
                    <a:pt x="290023" y="222155"/>
                  </a:lnTo>
                  <a:lnTo>
                    <a:pt x="296361" y="244631"/>
                  </a:lnTo>
                  <a:lnTo>
                    <a:pt x="306233" y="259324"/>
                  </a:lnTo>
                  <a:lnTo>
                    <a:pt x="312535" y="263101"/>
                  </a:lnTo>
                  <a:lnTo>
                    <a:pt x="327063" y="265416"/>
                  </a:lnTo>
                  <a:lnTo>
                    <a:pt x="333476" y="262929"/>
                  </a:lnTo>
                  <a:lnTo>
                    <a:pt x="344366" y="252640"/>
                  </a:lnTo>
                  <a:lnTo>
                    <a:pt x="348265" y="236778"/>
                  </a:lnTo>
                  <a:lnTo>
                    <a:pt x="348421" y="209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5"/>
            <p:cNvSpPr/>
            <p:nvPr>
              <p:custDataLst>
                <p:tags r:id="rId18"/>
              </p:custDataLst>
            </p:nvPr>
          </p:nvSpPr>
          <p:spPr>
            <a:xfrm>
              <a:off x="7762171" y="2686050"/>
              <a:ext cx="118180" cy="9722"/>
            </a:xfrm>
            <a:custGeom>
              <a:avLst/>
              <a:gdLst/>
              <a:ahLst/>
              <a:cxnLst/>
              <a:rect l="0" t="0" r="0" b="0"/>
              <a:pathLst>
                <a:path w="118180" h="9722">
                  <a:moveTo>
                    <a:pt x="16579" y="6350"/>
                  </a:moveTo>
                  <a:lnTo>
                    <a:pt x="16579" y="6350"/>
                  </a:lnTo>
                  <a:lnTo>
                    <a:pt x="0" y="6350"/>
                  </a:lnTo>
                  <a:lnTo>
                    <a:pt x="42410" y="9721"/>
                  </a:lnTo>
                  <a:lnTo>
                    <a:pt x="85852" y="5075"/>
                  </a:lnTo>
                  <a:lnTo>
                    <a:pt x="118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6"/>
            <p:cNvSpPr/>
            <p:nvPr>
              <p:custDataLst>
                <p:tags r:id="rId19"/>
              </p:custDataLst>
            </p:nvPr>
          </p:nvSpPr>
          <p:spPr>
            <a:xfrm>
              <a:off x="7904014" y="2667000"/>
              <a:ext cx="122387" cy="88901"/>
            </a:xfrm>
            <a:custGeom>
              <a:avLst/>
              <a:gdLst/>
              <a:ahLst/>
              <a:cxnLst/>
              <a:rect l="0" t="0" r="0" b="0"/>
              <a:pathLst>
                <a:path w="122387" h="88901">
                  <a:moveTo>
                    <a:pt x="33486" y="0"/>
                  </a:moveTo>
                  <a:lnTo>
                    <a:pt x="33486" y="0"/>
                  </a:lnTo>
                  <a:lnTo>
                    <a:pt x="26744" y="3371"/>
                  </a:lnTo>
                  <a:lnTo>
                    <a:pt x="12438" y="18951"/>
                  </a:lnTo>
                  <a:lnTo>
                    <a:pt x="1536" y="38071"/>
                  </a:lnTo>
                  <a:lnTo>
                    <a:pt x="0" y="50787"/>
                  </a:lnTo>
                  <a:lnTo>
                    <a:pt x="2375" y="62789"/>
                  </a:lnTo>
                  <a:lnTo>
                    <a:pt x="8135" y="72826"/>
                  </a:lnTo>
                  <a:lnTo>
                    <a:pt x="13763" y="75362"/>
                  </a:lnTo>
                  <a:lnTo>
                    <a:pt x="29424" y="76298"/>
                  </a:lnTo>
                  <a:lnTo>
                    <a:pt x="51332" y="69487"/>
                  </a:lnTo>
                  <a:lnTo>
                    <a:pt x="95998" y="46349"/>
                  </a:lnTo>
                  <a:lnTo>
                    <a:pt x="103602" y="39885"/>
                  </a:lnTo>
                  <a:lnTo>
                    <a:pt x="105630" y="37173"/>
                  </a:lnTo>
                  <a:lnTo>
                    <a:pt x="106982" y="36071"/>
                  </a:lnTo>
                  <a:lnTo>
                    <a:pt x="107883" y="36042"/>
                  </a:lnTo>
                  <a:lnTo>
                    <a:pt x="108484" y="36728"/>
                  </a:lnTo>
                  <a:lnTo>
                    <a:pt x="107271" y="41253"/>
                  </a:lnTo>
                  <a:lnTo>
                    <a:pt x="105959" y="44435"/>
                  </a:lnTo>
                  <a:lnTo>
                    <a:pt x="106383" y="51734"/>
                  </a:lnTo>
                  <a:lnTo>
                    <a:pt x="12238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7"/>
            <p:cNvSpPr/>
            <p:nvPr>
              <p:custDataLst>
                <p:tags r:id="rId20"/>
              </p:custDataLst>
            </p:nvPr>
          </p:nvSpPr>
          <p:spPr>
            <a:xfrm>
              <a:off x="8096250" y="2663629"/>
              <a:ext cx="69851" cy="96536"/>
            </a:xfrm>
            <a:custGeom>
              <a:avLst/>
              <a:gdLst/>
              <a:ahLst/>
              <a:cxnLst/>
              <a:rect l="0" t="0" r="0" b="0"/>
              <a:pathLst>
                <a:path w="69851" h="96536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31032" y="26631"/>
                  </a:lnTo>
                  <a:lnTo>
                    <a:pt x="42356" y="49068"/>
                  </a:lnTo>
                  <a:lnTo>
                    <a:pt x="46341" y="64603"/>
                  </a:lnTo>
                  <a:lnTo>
                    <a:pt x="44838" y="91580"/>
                  </a:lnTo>
                  <a:lnTo>
                    <a:pt x="44004" y="93927"/>
                  </a:lnTo>
                  <a:lnTo>
                    <a:pt x="42741" y="95492"/>
                  </a:lnTo>
                  <a:lnTo>
                    <a:pt x="41193" y="96535"/>
                  </a:lnTo>
                  <a:lnTo>
                    <a:pt x="40163" y="95114"/>
                  </a:lnTo>
                  <a:lnTo>
                    <a:pt x="39016" y="87890"/>
                  </a:lnTo>
                  <a:lnTo>
                    <a:pt x="42270" y="77624"/>
                  </a:lnTo>
                  <a:lnTo>
                    <a:pt x="69850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8"/>
            <p:cNvSpPr/>
            <p:nvPr>
              <p:custDataLst>
                <p:tags r:id="rId21"/>
              </p:custDataLst>
            </p:nvPr>
          </p:nvSpPr>
          <p:spPr>
            <a:xfrm>
              <a:off x="8227295" y="2657725"/>
              <a:ext cx="157377" cy="136276"/>
            </a:xfrm>
            <a:custGeom>
              <a:avLst/>
              <a:gdLst/>
              <a:ahLst/>
              <a:cxnLst/>
              <a:rect l="0" t="0" r="0" b="0"/>
              <a:pathLst>
                <a:path w="157377" h="136276">
                  <a:moveTo>
                    <a:pt x="27705" y="41025"/>
                  </a:moveTo>
                  <a:lnTo>
                    <a:pt x="27705" y="41025"/>
                  </a:lnTo>
                  <a:lnTo>
                    <a:pt x="42010" y="26719"/>
                  </a:lnTo>
                  <a:lnTo>
                    <a:pt x="44646" y="20321"/>
                  </a:lnTo>
                  <a:lnTo>
                    <a:pt x="45349" y="16639"/>
                  </a:lnTo>
                  <a:lnTo>
                    <a:pt x="43701" y="14184"/>
                  </a:lnTo>
                  <a:lnTo>
                    <a:pt x="36225" y="11457"/>
                  </a:lnTo>
                  <a:lnTo>
                    <a:pt x="25847" y="14008"/>
                  </a:lnTo>
                  <a:lnTo>
                    <a:pt x="20116" y="16664"/>
                  </a:lnTo>
                  <a:lnTo>
                    <a:pt x="11867" y="27140"/>
                  </a:lnTo>
                  <a:lnTo>
                    <a:pt x="823" y="53491"/>
                  </a:lnTo>
                  <a:lnTo>
                    <a:pt x="0" y="66321"/>
                  </a:lnTo>
                  <a:lnTo>
                    <a:pt x="2691" y="78373"/>
                  </a:lnTo>
                  <a:lnTo>
                    <a:pt x="8591" y="88434"/>
                  </a:lnTo>
                  <a:lnTo>
                    <a:pt x="14257" y="90975"/>
                  </a:lnTo>
                  <a:lnTo>
                    <a:pt x="39086" y="91181"/>
                  </a:lnTo>
                  <a:lnTo>
                    <a:pt x="68079" y="85362"/>
                  </a:lnTo>
                  <a:lnTo>
                    <a:pt x="94857" y="70155"/>
                  </a:lnTo>
                  <a:lnTo>
                    <a:pt x="134323" y="31934"/>
                  </a:lnTo>
                  <a:lnTo>
                    <a:pt x="140238" y="17229"/>
                  </a:lnTo>
                  <a:lnTo>
                    <a:pt x="140827" y="10344"/>
                  </a:lnTo>
                  <a:lnTo>
                    <a:pt x="139808" y="5754"/>
                  </a:lnTo>
                  <a:lnTo>
                    <a:pt x="137718" y="2695"/>
                  </a:lnTo>
                  <a:lnTo>
                    <a:pt x="134913" y="655"/>
                  </a:lnTo>
                  <a:lnTo>
                    <a:pt x="133044" y="0"/>
                  </a:lnTo>
                  <a:lnTo>
                    <a:pt x="131797" y="270"/>
                  </a:lnTo>
                  <a:lnTo>
                    <a:pt x="130967" y="1155"/>
                  </a:lnTo>
                  <a:lnTo>
                    <a:pt x="129797" y="12513"/>
                  </a:lnTo>
                  <a:lnTo>
                    <a:pt x="135177" y="40384"/>
                  </a:lnTo>
                  <a:lnTo>
                    <a:pt x="152081" y="84769"/>
                  </a:lnTo>
                  <a:lnTo>
                    <a:pt x="157376" y="103610"/>
                  </a:lnTo>
                  <a:lnTo>
                    <a:pt x="156363" y="113761"/>
                  </a:lnTo>
                  <a:lnTo>
                    <a:pt x="151679" y="122976"/>
                  </a:lnTo>
                  <a:lnTo>
                    <a:pt x="148454" y="127409"/>
                  </a:lnTo>
                  <a:lnTo>
                    <a:pt x="144187" y="130364"/>
                  </a:lnTo>
                  <a:lnTo>
                    <a:pt x="122955" y="136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339"/>
          <p:cNvSpPr/>
          <p:nvPr>
            <p:custDataLst>
              <p:tags r:id="rId1"/>
            </p:custDataLst>
          </p:nvPr>
        </p:nvSpPr>
        <p:spPr>
          <a:xfrm>
            <a:off x="7416800" y="2500116"/>
            <a:ext cx="82551" cy="325635"/>
          </a:xfrm>
          <a:custGeom>
            <a:avLst/>
            <a:gdLst/>
            <a:ahLst/>
            <a:cxnLst/>
            <a:rect l="0" t="0" r="0" b="0"/>
            <a:pathLst>
              <a:path w="82551" h="325635">
                <a:moveTo>
                  <a:pt x="82550" y="39884"/>
                </a:moveTo>
                <a:lnTo>
                  <a:pt x="82550" y="39884"/>
                </a:lnTo>
                <a:lnTo>
                  <a:pt x="65252" y="7404"/>
                </a:lnTo>
                <a:lnTo>
                  <a:pt x="58164" y="1224"/>
                </a:lnTo>
                <a:lnTo>
                  <a:pt x="53593" y="0"/>
                </a:lnTo>
                <a:lnTo>
                  <a:pt x="42869" y="521"/>
                </a:lnTo>
                <a:lnTo>
                  <a:pt x="37752" y="4469"/>
                </a:lnTo>
                <a:lnTo>
                  <a:pt x="28301" y="18265"/>
                </a:lnTo>
                <a:lnTo>
                  <a:pt x="18420" y="55978"/>
                </a:lnTo>
                <a:lnTo>
                  <a:pt x="13360" y="90546"/>
                </a:lnTo>
                <a:lnTo>
                  <a:pt x="8761" y="129428"/>
                </a:lnTo>
                <a:lnTo>
                  <a:pt x="4364" y="170228"/>
                </a:lnTo>
                <a:lnTo>
                  <a:pt x="1939" y="211880"/>
                </a:lnTo>
                <a:lnTo>
                  <a:pt x="861" y="251088"/>
                </a:lnTo>
                <a:lnTo>
                  <a:pt x="255" y="294844"/>
                </a:lnTo>
                <a:lnTo>
                  <a:pt x="0" y="3256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Shape-340"/>
          <p:cNvSpPr/>
          <p:nvPr>
            <p:custDataLst>
              <p:tags r:id="rId2"/>
            </p:custDataLst>
          </p:nvPr>
        </p:nvSpPr>
        <p:spPr>
          <a:xfrm>
            <a:off x="2876870" y="615950"/>
            <a:ext cx="558481" cy="731448"/>
          </a:xfrm>
          <a:custGeom>
            <a:avLst/>
            <a:gdLst/>
            <a:ahLst/>
            <a:cxnLst/>
            <a:rect l="0" t="0" r="0" b="0"/>
            <a:pathLst>
              <a:path w="558481" h="731448">
                <a:moveTo>
                  <a:pt x="558480" y="101600"/>
                </a:moveTo>
                <a:lnTo>
                  <a:pt x="558480" y="101600"/>
                </a:lnTo>
                <a:lnTo>
                  <a:pt x="555109" y="101600"/>
                </a:lnTo>
                <a:lnTo>
                  <a:pt x="551573" y="99719"/>
                </a:lnTo>
                <a:lnTo>
                  <a:pt x="547649" y="97236"/>
                </a:lnTo>
                <a:lnTo>
                  <a:pt x="519251" y="90340"/>
                </a:lnTo>
                <a:lnTo>
                  <a:pt x="476931" y="84726"/>
                </a:lnTo>
                <a:lnTo>
                  <a:pt x="436323" y="83900"/>
                </a:lnTo>
                <a:lnTo>
                  <a:pt x="402588" y="86207"/>
                </a:lnTo>
                <a:lnTo>
                  <a:pt x="362665" y="89585"/>
                </a:lnTo>
                <a:lnTo>
                  <a:pt x="318345" y="94849"/>
                </a:lnTo>
                <a:lnTo>
                  <a:pt x="294674" y="99216"/>
                </a:lnTo>
                <a:lnTo>
                  <a:pt x="270426" y="104244"/>
                </a:lnTo>
                <a:lnTo>
                  <a:pt x="244383" y="111124"/>
                </a:lnTo>
                <a:lnTo>
                  <a:pt x="217143" y="119238"/>
                </a:lnTo>
                <a:lnTo>
                  <a:pt x="189105" y="128175"/>
                </a:lnTo>
                <a:lnTo>
                  <a:pt x="163358" y="139072"/>
                </a:lnTo>
                <a:lnTo>
                  <a:pt x="115935" y="164351"/>
                </a:lnTo>
                <a:lnTo>
                  <a:pt x="75103" y="197693"/>
                </a:lnTo>
                <a:lnTo>
                  <a:pt x="40962" y="236736"/>
                </a:lnTo>
                <a:lnTo>
                  <a:pt x="16381" y="279958"/>
                </a:lnTo>
                <a:lnTo>
                  <a:pt x="8698" y="303761"/>
                </a:lnTo>
                <a:lnTo>
                  <a:pt x="3575" y="328802"/>
                </a:lnTo>
                <a:lnTo>
                  <a:pt x="160" y="354668"/>
                </a:lnTo>
                <a:lnTo>
                  <a:pt x="0" y="383201"/>
                </a:lnTo>
                <a:lnTo>
                  <a:pt x="2010" y="413512"/>
                </a:lnTo>
                <a:lnTo>
                  <a:pt x="5467" y="445008"/>
                </a:lnTo>
                <a:lnTo>
                  <a:pt x="10593" y="475883"/>
                </a:lnTo>
                <a:lnTo>
                  <a:pt x="16833" y="506344"/>
                </a:lnTo>
                <a:lnTo>
                  <a:pt x="23816" y="536529"/>
                </a:lnTo>
                <a:lnTo>
                  <a:pt x="32704" y="563709"/>
                </a:lnTo>
                <a:lnTo>
                  <a:pt x="42863" y="588883"/>
                </a:lnTo>
                <a:lnTo>
                  <a:pt x="66850" y="632848"/>
                </a:lnTo>
                <a:lnTo>
                  <a:pt x="96326" y="666499"/>
                </a:lnTo>
                <a:lnTo>
                  <a:pt x="133885" y="693685"/>
                </a:lnTo>
                <a:lnTo>
                  <a:pt x="175744" y="715410"/>
                </a:lnTo>
                <a:lnTo>
                  <a:pt x="217866" y="729769"/>
                </a:lnTo>
                <a:lnTo>
                  <a:pt x="258223" y="731447"/>
                </a:lnTo>
                <a:lnTo>
                  <a:pt x="296621" y="723727"/>
                </a:lnTo>
                <a:lnTo>
                  <a:pt x="332502" y="708536"/>
                </a:lnTo>
                <a:lnTo>
                  <a:pt x="365382" y="684381"/>
                </a:lnTo>
                <a:lnTo>
                  <a:pt x="397164" y="653419"/>
                </a:lnTo>
                <a:lnTo>
                  <a:pt x="430105" y="616140"/>
                </a:lnTo>
                <a:lnTo>
                  <a:pt x="459796" y="570409"/>
                </a:lnTo>
                <a:lnTo>
                  <a:pt x="473641" y="545372"/>
                </a:lnTo>
                <a:lnTo>
                  <a:pt x="485693" y="518804"/>
                </a:lnTo>
                <a:lnTo>
                  <a:pt x="496550" y="491214"/>
                </a:lnTo>
                <a:lnTo>
                  <a:pt x="506610" y="462942"/>
                </a:lnTo>
                <a:lnTo>
                  <a:pt x="515433" y="433512"/>
                </a:lnTo>
                <a:lnTo>
                  <a:pt x="523432" y="403308"/>
                </a:lnTo>
                <a:lnTo>
                  <a:pt x="530881" y="372588"/>
                </a:lnTo>
                <a:lnTo>
                  <a:pt x="536553" y="343642"/>
                </a:lnTo>
                <a:lnTo>
                  <a:pt x="541040" y="315878"/>
                </a:lnTo>
                <a:lnTo>
                  <a:pt x="544737" y="288902"/>
                </a:lnTo>
                <a:lnTo>
                  <a:pt x="547907" y="263862"/>
                </a:lnTo>
                <a:lnTo>
                  <a:pt x="553310" y="217226"/>
                </a:lnTo>
                <a:lnTo>
                  <a:pt x="554301" y="174862"/>
                </a:lnTo>
                <a:lnTo>
                  <a:pt x="549567" y="134866"/>
                </a:lnTo>
                <a:lnTo>
                  <a:pt x="535703" y="95924"/>
                </a:lnTo>
                <a:lnTo>
                  <a:pt x="510257" y="63094"/>
                </a:lnTo>
                <a:lnTo>
                  <a:pt x="494582" y="48413"/>
                </a:lnTo>
                <a:lnTo>
                  <a:pt x="447060" y="26456"/>
                </a:lnTo>
                <a:lnTo>
                  <a:pt x="399599" y="11758"/>
                </a:lnTo>
                <a:lnTo>
                  <a:pt x="36163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341"/>
          <p:cNvSpPr/>
          <p:nvPr>
            <p:custDataLst>
              <p:tags r:id="rId3"/>
            </p:custDataLst>
          </p:nvPr>
        </p:nvSpPr>
        <p:spPr>
          <a:xfrm>
            <a:off x="1873333" y="1366900"/>
            <a:ext cx="463468" cy="93470"/>
          </a:xfrm>
          <a:custGeom>
            <a:avLst/>
            <a:gdLst/>
            <a:ahLst/>
            <a:cxnLst/>
            <a:rect l="0" t="0" r="0" b="0"/>
            <a:pathLst>
              <a:path w="463468" h="93470">
                <a:moveTo>
                  <a:pt x="107867" y="55500"/>
                </a:moveTo>
                <a:lnTo>
                  <a:pt x="107867" y="55500"/>
                </a:lnTo>
                <a:lnTo>
                  <a:pt x="83086" y="38558"/>
                </a:lnTo>
                <a:lnTo>
                  <a:pt x="80763" y="37856"/>
                </a:lnTo>
                <a:lnTo>
                  <a:pt x="80625" y="37387"/>
                </a:lnTo>
                <a:lnTo>
                  <a:pt x="84236" y="36866"/>
                </a:lnTo>
                <a:lnTo>
                  <a:pt x="127632" y="39485"/>
                </a:lnTo>
                <a:lnTo>
                  <a:pt x="170509" y="35212"/>
                </a:lnTo>
                <a:lnTo>
                  <a:pt x="195489" y="31391"/>
                </a:lnTo>
                <a:lnTo>
                  <a:pt x="222021" y="26727"/>
                </a:lnTo>
                <a:lnTo>
                  <a:pt x="249586" y="21502"/>
                </a:lnTo>
                <a:lnTo>
                  <a:pt x="277135" y="17312"/>
                </a:lnTo>
                <a:lnTo>
                  <a:pt x="304674" y="13814"/>
                </a:lnTo>
                <a:lnTo>
                  <a:pt x="332205" y="10776"/>
                </a:lnTo>
                <a:lnTo>
                  <a:pt x="379728" y="5519"/>
                </a:lnTo>
                <a:lnTo>
                  <a:pt x="417078" y="1536"/>
                </a:lnTo>
                <a:lnTo>
                  <a:pt x="441804" y="0"/>
                </a:lnTo>
                <a:lnTo>
                  <a:pt x="441264" y="861"/>
                </a:lnTo>
                <a:lnTo>
                  <a:pt x="396522" y="14055"/>
                </a:lnTo>
                <a:lnTo>
                  <a:pt x="350928" y="23204"/>
                </a:lnTo>
                <a:lnTo>
                  <a:pt x="324941" y="27619"/>
                </a:lnTo>
                <a:lnTo>
                  <a:pt x="296327" y="33385"/>
                </a:lnTo>
                <a:lnTo>
                  <a:pt x="265963" y="40051"/>
                </a:lnTo>
                <a:lnTo>
                  <a:pt x="234431" y="47318"/>
                </a:lnTo>
                <a:lnTo>
                  <a:pt x="202826" y="54278"/>
                </a:lnTo>
                <a:lnTo>
                  <a:pt x="171173" y="61036"/>
                </a:lnTo>
                <a:lnTo>
                  <a:pt x="139488" y="67657"/>
                </a:lnTo>
                <a:lnTo>
                  <a:pt x="112014" y="72777"/>
                </a:lnTo>
                <a:lnTo>
                  <a:pt x="64555" y="80347"/>
                </a:lnTo>
                <a:lnTo>
                  <a:pt x="18990" y="88576"/>
                </a:lnTo>
                <a:lnTo>
                  <a:pt x="1100" y="92111"/>
                </a:lnTo>
                <a:lnTo>
                  <a:pt x="0" y="92607"/>
                </a:lnTo>
                <a:lnTo>
                  <a:pt x="678" y="92938"/>
                </a:lnTo>
                <a:lnTo>
                  <a:pt x="35502" y="93469"/>
                </a:lnTo>
                <a:lnTo>
                  <a:pt x="79232" y="87898"/>
                </a:lnTo>
                <a:lnTo>
                  <a:pt x="105711" y="83448"/>
                </a:lnTo>
                <a:lnTo>
                  <a:pt x="136063" y="76954"/>
                </a:lnTo>
                <a:lnTo>
                  <a:pt x="168998" y="69097"/>
                </a:lnTo>
                <a:lnTo>
                  <a:pt x="203654" y="60332"/>
                </a:lnTo>
                <a:lnTo>
                  <a:pt x="238753" y="52371"/>
                </a:lnTo>
                <a:lnTo>
                  <a:pt x="274146" y="44947"/>
                </a:lnTo>
                <a:lnTo>
                  <a:pt x="309736" y="37882"/>
                </a:lnTo>
                <a:lnTo>
                  <a:pt x="342635" y="31760"/>
                </a:lnTo>
                <a:lnTo>
                  <a:pt x="373740" y="26268"/>
                </a:lnTo>
                <a:lnTo>
                  <a:pt x="403649" y="21195"/>
                </a:lnTo>
                <a:lnTo>
                  <a:pt x="463467" y="11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Shape-342"/>
          <p:cNvSpPr/>
          <p:nvPr>
            <p:custDataLst>
              <p:tags r:id="rId4"/>
            </p:custDataLst>
          </p:nvPr>
        </p:nvSpPr>
        <p:spPr>
          <a:xfrm>
            <a:off x="3698679" y="1225550"/>
            <a:ext cx="314522" cy="49579"/>
          </a:xfrm>
          <a:custGeom>
            <a:avLst/>
            <a:gdLst/>
            <a:ahLst/>
            <a:cxnLst/>
            <a:rect l="0" t="0" r="0" b="0"/>
            <a:pathLst>
              <a:path w="314522" h="49579">
                <a:moveTo>
                  <a:pt x="3371" y="25400"/>
                </a:moveTo>
                <a:lnTo>
                  <a:pt x="3371" y="25400"/>
                </a:lnTo>
                <a:lnTo>
                  <a:pt x="0" y="22029"/>
                </a:lnTo>
                <a:lnTo>
                  <a:pt x="418" y="20330"/>
                </a:lnTo>
                <a:lnTo>
                  <a:pt x="4646" y="16562"/>
                </a:lnTo>
                <a:lnTo>
                  <a:pt x="37594" y="18532"/>
                </a:lnTo>
                <a:lnTo>
                  <a:pt x="70322" y="21877"/>
                </a:lnTo>
                <a:lnTo>
                  <a:pt x="110268" y="25716"/>
                </a:lnTo>
                <a:lnTo>
                  <a:pt x="152481" y="29068"/>
                </a:lnTo>
                <a:lnTo>
                  <a:pt x="192409" y="30558"/>
                </a:lnTo>
                <a:lnTo>
                  <a:pt x="233733" y="31397"/>
                </a:lnTo>
                <a:lnTo>
                  <a:pt x="250367" y="31645"/>
                </a:lnTo>
                <a:lnTo>
                  <a:pt x="207478" y="31736"/>
                </a:lnTo>
                <a:lnTo>
                  <a:pt x="170991" y="32449"/>
                </a:lnTo>
                <a:lnTo>
                  <a:pt x="128904" y="35118"/>
                </a:lnTo>
                <a:lnTo>
                  <a:pt x="89972" y="38656"/>
                </a:lnTo>
                <a:lnTo>
                  <a:pt x="45728" y="44615"/>
                </a:lnTo>
                <a:lnTo>
                  <a:pt x="21929" y="49578"/>
                </a:lnTo>
                <a:lnTo>
                  <a:pt x="62669" y="43732"/>
                </a:lnTo>
                <a:lnTo>
                  <a:pt x="103809" y="38486"/>
                </a:lnTo>
                <a:lnTo>
                  <a:pt x="129596" y="34124"/>
                </a:lnTo>
                <a:lnTo>
                  <a:pt x="157371" y="29099"/>
                </a:lnTo>
                <a:lnTo>
                  <a:pt x="187176" y="23633"/>
                </a:lnTo>
                <a:lnTo>
                  <a:pt x="218335" y="17872"/>
                </a:lnTo>
                <a:lnTo>
                  <a:pt x="250397" y="11915"/>
                </a:lnTo>
                <a:lnTo>
                  <a:pt x="31452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7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343"/>
          <p:cNvSpPr/>
          <p:nvPr>
            <p:custDataLst>
              <p:tags r:id="rId1"/>
            </p:custDataLst>
          </p:nvPr>
        </p:nvSpPr>
        <p:spPr>
          <a:xfrm>
            <a:off x="7913816" y="209550"/>
            <a:ext cx="151467" cy="5156201"/>
          </a:xfrm>
          <a:custGeom>
            <a:avLst/>
            <a:gdLst/>
            <a:ahLst/>
            <a:cxnLst/>
            <a:rect l="0" t="0" r="0" b="0"/>
            <a:pathLst>
              <a:path w="151467" h="5156201">
                <a:moveTo>
                  <a:pt x="10984" y="0"/>
                </a:moveTo>
                <a:lnTo>
                  <a:pt x="10984" y="0"/>
                </a:lnTo>
                <a:lnTo>
                  <a:pt x="7613" y="0"/>
                </a:lnTo>
                <a:lnTo>
                  <a:pt x="2145" y="20226"/>
                </a:lnTo>
                <a:lnTo>
                  <a:pt x="0" y="50852"/>
                </a:lnTo>
                <a:lnTo>
                  <a:pt x="458" y="95979"/>
                </a:lnTo>
                <a:lnTo>
                  <a:pt x="2554" y="126780"/>
                </a:lnTo>
                <a:lnTo>
                  <a:pt x="5364" y="160720"/>
                </a:lnTo>
                <a:lnTo>
                  <a:pt x="10059" y="200280"/>
                </a:lnTo>
                <a:lnTo>
                  <a:pt x="16012" y="243587"/>
                </a:lnTo>
                <a:lnTo>
                  <a:pt x="22802" y="289391"/>
                </a:lnTo>
                <a:lnTo>
                  <a:pt x="31563" y="342505"/>
                </a:lnTo>
                <a:lnTo>
                  <a:pt x="41636" y="400492"/>
                </a:lnTo>
                <a:lnTo>
                  <a:pt x="52585" y="461728"/>
                </a:lnTo>
                <a:lnTo>
                  <a:pt x="62706" y="530069"/>
                </a:lnTo>
                <a:lnTo>
                  <a:pt x="72277" y="603146"/>
                </a:lnTo>
                <a:lnTo>
                  <a:pt x="81480" y="679381"/>
                </a:lnTo>
                <a:lnTo>
                  <a:pt x="89730" y="762659"/>
                </a:lnTo>
                <a:lnTo>
                  <a:pt x="97348" y="850634"/>
                </a:lnTo>
                <a:lnTo>
                  <a:pt x="104543" y="941739"/>
                </a:lnTo>
                <a:lnTo>
                  <a:pt x="110045" y="1041282"/>
                </a:lnTo>
                <a:lnTo>
                  <a:pt x="114420" y="1146449"/>
                </a:lnTo>
                <a:lnTo>
                  <a:pt x="118040" y="1255366"/>
                </a:lnTo>
                <a:lnTo>
                  <a:pt x="119044" y="1369605"/>
                </a:lnTo>
                <a:lnTo>
                  <a:pt x="118301" y="1487392"/>
                </a:lnTo>
                <a:lnTo>
                  <a:pt x="116395" y="1607545"/>
                </a:lnTo>
                <a:lnTo>
                  <a:pt x="115830" y="1731391"/>
                </a:lnTo>
                <a:lnTo>
                  <a:pt x="116159" y="1857700"/>
                </a:lnTo>
                <a:lnTo>
                  <a:pt x="117085" y="1985650"/>
                </a:lnTo>
                <a:lnTo>
                  <a:pt x="119112" y="2116105"/>
                </a:lnTo>
                <a:lnTo>
                  <a:pt x="121875" y="2248231"/>
                </a:lnTo>
                <a:lnTo>
                  <a:pt x="125128" y="2381471"/>
                </a:lnTo>
                <a:lnTo>
                  <a:pt x="128708" y="2517570"/>
                </a:lnTo>
                <a:lnTo>
                  <a:pt x="132505" y="2655574"/>
                </a:lnTo>
                <a:lnTo>
                  <a:pt x="136448" y="2794849"/>
                </a:lnTo>
                <a:lnTo>
                  <a:pt x="140488" y="2934972"/>
                </a:lnTo>
                <a:lnTo>
                  <a:pt x="144592" y="3075659"/>
                </a:lnTo>
                <a:lnTo>
                  <a:pt x="148739" y="3216722"/>
                </a:lnTo>
                <a:lnTo>
                  <a:pt x="150799" y="3358037"/>
                </a:lnTo>
                <a:lnTo>
                  <a:pt x="151466" y="3499519"/>
                </a:lnTo>
                <a:lnTo>
                  <a:pt x="151205" y="3641113"/>
                </a:lnTo>
                <a:lnTo>
                  <a:pt x="148914" y="3780664"/>
                </a:lnTo>
                <a:lnTo>
                  <a:pt x="145271" y="3918854"/>
                </a:lnTo>
                <a:lnTo>
                  <a:pt x="140725" y="4056136"/>
                </a:lnTo>
                <a:lnTo>
                  <a:pt x="134166" y="4184346"/>
                </a:lnTo>
                <a:lnTo>
                  <a:pt x="126267" y="4306508"/>
                </a:lnTo>
                <a:lnTo>
                  <a:pt x="117473" y="4424639"/>
                </a:lnTo>
                <a:lnTo>
                  <a:pt x="110199" y="4531615"/>
                </a:lnTo>
                <a:lnTo>
                  <a:pt x="103939" y="4631155"/>
                </a:lnTo>
                <a:lnTo>
                  <a:pt x="98353" y="4725736"/>
                </a:lnTo>
                <a:lnTo>
                  <a:pt x="96747" y="4807136"/>
                </a:lnTo>
                <a:lnTo>
                  <a:pt x="97793" y="4879746"/>
                </a:lnTo>
                <a:lnTo>
                  <a:pt x="100606" y="4946497"/>
                </a:lnTo>
                <a:lnTo>
                  <a:pt x="107421" y="4999465"/>
                </a:lnTo>
                <a:lnTo>
                  <a:pt x="116903" y="5043243"/>
                </a:lnTo>
                <a:lnTo>
                  <a:pt x="128163" y="5080895"/>
                </a:lnTo>
                <a:lnTo>
                  <a:pt x="150684" y="51562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60"/>
          <p:cNvGrpSpPr/>
          <p:nvPr/>
        </p:nvGrpSpPr>
        <p:grpSpPr>
          <a:xfrm>
            <a:off x="8724900" y="468165"/>
            <a:ext cx="1095836" cy="532665"/>
            <a:chOff x="8724900" y="468165"/>
            <a:chExt cx="1095836" cy="532665"/>
          </a:xfrm>
        </p:grpSpPr>
        <p:sp>
          <p:nvSpPr>
            <p:cNvPr id="3" name="SMARTInkShape-344"/>
            <p:cNvSpPr/>
            <p:nvPr>
              <p:custDataLst>
                <p:tags r:id="rId97"/>
              </p:custDataLst>
            </p:nvPr>
          </p:nvSpPr>
          <p:spPr>
            <a:xfrm>
              <a:off x="8889981" y="920750"/>
              <a:ext cx="762020" cy="80080"/>
            </a:xfrm>
            <a:custGeom>
              <a:avLst/>
              <a:gdLst/>
              <a:ahLst/>
              <a:cxnLst/>
              <a:rect l="0" t="0" r="0" b="0"/>
              <a:pathLst>
                <a:path w="762020" h="80080">
                  <a:moveTo>
                    <a:pt x="95269" y="63500"/>
                  </a:moveTo>
                  <a:lnTo>
                    <a:pt x="95269" y="63500"/>
                  </a:lnTo>
                  <a:lnTo>
                    <a:pt x="65165" y="69144"/>
                  </a:lnTo>
                  <a:lnTo>
                    <a:pt x="24033" y="76592"/>
                  </a:lnTo>
                  <a:lnTo>
                    <a:pt x="0" y="80079"/>
                  </a:lnTo>
                  <a:lnTo>
                    <a:pt x="32548" y="74841"/>
                  </a:lnTo>
                  <a:lnTo>
                    <a:pt x="57689" y="69649"/>
                  </a:lnTo>
                  <a:lnTo>
                    <a:pt x="87149" y="63366"/>
                  </a:lnTo>
                  <a:lnTo>
                    <a:pt x="126545" y="57061"/>
                  </a:lnTo>
                  <a:lnTo>
                    <a:pt x="172564" y="50741"/>
                  </a:lnTo>
                  <a:lnTo>
                    <a:pt x="222999" y="44410"/>
                  </a:lnTo>
                  <a:lnTo>
                    <a:pt x="282728" y="37368"/>
                  </a:lnTo>
                  <a:lnTo>
                    <a:pt x="348653" y="29851"/>
                  </a:lnTo>
                  <a:lnTo>
                    <a:pt x="418708" y="22017"/>
                  </a:lnTo>
                  <a:lnTo>
                    <a:pt x="487989" y="16089"/>
                  </a:lnTo>
                  <a:lnTo>
                    <a:pt x="556755" y="11432"/>
                  </a:lnTo>
                  <a:lnTo>
                    <a:pt x="625176" y="7621"/>
                  </a:lnTo>
                  <a:lnTo>
                    <a:pt x="670791" y="5081"/>
                  </a:lnTo>
                  <a:lnTo>
                    <a:pt x="7620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5"/>
            <p:cNvSpPr/>
            <p:nvPr>
              <p:custDataLst>
                <p:tags r:id="rId98"/>
              </p:custDataLst>
            </p:nvPr>
          </p:nvSpPr>
          <p:spPr>
            <a:xfrm>
              <a:off x="8724900" y="857830"/>
              <a:ext cx="1095836" cy="69271"/>
            </a:xfrm>
            <a:custGeom>
              <a:avLst/>
              <a:gdLst/>
              <a:ahLst/>
              <a:cxnLst/>
              <a:rect l="0" t="0" r="0" b="0"/>
              <a:pathLst>
                <a:path w="1095836" h="69271">
                  <a:moveTo>
                    <a:pt x="0" y="69270"/>
                  </a:moveTo>
                  <a:lnTo>
                    <a:pt x="0" y="69270"/>
                  </a:lnTo>
                  <a:lnTo>
                    <a:pt x="40800" y="65507"/>
                  </a:lnTo>
                  <a:lnTo>
                    <a:pt x="83044" y="59131"/>
                  </a:lnTo>
                  <a:lnTo>
                    <a:pt x="111101" y="55455"/>
                  </a:lnTo>
                  <a:lnTo>
                    <a:pt x="141801" y="51593"/>
                  </a:lnTo>
                  <a:lnTo>
                    <a:pt x="179905" y="46902"/>
                  </a:lnTo>
                  <a:lnTo>
                    <a:pt x="222948" y="41658"/>
                  </a:lnTo>
                  <a:lnTo>
                    <a:pt x="269282" y="36045"/>
                  </a:lnTo>
                  <a:lnTo>
                    <a:pt x="322043" y="30187"/>
                  </a:lnTo>
                  <a:lnTo>
                    <a:pt x="379090" y="24165"/>
                  </a:lnTo>
                  <a:lnTo>
                    <a:pt x="438993" y="18033"/>
                  </a:lnTo>
                  <a:lnTo>
                    <a:pt x="502917" y="13240"/>
                  </a:lnTo>
                  <a:lnTo>
                    <a:pt x="569523" y="9339"/>
                  </a:lnTo>
                  <a:lnTo>
                    <a:pt x="637915" y="6032"/>
                  </a:lnTo>
                  <a:lnTo>
                    <a:pt x="706794" y="3828"/>
                  </a:lnTo>
                  <a:lnTo>
                    <a:pt x="775996" y="2359"/>
                  </a:lnTo>
                  <a:lnTo>
                    <a:pt x="845414" y="1379"/>
                  </a:lnTo>
                  <a:lnTo>
                    <a:pt x="903687" y="726"/>
                  </a:lnTo>
                  <a:lnTo>
                    <a:pt x="954530" y="291"/>
                  </a:lnTo>
                  <a:lnTo>
                    <a:pt x="1000420" y="0"/>
                  </a:lnTo>
                  <a:lnTo>
                    <a:pt x="1034542" y="512"/>
                  </a:lnTo>
                  <a:lnTo>
                    <a:pt x="1081860" y="2963"/>
                  </a:lnTo>
                  <a:lnTo>
                    <a:pt x="1095835" y="4522"/>
                  </a:lnTo>
                  <a:lnTo>
                    <a:pt x="1092200" y="57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6"/>
            <p:cNvSpPr/>
            <p:nvPr>
              <p:custDataLst>
                <p:tags r:id="rId99"/>
              </p:custDataLst>
            </p:nvPr>
          </p:nvSpPr>
          <p:spPr>
            <a:xfrm>
              <a:off x="9121143" y="647700"/>
              <a:ext cx="100118" cy="97522"/>
            </a:xfrm>
            <a:custGeom>
              <a:avLst/>
              <a:gdLst/>
              <a:ahLst/>
              <a:cxnLst/>
              <a:rect l="0" t="0" r="0" b="0"/>
              <a:pathLst>
                <a:path w="100118" h="97522">
                  <a:moveTo>
                    <a:pt x="48257" y="12700"/>
                  </a:moveTo>
                  <a:lnTo>
                    <a:pt x="48257" y="12700"/>
                  </a:lnTo>
                  <a:lnTo>
                    <a:pt x="48257" y="9329"/>
                  </a:lnTo>
                  <a:lnTo>
                    <a:pt x="47551" y="8336"/>
                  </a:lnTo>
                  <a:lnTo>
                    <a:pt x="46376" y="7674"/>
                  </a:lnTo>
                  <a:lnTo>
                    <a:pt x="44886" y="7233"/>
                  </a:lnTo>
                  <a:lnTo>
                    <a:pt x="32677" y="9983"/>
                  </a:lnTo>
                  <a:lnTo>
                    <a:pt x="23459" y="17137"/>
                  </a:lnTo>
                  <a:lnTo>
                    <a:pt x="6042" y="42347"/>
                  </a:lnTo>
                  <a:lnTo>
                    <a:pt x="0" y="66248"/>
                  </a:lnTo>
                  <a:lnTo>
                    <a:pt x="1269" y="73799"/>
                  </a:lnTo>
                  <a:lnTo>
                    <a:pt x="8323" y="87833"/>
                  </a:lnTo>
                  <a:lnTo>
                    <a:pt x="14579" y="92422"/>
                  </a:lnTo>
                  <a:lnTo>
                    <a:pt x="30937" y="97521"/>
                  </a:lnTo>
                  <a:lnTo>
                    <a:pt x="49967" y="96024"/>
                  </a:lnTo>
                  <a:lnTo>
                    <a:pt x="69478" y="89244"/>
                  </a:lnTo>
                  <a:lnTo>
                    <a:pt x="87557" y="76823"/>
                  </a:lnTo>
                  <a:lnTo>
                    <a:pt x="97473" y="60014"/>
                  </a:lnTo>
                  <a:lnTo>
                    <a:pt x="100117" y="50593"/>
                  </a:lnTo>
                  <a:lnTo>
                    <a:pt x="99059" y="42901"/>
                  </a:lnTo>
                  <a:lnTo>
                    <a:pt x="95530" y="36361"/>
                  </a:lnTo>
                  <a:lnTo>
                    <a:pt x="90355" y="30591"/>
                  </a:lnTo>
                  <a:lnTo>
                    <a:pt x="75199" y="22298"/>
                  </a:lnTo>
                  <a:lnTo>
                    <a:pt x="228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7"/>
            <p:cNvSpPr/>
            <p:nvPr>
              <p:custDataLst>
                <p:tags r:id="rId100"/>
              </p:custDataLst>
            </p:nvPr>
          </p:nvSpPr>
          <p:spPr>
            <a:xfrm>
              <a:off x="8892620" y="468165"/>
              <a:ext cx="155248" cy="301347"/>
            </a:xfrm>
            <a:custGeom>
              <a:avLst/>
              <a:gdLst/>
              <a:ahLst/>
              <a:cxnLst/>
              <a:rect l="0" t="0" r="0" b="0"/>
              <a:pathLst>
                <a:path w="155248" h="301347">
                  <a:moveTo>
                    <a:pt x="149780" y="33485"/>
                  </a:moveTo>
                  <a:lnTo>
                    <a:pt x="149780" y="33485"/>
                  </a:lnTo>
                  <a:lnTo>
                    <a:pt x="153150" y="26743"/>
                  </a:lnTo>
                  <a:lnTo>
                    <a:pt x="155247" y="12437"/>
                  </a:lnTo>
                  <a:lnTo>
                    <a:pt x="152719" y="8164"/>
                  </a:lnTo>
                  <a:lnTo>
                    <a:pt x="142384" y="1535"/>
                  </a:lnTo>
                  <a:lnTo>
                    <a:pt x="126502" y="0"/>
                  </a:lnTo>
                  <a:lnTo>
                    <a:pt x="105568" y="3786"/>
                  </a:lnTo>
                  <a:lnTo>
                    <a:pt x="64165" y="21785"/>
                  </a:lnTo>
                  <a:lnTo>
                    <a:pt x="29319" y="46403"/>
                  </a:lnTo>
                  <a:lnTo>
                    <a:pt x="9929" y="68154"/>
                  </a:lnTo>
                  <a:lnTo>
                    <a:pt x="1310" y="88169"/>
                  </a:lnTo>
                  <a:lnTo>
                    <a:pt x="0" y="97458"/>
                  </a:lnTo>
                  <a:lnTo>
                    <a:pt x="4188" y="115304"/>
                  </a:lnTo>
                  <a:lnTo>
                    <a:pt x="8269" y="124015"/>
                  </a:lnTo>
                  <a:lnTo>
                    <a:pt x="29736" y="137456"/>
                  </a:lnTo>
                  <a:lnTo>
                    <a:pt x="73760" y="154837"/>
                  </a:lnTo>
                  <a:lnTo>
                    <a:pt x="118083" y="173393"/>
                  </a:lnTo>
                  <a:lnTo>
                    <a:pt x="142748" y="186683"/>
                  </a:lnTo>
                  <a:lnTo>
                    <a:pt x="153710" y="201997"/>
                  </a:lnTo>
                  <a:lnTo>
                    <a:pt x="154516" y="210738"/>
                  </a:lnTo>
                  <a:lnTo>
                    <a:pt x="149768" y="229856"/>
                  </a:lnTo>
                  <a:lnTo>
                    <a:pt x="125082" y="260454"/>
                  </a:lnTo>
                  <a:lnTo>
                    <a:pt x="85295" y="290847"/>
                  </a:lnTo>
                  <a:lnTo>
                    <a:pt x="69614" y="299092"/>
                  </a:lnTo>
                  <a:lnTo>
                    <a:pt x="57471" y="301346"/>
                  </a:lnTo>
                  <a:lnTo>
                    <a:pt x="52257" y="300959"/>
                  </a:lnTo>
                  <a:lnTo>
                    <a:pt x="50898" y="297879"/>
                  </a:lnTo>
                  <a:lnTo>
                    <a:pt x="55032" y="286930"/>
                  </a:lnTo>
                  <a:lnTo>
                    <a:pt x="75214" y="274539"/>
                  </a:lnTo>
                  <a:lnTo>
                    <a:pt x="118030" y="255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348"/>
          <p:cNvSpPr/>
          <p:nvPr>
            <p:custDataLst>
              <p:tags r:id="rId2"/>
            </p:custDataLst>
          </p:nvPr>
        </p:nvSpPr>
        <p:spPr>
          <a:xfrm>
            <a:off x="9573729" y="436544"/>
            <a:ext cx="325922" cy="331961"/>
          </a:xfrm>
          <a:custGeom>
            <a:avLst/>
            <a:gdLst/>
            <a:ahLst/>
            <a:cxnLst/>
            <a:rect l="0" t="0" r="0" b="0"/>
            <a:pathLst>
              <a:path w="325922" h="331961">
                <a:moveTo>
                  <a:pt x="154471" y="14306"/>
                </a:moveTo>
                <a:lnTo>
                  <a:pt x="154471" y="14306"/>
                </a:lnTo>
                <a:lnTo>
                  <a:pt x="138557" y="4872"/>
                </a:lnTo>
                <a:lnTo>
                  <a:pt x="124585" y="0"/>
                </a:lnTo>
                <a:lnTo>
                  <a:pt x="110850" y="1128"/>
                </a:lnTo>
                <a:lnTo>
                  <a:pt x="104224" y="3404"/>
                </a:lnTo>
                <a:lnTo>
                  <a:pt x="93097" y="13459"/>
                </a:lnTo>
                <a:lnTo>
                  <a:pt x="88156" y="20091"/>
                </a:lnTo>
                <a:lnTo>
                  <a:pt x="77828" y="53023"/>
                </a:lnTo>
                <a:lnTo>
                  <a:pt x="76428" y="87487"/>
                </a:lnTo>
                <a:lnTo>
                  <a:pt x="78862" y="127970"/>
                </a:lnTo>
                <a:lnTo>
                  <a:pt x="84648" y="169481"/>
                </a:lnTo>
                <a:lnTo>
                  <a:pt x="88160" y="211448"/>
                </a:lnTo>
                <a:lnTo>
                  <a:pt x="89721" y="250797"/>
                </a:lnTo>
                <a:lnTo>
                  <a:pt x="90415" y="282396"/>
                </a:lnTo>
                <a:lnTo>
                  <a:pt x="83198" y="306789"/>
                </a:lnTo>
                <a:lnTo>
                  <a:pt x="71288" y="324215"/>
                </a:lnTo>
                <a:lnTo>
                  <a:pt x="58940" y="331960"/>
                </a:lnTo>
                <a:lnTo>
                  <a:pt x="42633" y="331639"/>
                </a:lnTo>
                <a:lnTo>
                  <a:pt x="33345" y="329578"/>
                </a:lnTo>
                <a:lnTo>
                  <a:pt x="17381" y="319762"/>
                </a:lnTo>
                <a:lnTo>
                  <a:pt x="5348" y="306698"/>
                </a:lnTo>
                <a:lnTo>
                  <a:pt x="0" y="293836"/>
                </a:lnTo>
                <a:lnTo>
                  <a:pt x="690" y="288148"/>
                </a:lnTo>
                <a:lnTo>
                  <a:pt x="7101" y="278065"/>
                </a:lnTo>
                <a:lnTo>
                  <a:pt x="18888" y="270762"/>
                </a:lnTo>
                <a:lnTo>
                  <a:pt x="66373" y="253682"/>
                </a:lnTo>
                <a:lnTo>
                  <a:pt x="104875" y="243362"/>
                </a:lnTo>
                <a:lnTo>
                  <a:pt x="140832" y="232383"/>
                </a:lnTo>
                <a:lnTo>
                  <a:pt x="152535" y="225118"/>
                </a:lnTo>
                <a:lnTo>
                  <a:pt x="129883" y="236176"/>
                </a:lnTo>
                <a:lnTo>
                  <a:pt x="110261" y="251025"/>
                </a:lnTo>
                <a:lnTo>
                  <a:pt x="106652" y="257491"/>
                </a:lnTo>
                <a:lnTo>
                  <a:pt x="103924" y="292979"/>
                </a:lnTo>
                <a:lnTo>
                  <a:pt x="106662" y="298160"/>
                </a:lnTo>
                <a:lnTo>
                  <a:pt x="117230" y="305798"/>
                </a:lnTo>
                <a:lnTo>
                  <a:pt x="127571" y="307782"/>
                </a:lnTo>
                <a:lnTo>
                  <a:pt x="132304" y="307324"/>
                </a:lnTo>
                <a:lnTo>
                  <a:pt x="143207" y="301169"/>
                </a:lnTo>
                <a:lnTo>
                  <a:pt x="149078" y="296565"/>
                </a:lnTo>
                <a:lnTo>
                  <a:pt x="155603" y="285804"/>
                </a:lnTo>
                <a:lnTo>
                  <a:pt x="159790" y="261649"/>
                </a:lnTo>
                <a:lnTo>
                  <a:pt x="159428" y="257518"/>
                </a:lnTo>
                <a:lnTo>
                  <a:pt x="158481" y="254764"/>
                </a:lnTo>
                <a:lnTo>
                  <a:pt x="155263" y="250344"/>
                </a:lnTo>
                <a:lnTo>
                  <a:pt x="158076" y="252949"/>
                </a:lnTo>
                <a:lnTo>
                  <a:pt x="159601" y="258188"/>
                </a:lnTo>
                <a:lnTo>
                  <a:pt x="160007" y="261561"/>
                </a:lnTo>
                <a:lnTo>
                  <a:pt x="162395" y="264515"/>
                </a:lnTo>
                <a:lnTo>
                  <a:pt x="174457" y="271338"/>
                </a:lnTo>
                <a:lnTo>
                  <a:pt x="180523" y="273181"/>
                </a:lnTo>
                <a:lnTo>
                  <a:pt x="194645" y="270848"/>
                </a:lnTo>
                <a:lnTo>
                  <a:pt x="208865" y="262317"/>
                </a:lnTo>
                <a:lnTo>
                  <a:pt x="213923" y="254826"/>
                </a:lnTo>
                <a:lnTo>
                  <a:pt x="217438" y="239406"/>
                </a:lnTo>
                <a:lnTo>
                  <a:pt x="217734" y="234765"/>
                </a:lnTo>
                <a:lnTo>
                  <a:pt x="218518" y="233246"/>
                </a:lnTo>
                <a:lnTo>
                  <a:pt x="219748" y="232232"/>
                </a:lnTo>
                <a:lnTo>
                  <a:pt x="221272" y="231557"/>
                </a:lnTo>
                <a:lnTo>
                  <a:pt x="226729" y="234569"/>
                </a:lnTo>
                <a:lnTo>
                  <a:pt x="241730" y="248001"/>
                </a:lnTo>
                <a:lnTo>
                  <a:pt x="254094" y="270208"/>
                </a:lnTo>
                <a:lnTo>
                  <a:pt x="256838" y="289142"/>
                </a:lnTo>
                <a:lnTo>
                  <a:pt x="254418" y="313991"/>
                </a:lnTo>
                <a:lnTo>
                  <a:pt x="249230" y="328409"/>
                </a:lnTo>
                <a:lnTo>
                  <a:pt x="247277" y="331658"/>
                </a:lnTo>
                <a:lnTo>
                  <a:pt x="245975" y="331707"/>
                </a:lnTo>
                <a:lnTo>
                  <a:pt x="245107" y="329623"/>
                </a:lnTo>
                <a:lnTo>
                  <a:pt x="244528" y="326118"/>
                </a:lnTo>
                <a:lnTo>
                  <a:pt x="249530" y="314696"/>
                </a:lnTo>
                <a:lnTo>
                  <a:pt x="282412" y="267464"/>
                </a:lnTo>
                <a:lnTo>
                  <a:pt x="325921" y="2302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62"/>
          <p:cNvGrpSpPr/>
          <p:nvPr/>
        </p:nvGrpSpPr>
        <p:grpSpPr>
          <a:xfrm>
            <a:off x="8208833" y="1438698"/>
            <a:ext cx="204918" cy="269453"/>
            <a:chOff x="8208833" y="1438698"/>
            <a:chExt cx="204918" cy="269453"/>
          </a:xfrm>
        </p:grpSpPr>
        <p:sp>
          <p:nvSpPr>
            <p:cNvPr id="9" name="SMARTInkShape-349"/>
            <p:cNvSpPr/>
            <p:nvPr>
              <p:custDataLst>
                <p:tags r:id="rId95"/>
              </p:custDataLst>
            </p:nvPr>
          </p:nvSpPr>
          <p:spPr>
            <a:xfrm>
              <a:off x="8401050" y="15938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1881" y="45503"/>
                  </a:lnTo>
                  <a:lnTo>
                    <a:pt x="10125" y="86216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0"/>
            <p:cNvSpPr/>
            <p:nvPr>
              <p:custDataLst>
                <p:tags r:id="rId96"/>
              </p:custDataLst>
            </p:nvPr>
          </p:nvSpPr>
          <p:spPr>
            <a:xfrm>
              <a:off x="8208833" y="1438698"/>
              <a:ext cx="84268" cy="219584"/>
            </a:xfrm>
            <a:custGeom>
              <a:avLst/>
              <a:gdLst/>
              <a:ahLst/>
              <a:cxnLst/>
              <a:rect l="0" t="0" r="0" b="0"/>
              <a:pathLst>
                <a:path w="84268" h="219584">
                  <a:moveTo>
                    <a:pt x="84267" y="9102"/>
                  </a:moveTo>
                  <a:lnTo>
                    <a:pt x="84267" y="9102"/>
                  </a:lnTo>
                  <a:lnTo>
                    <a:pt x="63219" y="264"/>
                  </a:lnTo>
                  <a:lnTo>
                    <a:pt x="51628" y="0"/>
                  </a:lnTo>
                  <a:lnTo>
                    <a:pt x="30313" y="5579"/>
                  </a:lnTo>
                  <a:lnTo>
                    <a:pt x="21246" y="13181"/>
                  </a:lnTo>
                  <a:lnTo>
                    <a:pt x="13219" y="24320"/>
                  </a:lnTo>
                  <a:lnTo>
                    <a:pt x="0" y="62629"/>
                  </a:lnTo>
                  <a:lnTo>
                    <a:pt x="572" y="70187"/>
                  </a:lnTo>
                  <a:lnTo>
                    <a:pt x="6852" y="84229"/>
                  </a:lnTo>
                  <a:lnTo>
                    <a:pt x="22288" y="100663"/>
                  </a:lnTo>
                  <a:lnTo>
                    <a:pt x="50126" y="120269"/>
                  </a:lnTo>
                  <a:lnTo>
                    <a:pt x="75206" y="154600"/>
                  </a:lnTo>
                  <a:lnTo>
                    <a:pt x="78359" y="167607"/>
                  </a:lnTo>
                  <a:lnTo>
                    <a:pt x="76702" y="180443"/>
                  </a:lnTo>
                  <a:lnTo>
                    <a:pt x="71262" y="193203"/>
                  </a:lnTo>
                  <a:lnTo>
                    <a:pt x="62260" y="202168"/>
                  </a:lnTo>
                  <a:lnTo>
                    <a:pt x="35861" y="217042"/>
                  </a:lnTo>
                  <a:lnTo>
                    <a:pt x="21831" y="219583"/>
                  </a:lnTo>
                  <a:lnTo>
                    <a:pt x="9951" y="218360"/>
                  </a:lnTo>
                  <a:lnTo>
                    <a:pt x="2319" y="215465"/>
                  </a:lnTo>
                  <a:lnTo>
                    <a:pt x="1412" y="212999"/>
                  </a:lnTo>
                  <a:lnTo>
                    <a:pt x="2219" y="209945"/>
                  </a:lnTo>
                  <a:lnTo>
                    <a:pt x="4168" y="206497"/>
                  </a:lnTo>
                  <a:lnTo>
                    <a:pt x="6879" y="204199"/>
                  </a:lnTo>
                  <a:lnTo>
                    <a:pt x="20767" y="199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3"/>
          <p:cNvGrpSpPr/>
          <p:nvPr/>
        </p:nvGrpSpPr>
        <p:grpSpPr>
          <a:xfrm>
            <a:off x="8242776" y="2265477"/>
            <a:ext cx="297975" cy="1106374"/>
            <a:chOff x="8242776" y="2265477"/>
            <a:chExt cx="297975" cy="1106374"/>
          </a:xfrm>
        </p:grpSpPr>
        <p:sp>
          <p:nvSpPr>
            <p:cNvPr id="12" name="SMARTInkShape-351"/>
            <p:cNvSpPr/>
            <p:nvPr>
              <p:custDataLst>
                <p:tags r:id="rId90"/>
              </p:custDataLst>
            </p:nvPr>
          </p:nvSpPr>
          <p:spPr>
            <a:xfrm>
              <a:off x="8477250" y="3359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2"/>
            <p:cNvSpPr/>
            <p:nvPr>
              <p:custDataLst>
                <p:tags r:id="rId91"/>
              </p:custDataLst>
            </p:nvPr>
          </p:nvSpPr>
          <p:spPr>
            <a:xfrm>
              <a:off x="8432800" y="32258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3"/>
            <p:cNvSpPr/>
            <p:nvPr>
              <p:custDataLst>
                <p:tags r:id="rId92"/>
              </p:custDataLst>
            </p:nvPr>
          </p:nvSpPr>
          <p:spPr>
            <a:xfrm>
              <a:off x="8394700" y="2965450"/>
              <a:ext cx="23734" cy="57151"/>
            </a:xfrm>
            <a:custGeom>
              <a:avLst/>
              <a:gdLst/>
              <a:ahLst/>
              <a:cxnLst/>
              <a:rect l="0" t="0" r="0" b="0"/>
              <a:pathLst>
                <a:path w="23734" h="571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798" y="1411"/>
                  </a:lnTo>
                  <a:lnTo>
                    <a:pt x="19773" y="6742"/>
                  </a:lnTo>
                  <a:lnTo>
                    <a:pt x="22899" y="15697"/>
                  </a:lnTo>
                  <a:lnTo>
                    <a:pt x="23733" y="2104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4"/>
            <p:cNvSpPr/>
            <p:nvPr>
              <p:custDataLst>
                <p:tags r:id="rId93"/>
              </p:custDataLst>
            </p:nvPr>
          </p:nvSpPr>
          <p:spPr>
            <a:xfrm>
              <a:off x="8394962" y="2422042"/>
              <a:ext cx="145789" cy="107573"/>
            </a:xfrm>
            <a:custGeom>
              <a:avLst/>
              <a:gdLst/>
              <a:ahLst/>
              <a:cxnLst/>
              <a:rect l="0" t="0" r="0" b="0"/>
              <a:pathLst>
                <a:path w="145789" h="107573">
                  <a:moveTo>
                    <a:pt x="6088" y="3658"/>
                  </a:moveTo>
                  <a:lnTo>
                    <a:pt x="6088" y="3658"/>
                  </a:lnTo>
                  <a:lnTo>
                    <a:pt x="621" y="3658"/>
                  </a:lnTo>
                  <a:lnTo>
                    <a:pt x="326" y="2952"/>
                  </a:lnTo>
                  <a:lnTo>
                    <a:pt x="0" y="287"/>
                  </a:lnTo>
                  <a:lnTo>
                    <a:pt x="1323" y="0"/>
                  </a:lnTo>
                  <a:lnTo>
                    <a:pt x="25779" y="4655"/>
                  </a:lnTo>
                  <a:lnTo>
                    <a:pt x="35065" y="10216"/>
                  </a:lnTo>
                  <a:lnTo>
                    <a:pt x="42014" y="19273"/>
                  </a:lnTo>
                  <a:lnTo>
                    <a:pt x="44856" y="24651"/>
                  </a:lnTo>
                  <a:lnTo>
                    <a:pt x="46131" y="38153"/>
                  </a:lnTo>
                  <a:lnTo>
                    <a:pt x="45483" y="45705"/>
                  </a:lnTo>
                  <a:lnTo>
                    <a:pt x="39119" y="59740"/>
                  </a:lnTo>
                  <a:lnTo>
                    <a:pt x="16313" y="95051"/>
                  </a:lnTo>
                  <a:lnTo>
                    <a:pt x="15022" y="98454"/>
                  </a:lnTo>
                  <a:lnTo>
                    <a:pt x="14866" y="101427"/>
                  </a:lnTo>
                  <a:lnTo>
                    <a:pt x="16575" y="106613"/>
                  </a:lnTo>
                  <a:lnTo>
                    <a:pt x="18724" y="107572"/>
                  </a:lnTo>
                  <a:lnTo>
                    <a:pt x="60599" y="99779"/>
                  </a:lnTo>
                  <a:lnTo>
                    <a:pt x="96087" y="90856"/>
                  </a:lnTo>
                  <a:lnTo>
                    <a:pt x="145788" y="86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5"/>
            <p:cNvSpPr/>
            <p:nvPr>
              <p:custDataLst>
                <p:tags r:id="rId94"/>
              </p:custDataLst>
            </p:nvPr>
          </p:nvSpPr>
          <p:spPr>
            <a:xfrm>
              <a:off x="8242776" y="2265477"/>
              <a:ext cx="121951" cy="225151"/>
            </a:xfrm>
            <a:custGeom>
              <a:avLst/>
              <a:gdLst/>
              <a:ahLst/>
              <a:cxnLst/>
              <a:rect l="0" t="0" r="0" b="0"/>
              <a:pathLst>
                <a:path w="121951" h="225151">
                  <a:moveTo>
                    <a:pt x="107474" y="26873"/>
                  </a:moveTo>
                  <a:lnTo>
                    <a:pt x="107474" y="26873"/>
                  </a:lnTo>
                  <a:lnTo>
                    <a:pt x="121779" y="18035"/>
                  </a:lnTo>
                  <a:lnTo>
                    <a:pt x="121950" y="15336"/>
                  </a:lnTo>
                  <a:lnTo>
                    <a:pt x="118376" y="8575"/>
                  </a:lnTo>
                  <a:lnTo>
                    <a:pt x="108321" y="2748"/>
                  </a:lnTo>
                  <a:lnTo>
                    <a:pt x="101689" y="206"/>
                  </a:lnTo>
                  <a:lnTo>
                    <a:pt x="72128" y="0"/>
                  </a:lnTo>
                  <a:lnTo>
                    <a:pt x="43300" y="7778"/>
                  </a:lnTo>
                  <a:lnTo>
                    <a:pt x="16885" y="25762"/>
                  </a:lnTo>
                  <a:lnTo>
                    <a:pt x="1297" y="45594"/>
                  </a:lnTo>
                  <a:lnTo>
                    <a:pt x="0" y="52053"/>
                  </a:lnTo>
                  <a:lnTo>
                    <a:pt x="2323" y="64875"/>
                  </a:lnTo>
                  <a:lnTo>
                    <a:pt x="13703" y="77629"/>
                  </a:lnTo>
                  <a:lnTo>
                    <a:pt x="59821" y="109417"/>
                  </a:lnTo>
                  <a:lnTo>
                    <a:pt x="97564" y="136703"/>
                  </a:lnTo>
                  <a:lnTo>
                    <a:pt x="110125" y="152592"/>
                  </a:lnTo>
                  <a:lnTo>
                    <a:pt x="115708" y="169061"/>
                  </a:lnTo>
                  <a:lnTo>
                    <a:pt x="114374" y="176698"/>
                  </a:lnTo>
                  <a:lnTo>
                    <a:pt x="105366" y="190828"/>
                  </a:lnTo>
                  <a:lnTo>
                    <a:pt x="68566" y="215736"/>
                  </a:lnTo>
                  <a:lnTo>
                    <a:pt x="52787" y="223230"/>
                  </a:lnTo>
                  <a:lnTo>
                    <a:pt x="38719" y="225150"/>
                  </a:lnTo>
                  <a:lnTo>
                    <a:pt x="27527" y="223652"/>
                  </a:lnTo>
                  <a:lnTo>
                    <a:pt x="24543" y="222264"/>
                  </a:lnTo>
                  <a:lnTo>
                    <a:pt x="18574" y="2173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4"/>
          <p:cNvGrpSpPr/>
          <p:nvPr/>
        </p:nvGrpSpPr>
        <p:grpSpPr>
          <a:xfrm>
            <a:off x="8347928" y="4039697"/>
            <a:ext cx="380814" cy="354504"/>
            <a:chOff x="8347928" y="4039697"/>
            <a:chExt cx="380814" cy="354504"/>
          </a:xfrm>
        </p:grpSpPr>
        <p:sp>
          <p:nvSpPr>
            <p:cNvPr id="18" name="SMARTInkShape-356"/>
            <p:cNvSpPr/>
            <p:nvPr>
              <p:custDataLst>
                <p:tags r:id="rId88"/>
              </p:custDataLst>
            </p:nvPr>
          </p:nvSpPr>
          <p:spPr>
            <a:xfrm>
              <a:off x="8547099" y="4269941"/>
              <a:ext cx="181643" cy="124260"/>
            </a:xfrm>
            <a:custGeom>
              <a:avLst/>
              <a:gdLst/>
              <a:ahLst/>
              <a:cxnLst/>
              <a:rect l="0" t="0" r="0" b="0"/>
              <a:pathLst>
                <a:path w="181643" h="124260">
                  <a:moveTo>
                    <a:pt x="1" y="48059"/>
                  </a:moveTo>
                  <a:lnTo>
                    <a:pt x="1" y="48059"/>
                  </a:lnTo>
                  <a:lnTo>
                    <a:pt x="0" y="41317"/>
                  </a:lnTo>
                  <a:lnTo>
                    <a:pt x="1882" y="36125"/>
                  </a:lnTo>
                  <a:lnTo>
                    <a:pt x="5468" y="30414"/>
                  </a:lnTo>
                  <a:lnTo>
                    <a:pt x="7840" y="29634"/>
                  </a:lnTo>
                  <a:lnTo>
                    <a:pt x="15788" y="29045"/>
                  </a:lnTo>
                  <a:lnTo>
                    <a:pt x="16875" y="29739"/>
                  </a:lnTo>
                  <a:lnTo>
                    <a:pt x="17600" y="30907"/>
                  </a:lnTo>
                  <a:lnTo>
                    <a:pt x="19049" y="35352"/>
                  </a:lnTo>
                  <a:lnTo>
                    <a:pt x="19049" y="35354"/>
                  </a:lnTo>
                  <a:lnTo>
                    <a:pt x="19050" y="35356"/>
                  </a:lnTo>
                  <a:lnTo>
                    <a:pt x="19050" y="35359"/>
                  </a:lnTo>
                  <a:lnTo>
                    <a:pt x="24518" y="35359"/>
                  </a:lnTo>
                  <a:lnTo>
                    <a:pt x="24813" y="34653"/>
                  </a:lnTo>
                  <a:lnTo>
                    <a:pt x="25399" y="29031"/>
                  </a:lnTo>
                  <a:lnTo>
                    <a:pt x="24695" y="69188"/>
                  </a:lnTo>
                  <a:lnTo>
                    <a:pt x="20375" y="81264"/>
                  </a:lnTo>
                  <a:lnTo>
                    <a:pt x="19128" y="97318"/>
                  </a:lnTo>
                  <a:lnTo>
                    <a:pt x="19808" y="97832"/>
                  </a:lnTo>
                  <a:lnTo>
                    <a:pt x="22445" y="98402"/>
                  </a:lnTo>
                  <a:lnTo>
                    <a:pt x="23430" y="97849"/>
                  </a:lnTo>
                  <a:lnTo>
                    <a:pt x="24087" y="96775"/>
                  </a:lnTo>
                  <a:lnTo>
                    <a:pt x="25011" y="91892"/>
                  </a:lnTo>
                  <a:lnTo>
                    <a:pt x="25401" y="45033"/>
                  </a:lnTo>
                  <a:lnTo>
                    <a:pt x="26106" y="33678"/>
                  </a:lnTo>
                  <a:lnTo>
                    <a:pt x="28771" y="28027"/>
                  </a:lnTo>
                  <a:lnTo>
                    <a:pt x="45795" y="8825"/>
                  </a:lnTo>
                  <a:lnTo>
                    <a:pt x="52339" y="5927"/>
                  </a:lnTo>
                  <a:lnTo>
                    <a:pt x="64666" y="4067"/>
                  </a:lnTo>
                  <a:lnTo>
                    <a:pt x="69429" y="5694"/>
                  </a:lnTo>
                  <a:lnTo>
                    <a:pt x="71686" y="7115"/>
                  </a:lnTo>
                  <a:lnTo>
                    <a:pt x="78234" y="19229"/>
                  </a:lnTo>
                  <a:lnTo>
                    <a:pt x="78751" y="30307"/>
                  </a:lnTo>
                  <a:lnTo>
                    <a:pt x="71241" y="76472"/>
                  </a:lnTo>
                  <a:lnTo>
                    <a:pt x="70125" y="84246"/>
                  </a:lnTo>
                  <a:lnTo>
                    <a:pt x="97615" y="40054"/>
                  </a:lnTo>
                  <a:lnTo>
                    <a:pt x="124721" y="6510"/>
                  </a:lnTo>
                  <a:lnTo>
                    <a:pt x="133277" y="1370"/>
                  </a:lnTo>
                  <a:lnTo>
                    <a:pt x="137535" y="0"/>
                  </a:lnTo>
                  <a:lnTo>
                    <a:pt x="146029" y="358"/>
                  </a:lnTo>
                  <a:lnTo>
                    <a:pt x="154508" y="3575"/>
                  </a:lnTo>
                  <a:lnTo>
                    <a:pt x="162980" y="9709"/>
                  </a:lnTo>
                  <a:lnTo>
                    <a:pt x="175683" y="31208"/>
                  </a:lnTo>
                  <a:lnTo>
                    <a:pt x="181642" y="59921"/>
                  </a:lnTo>
                  <a:lnTo>
                    <a:pt x="178794" y="106083"/>
                  </a:lnTo>
                  <a:lnTo>
                    <a:pt x="177801" y="1242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7"/>
            <p:cNvSpPr/>
            <p:nvPr>
              <p:custDataLst>
                <p:tags r:id="rId89"/>
              </p:custDataLst>
            </p:nvPr>
          </p:nvSpPr>
          <p:spPr>
            <a:xfrm>
              <a:off x="8347928" y="4039697"/>
              <a:ext cx="123112" cy="304104"/>
            </a:xfrm>
            <a:custGeom>
              <a:avLst/>
              <a:gdLst/>
              <a:ahLst/>
              <a:cxnLst/>
              <a:rect l="0" t="0" r="0" b="0"/>
              <a:pathLst>
                <a:path w="123112" h="304104">
                  <a:moveTo>
                    <a:pt x="78522" y="43353"/>
                  </a:moveTo>
                  <a:lnTo>
                    <a:pt x="78522" y="43353"/>
                  </a:lnTo>
                  <a:lnTo>
                    <a:pt x="87311" y="29538"/>
                  </a:lnTo>
                  <a:lnTo>
                    <a:pt x="102439" y="7696"/>
                  </a:lnTo>
                  <a:lnTo>
                    <a:pt x="101522" y="6176"/>
                  </a:lnTo>
                  <a:lnTo>
                    <a:pt x="96740" y="2605"/>
                  </a:lnTo>
                  <a:lnTo>
                    <a:pt x="79374" y="0"/>
                  </a:lnTo>
                  <a:lnTo>
                    <a:pt x="52982" y="5970"/>
                  </a:lnTo>
                  <a:lnTo>
                    <a:pt x="36832" y="16625"/>
                  </a:lnTo>
                  <a:lnTo>
                    <a:pt x="9218" y="49832"/>
                  </a:lnTo>
                  <a:lnTo>
                    <a:pt x="1858" y="71632"/>
                  </a:lnTo>
                  <a:lnTo>
                    <a:pt x="0" y="94727"/>
                  </a:lnTo>
                  <a:lnTo>
                    <a:pt x="3876" y="116750"/>
                  </a:lnTo>
                  <a:lnTo>
                    <a:pt x="20736" y="145612"/>
                  </a:lnTo>
                  <a:lnTo>
                    <a:pt x="56785" y="185013"/>
                  </a:lnTo>
                  <a:lnTo>
                    <a:pt x="97877" y="222585"/>
                  </a:lnTo>
                  <a:lnTo>
                    <a:pt x="115346" y="241545"/>
                  </a:lnTo>
                  <a:lnTo>
                    <a:pt x="123111" y="257027"/>
                  </a:lnTo>
                  <a:lnTo>
                    <a:pt x="120948" y="265530"/>
                  </a:lnTo>
                  <a:lnTo>
                    <a:pt x="107255" y="284386"/>
                  </a:lnTo>
                  <a:lnTo>
                    <a:pt x="87059" y="296999"/>
                  </a:lnTo>
                  <a:lnTo>
                    <a:pt x="63972" y="303546"/>
                  </a:lnTo>
                  <a:lnTo>
                    <a:pt x="39600" y="304103"/>
                  </a:lnTo>
                  <a:lnTo>
                    <a:pt x="29996" y="301148"/>
                  </a:lnTo>
                  <a:lnTo>
                    <a:pt x="15562" y="290338"/>
                  </a:lnTo>
                  <a:lnTo>
                    <a:pt x="12559" y="284209"/>
                  </a:lnTo>
                  <a:lnTo>
                    <a:pt x="11969" y="278007"/>
                  </a:lnTo>
                  <a:lnTo>
                    <a:pt x="15022" y="2592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65"/>
          <p:cNvGrpSpPr/>
          <p:nvPr/>
        </p:nvGrpSpPr>
        <p:grpSpPr>
          <a:xfrm>
            <a:off x="8832850" y="1530350"/>
            <a:ext cx="38101" cy="139701"/>
            <a:chOff x="8832850" y="1530350"/>
            <a:chExt cx="38101" cy="139701"/>
          </a:xfrm>
        </p:grpSpPr>
        <p:sp>
          <p:nvSpPr>
            <p:cNvPr id="21" name="SMARTInkShape-358"/>
            <p:cNvSpPr/>
            <p:nvPr>
              <p:custDataLst>
                <p:tags r:id="rId86"/>
              </p:custDataLst>
            </p:nvPr>
          </p:nvSpPr>
          <p:spPr>
            <a:xfrm>
              <a:off x="8864600" y="1657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9"/>
            <p:cNvSpPr/>
            <p:nvPr>
              <p:custDataLst>
                <p:tags r:id="rId87"/>
              </p:custDataLst>
            </p:nvPr>
          </p:nvSpPr>
          <p:spPr>
            <a:xfrm>
              <a:off x="8832850" y="15303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8838" y="297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6"/>
          <p:cNvGrpSpPr/>
          <p:nvPr/>
        </p:nvGrpSpPr>
        <p:grpSpPr>
          <a:xfrm>
            <a:off x="9448167" y="1414082"/>
            <a:ext cx="422843" cy="332169"/>
            <a:chOff x="9448167" y="1414082"/>
            <a:chExt cx="422843" cy="332169"/>
          </a:xfrm>
        </p:grpSpPr>
        <p:sp>
          <p:nvSpPr>
            <p:cNvPr id="24" name="SMARTInkShape-360"/>
            <p:cNvSpPr/>
            <p:nvPr>
              <p:custDataLst>
                <p:tags r:id="rId82"/>
              </p:custDataLst>
            </p:nvPr>
          </p:nvSpPr>
          <p:spPr>
            <a:xfrm>
              <a:off x="9861550" y="1638300"/>
              <a:ext cx="9460" cy="107951"/>
            </a:xfrm>
            <a:custGeom>
              <a:avLst/>
              <a:gdLst/>
              <a:ahLst/>
              <a:cxnLst/>
              <a:rect l="0" t="0" r="0" b="0"/>
              <a:pathLst>
                <a:path w="9460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9459" y="35974"/>
                  </a:lnTo>
                  <a:lnTo>
                    <a:pt x="5366" y="7835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61"/>
            <p:cNvSpPr/>
            <p:nvPr>
              <p:custDataLst>
                <p:tags r:id="rId83"/>
              </p:custDataLst>
            </p:nvPr>
          </p:nvSpPr>
          <p:spPr>
            <a:xfrm>
              <a:off x="9669135" y="1509407"/>
              <a:ext cx="147966" cy="217794"/>
            </a:xfrm>
            <a:custGeom>
              <a:avLst/>
              <a:gdLst/>
              <a:ahLst/>
              <a:cxnLst/>
              <a:rect l="0" t="0" r="0" b="0"/>
              <a:pathLst>
                <a:path w="147966" h="217794">
                  <a:moveTo>
                    <a:pt x="147965" y="20943"/>
                  </a:moveTo>
                  <a:lnTo>
                    <a:pt x="147965" y="20943"/>
                  </a:lnTo>
                  <a:lnTo>
                    <a:pt x="147260" y="7145"/>
                  </a:lnTo>
                  <a:lnTo>
                    <a:pt x="144594" y="1170"/>
                  </a:lnTo>
                  <a:lnTo>
                    <a:pt x="142190" y="0"/>
                  </a:lnTo>
                  <a:lnTo>
                    <a:pt x="135756" y="581"/>
                  </a:lnTo>
                  <a:lnTo>
                    <a:pt x="120829" y="14988"/>
                  </a:lnTo>
                  <a:lnTo>
                    <a:pt x="90341" y="56691"/>
                  </a:lnTo>
                  <a:lnTo>
                    <a:pt x="57748" y="100993"/>
                  </a:lnTo>
                  <a:lnTo>
                    <a:pt x="26846" y="144302"/>
                  </a:lnTo>
                  <a:lnTo>
                    <a:pt x="2370" y="187493"/>
                  </a:lnTo>
                  <a:lnTo>
                    <a:pt x="102" y="195476"/>
                  </a:lnTo>
                  <a:lnTo>
                    <a:pt x="0" y="201504"/>
                  </a:lnTo>
                  <a:lnTo>
                    <a:pt x="1344" y="206228"/>
                  </a:lnTo>
                  <a:lnTo>
                    <a:pt x="8265" y="2177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2"/>
            <p:cNvSpPr/>
            <p:nvPr>
              <p:custDataLst>
                <p:tags r:id="rId84"/>
              </p:custDataLst>
            </p:nvPr>
          </p:nvSpPr>
          <p:spPr>
            <a:xfrm>
              <a:off x="9607550" y="149225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0" y="0"/>
                  </a:moveTo>
                  <a:lnTo>
                    <a:pt x="0" y="0"/>
                  </a:lnTo>
                  <a:lnTo>
                    <a:pt x="41445" y="29512"/>
                  </a:lnTo>
                  <a:lnTo>
                    <a:pt x="77191" y="64013"/>
                  </a:lnTo>
                  <a:lnTo>
                    <a:pt x="112713" y="108102"/>
                  </a:lnTo>
                  <a:lnTo>
                    <a:pt x="139936" y="152445"/>
                  </a:lnTo>
                  <a:lnTo>
                    <a:pt x="161775" y="198192"/>
                  </a:lnTo>
                  <a:lnTo>
                    <a:pt x="169031" y="208029"/>
                  </a:lnTo>
                  <a:lnTo>
                    <a:pt x="17780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3"/>
            <p:cNvSpPr/>
            <p:nvPr>
              <p:custDataLst>
                <p:tags r:id="rId85"/>
              </p:custDataLst>
            </p:nvPr>
          </p:nvSpPr>
          <p:spPr>
            <a:xfrm>
              <a:off x="9448167" y="1414082"/>
              <a:ext cx="83184" cy="332169"/>
            </a:xfrm>
            <a:custGeom>
              <a:avLst/>
              <a:gdLst/>
              <a:ahLst/>
              <a:cxnLst/>
              <a:rect l="0" t="0" r="0" b="0"/>
              <a:pathLst>
                <a:path w="83184" h="332169">
                  <a:moveTo>
                    <a:pt x="83183" y="21018"/>
                  </a:moveTo>
                  <a:lnTo>
                    <a:pt x="83183" y="21018"/>
                  </a:lnTo>
                  <a:lnTo>
                    <a:pt x="79812" y="10905"/>
                  </a:lnTo>
                  <a:lnTo>
                    <a:pt x="72512" y="4058"/>
                  </a:lnTo>
                  <a:lnTo>
                    <a:pt x="67603" y="1245"/>
                  </a:lnTo>
                  <a:lnTo>
                    <a:pt x="54621" y="0"/>
                  </a:lnTo>
                  <a:lnTo>
                    <a:pt x="35208" y="3266"/>
                  </a:lnTo>
                  <a:lnTo>
                    <a:pt x="30034" y="4950"/>
                  </a:lnTo>
                  <a:lnTo>
                    <a:pt x="20520" y="12466"/>
                  </a:lnTo>
                  <a:lnTo>
                    <a:pt x="11588" y="24272"/>
                  </a:lnTo>
                  <a:lnTo>
                    <a:pt x="2914" y="41279"/>
                  </a:lnTo>
                  <a:lnTo>
                    <a:pt x="0" y="60597"/>
                  </a:lnTo>
                  <a:lnTo>
                    <a:pt x="1763" y="80236"/>
                  </a:lnTo>
                  <a:lnTo>
                    <a:pt x="7250" y="98372"/>
                  </a:lnTo>
                  <a:lnTo>
                    <a:pt x="18155" y="113959"/>
                  </a:lnTo>
                  <a:lnTo>
                    <a:pt x="55767" y="159191"/>
                  </a:lnTo>
                  <a:lnTo>
                    <a:pt x="60673" y="166050"/>
                  </a:lnTo>
                  <a:lnTo>
                    <a:pt x="64241" y="179316"/>
                  </a:lnTo>
                  <a:lnTo>
                    <a:pt x="64205" y="185817"/>
                  </a:lnTo>
                  <a:lnTo>
                    <a:pt x="60401" y="196802"/>
                  </a:lnTo>
                  <a:lnTo>
                    <a:pt x="53302" y="206389"/>
                  </a:lnTo>
                  <a:lnTo>
                    <a:pt x="28813" y="224962"/>
                  </a:lnTo>
                  <a:lnTo>
                    <a:pt x="12759" y="234530"/>
                  </a:lnTo>
                  <a:lnTo>
                    <a:pt x="9550" y="238914"/>
                  </a:lnTo>
                  <a:lnTo>
                    <a:pt x="9400" y="241071"/>
                  </a:lnTo>
                  <a:lnTo>
                    <a:pt x="22734" y="288199"/>
                  </a:lnTo>
                  <a:lnTo>
                    <a:pt x="28427" y="303540"/>
                  </a:lnTo>
                  <a:lnTo>
                    <a:pt x="41324" y="320393"/>
                  </a:lnTo>
                  <a:lnTo>
                    <a:pt x="54466" y="326935"/>
                  </a:lnTo>
                  <a:lnTo>
                    <a:pt x="76833" y="332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7"/>
          <p:cNvGrpSpPr/>
          <p:nvPr/>
        </p:nvGrpSpPr>
        <p:grpSpPr>
          <a:xfrm>
            <a:off x="10102850" y="1720850"/>
            <a:ext cx="304801" cy="50801"/>
            <a:chOff x="10102850" y="1720850"/>
            <a:chExt cx="304801" cy="50801"/>
          </a:xfrm>
        </p:grpSpPr>
        <p:sp>
          <p:nvSpPr>
            <p:cNvPr id="29" name="SMARTInkShape-364"/>
            <p:cNvSpPr/>
            <p:nvPr>
              <p:custDataLst>
                <p:tags r:id="rId80"/>
              </p:custDataLst>
            </p:nvPr>
          </p:nvSpPr>
          <p:spPr>
            <a:xfrm>
              <a:off x="10375900" y="17335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5"/>
            <p:cNvSpPr/>
            <p:nvPr>
              <p:custDataLst>
                <p:tags r:id="rId81"/>
              </p:custDataLst>
            </p:nvPr>
          </p:nvSpPr>
          <p:spPr>
            <a:xfrm>
              <a:off x="10102850" y="17208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68"/>
          <p:cNvGrpSpPr/>
          <p:nvPr/>
        </p:nvGrpSpPr>
        <p:grpSpPr>
          <a:xfrm>
            <a:off x="10642600" y="1720850"/>
            <a:ext cx="266701" cy="63501"/>
            <a:chOff x="10642600" y="1720850"/>
            <a:chExt cx="266701" cy="63501"/>
          </a:xfrm>
        </p:grpSpPr>
        <p:sp>
          <p:nvSpPr>
            <p:cNvPr id="32" name="SMARTInkShape-366"/>
            <p:cNvSpPr/>
            <p:nvPr>
              <p:custDataLst>
                <p:tags r:id="rId78"/>
              </p:custDataLst>
            </p:nvPr>
          </p:nvSpPr>
          <p:spPr>
            <a:xfrm>
              <a:off x="10864850" y="17653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44450" y="0"/>
                  </a:moveTo>
                  <a:lnTo>
                    <a:pt x="444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67"/>
            <p:cNvSpPr/>
            <p:nvPr>
              <p:custDataLst>
                <p:tags r:id="rId79"/>
              </p:custDataLst>
            </p:nvPr>
          </p:nvSpPr>
          <p:spPr>
            <a:xfrm>
              <a:off x="10642600" y="17208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9"/>
          <p:cNvGrpSpPr/>
          <p:nvPr/>
        </p:nvGrpSpPr>
        <p:grpSpPr>
          <a:xfrm>
            <a:off x="11258550" y="1549400"/>
            <a:ext cx="475749" cy="400051"/>
            <a:chOff x="11258550" y="1549400"/>
            <a:chExt cx="475749" cy="400051"/>
          </a:xfrm>
        </p:grpSpPr>
        <p:sp>
          <p:nvSpPr>
            <p:cNvPr id="35" name="SMARTInkShape-368"/>
            <p:cNvSpPr/>
            <p:nvPr>
              <p:custDataLst>
                <p:tags r:id="rId74"/>
              </p:custDataLst>
            </p:nvPr>
          </p:nvSpPr>
          <p:spPr>
            <a:xfrm>
              <a:off x="11639550" y="1563865"/>
              <a:ext cx="94749" cy="385586"/>
            </a:xfrm>
            <a:custGeom>
              <a:avLst/>
              <a:gdLst/>
              <a:ahLst/>
              <a:cxnLst/>
              <a:rect l="0" t="0" r="0" b="0"/>
              <a:pathLst>
                <a:path w="94749" h="385586">
                  <a:moveTo>
                    <a:pt x="12700" y="10935"/>
                  </a:moveTo>
                  <a:lnTo>
                    <a:pt x="12700" y="10935"/>
                  </a:lnTo>
                  <a:lnTo>
                    <a:pt x="19441" y="4193"/>
                  </a:lnTo>
                  <a:lnTo>
                    <a:pt x="26515" y="883"/>
                  </a:lnTo>
                  <a:lnTo>
                    <a:pt x="30377" y="0"/>
                  </a:lnTo>
                  <a:lnTo>
                    <a:pt x="49295" y="5500"/>
                  </a:lnTo>
                  <a:lnTo>
                    <a:pt x="60949" y="14164"/>
                  </a:lnTo>
                  <a:lnTo>
                    <a:pt x="66033" y="19437"/>
                  </a:lnTo>
                  <a:lnTo>
                    <a:pt x="71682" y="32823"/>
                  </a:lnTo>
                  <a:lnTo>
                    <a:pt x="73188" y="40344"/>
                  </a:lnTo>
                  <a:lnTo>
                    <a:pt x="69216" y="58108"/>
                  </a:lnTo>
                  <a:lnTo>
                    <a:pt x="44235" y="103591"/>
                  </a:lnTo>
                  <a:lnTo>
                    <a:pt x="22875" y="149051"/>
                  </a:lnTo>
                  <a:lnTo>
                    <a:pt x="19555" y="173431"/>
                  </a:lnTo>
                  <a:lnTo>
                    <a:pt x="23037" y="182169"/>
                  </a:lnTo>
                  <a:lnTo>
                    <a:pt x="61127" y="224215"/>
                  </a:lnTo>
                  <a:lnTo>
                    <a:pt x="87020" y="256787"/>
                  </a:lnTo>
                  <a:lnTo>
                    <a:pt x="94649" y="273543"/>
                  </a:lnTo>
                  <a:lnTo>
                    <a:pt x="94748" y="292279"/>
                  </a:lnTo>
                  <a:lnTo>
                    <a:pt x="88677" y="311660"/>
                  </a:lnTo>
                  <a:lnTo>
                    <a:pt x="68687" y="338438"/>
                  </a:lnTo>
                  <a:lnTo>
                    <a:pt x="40733" y="362835"/>
                  </a:lnTo>
                  <a:lnTo>
                    <a:pt x="0" y="385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9"/>
            <p:cNvSpPr/>
            <p:nvPr>
              <p:custDataLst>
                <p:tags r:id="rId75"/>
              </p:custDataLst>
            </p:nvPr>
          </p:nvSpPr>
          <p:spPr>
            <a:xfrm>
              <a:off x="11487179" y="1758950"/>
              <a:ext cx="69822" cy="69851"/>
            </a:xfrm>
            <a:custGeom>
              <a:avLst/>
              <a:gdLst/>
              <a:ahLst/>
              <a:cxnLst/>
              <a:rect l="0" t="0" r="0" b="0"/>
              <a:pathLst>
                <a:path w="69822" h="69851">
                  <a:moveTo>
                    <a:pt x="12671" y="0"/>
                  </a:moveTo>
                  <a:lnTo>
                    <a:pt x="12671" y="0"/>
                  </a:lnTo>
                  <a:lnTo>
                    <a:pt x="1687" y="38596"/>
                  </a:lnTo>
                  <a:lnTo>
                    <a:pt x="72" y="61531"/>
                  </a:lnTo>
                  <a:lnTo>
                    <a:pt x="0" y="56175"/>
                  </a:lnTo>
                  <a:lnTo>
                    <a:pt x="6722" y="38908"/>
                  </a:lnTo>
                  <a:lnTo>
                    <a:pt x="31923" y="12280"/>
                  </a:lnTo>
                  <a:lnTo>
                    <a:pt x="36088" y="11715"/>
                  </a:lnTo>
                  <a:lnTo>
                    <a:pt x="46362" y="14849"/>
                  </a:lnTo>
                  <a:lnTo>
                    <a:pt x="54220" y="20946"/>
                  </a:lnTo>
                  <a:lnTo>
                    <a:pt x="60065" y="29770"/>
                  </a:lnTo>
                  <a:lnTo>
                    <a:pt x="67684" y="54668"/>
                  </a:lnTo>
                  <a:lnTo>
                    <a:pt x="69821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0"/>
            <p:cNvSpPr/>
            <p:nvPr>
              <p:custDataLst>
                <p:tags r:id="rId76"/>
              </p:custDataLst>
            </p:nvPr>
          </p:nvSpPr>
          <p:spPr>
            <a:xfrm>
              <a:off x="11303000" y="1554783"/>
              <a:ext cx="152401" cy="286718"/>
            </a:xfrm>
            <a:custGeom>
              <a:avLst/>
              <a:gdLst/>
              <a:ahLst/>
              <a:cxnLst/>
              <a:rect l="0" t="0" r="0" b="0"/>
              <a:pathLst>
                <a:path w="152401" h="286718">
                  <a:moveTo>
                    <a:pt x="152400" y="7317"/>
                  </a:moveTo>
                  <a:lnTo>
                    <a:pt x="152400" y="7317"/>
                  </a:lnTo>
                  <a:lnTo>
                    <a:pt x="149029" y="575"/>
                  </a:lnTo>
                  <a:lnTo>
                    <a:pt x="145920" y="0"/>
                  </a:lnTo>
                  <a:lnTo>
                    <a:pt x="136820" y="3124"/>
                  </a:lnTo>
                  <a:lnTo>
                    <a:pt x="103592" y="41976"/>
                  </a:lnTo>
                  <a:lnTo>
                    <a:pt x="74124" y="85006"/>
                  </a:lnTo>
                  <a:lnTo>
                    <a:pt x="55991" y="121808"/>
                  </a:lnTo>
                  <a:lnTo>
                    <a:pt x="38526" y="157921"/>
                  </a:lnTo>
                  <a:lnTo>
                    <a:pt x="22767" y="192080"/>
                  </a:lnTo>
                  <a:lnTo>
                    <a:pt x="7373" y="237666"/>
                  </a:lnTo>
                  <a:lnTo>
                    <a:pt x="0" y="286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1"/>
            <p:cNvSpPr/>
            <p:nvPr>
              <p:custDataLst>
                <p:tags r:id="rId77"/>
              </p:custDataLst>
            </p:nvPr>
          </p:nvSpPr>
          <p:spPr>
            <a:xfrm>
              <a:off x="11258550" y="1549400"/>
              <a:ext cx="154071" cy="260351"/>
            </a:xfrm>
            <a:custGeom>
              <a:avLst/>
              <a:gdLst/>
              <a:ahLst/>
              <a:cxnLst/>
              <a:rect l="0" t="0" r="0" b="0"/>
              <a:pathLst>
                <a:path w="154071" h="260351">
                  <a:moveTo>
                    <a:pt x="0" y="0"/>
                  </a:moveTo>
                  <a:lnTo>
                    <a:pt x="0" y="0"/>
                  </a:lnTo>
                  <a:lnTo>
                    <a:pt x="16618" y="12961"/>
                  </a:lnTo>
                  <a:lnTo>
                    <a:pt x="54292" y="57123"/>
                  </a:lnTo>
                  <a:lnTo>
                    <a:pt x="78458" y="88182"/>
                  </a:lnTo>
                  <a:lnTo>
                    <a:pt x="105661" y="123153"/>
                  </a:lnTo>
                  <a:lnTo>
                    <a:pt x="128570" y="157981"/>
                  </a:lnTo>
                  <a:lnTo>
                    <a:pt x="145338" y="190864"/>
                  </a:lnTo>
                  <a:lnTo>
                    <a:pt x="154070" y="230354"/>
                  </a:lnTo>
                  <a:lnTo>
                    <a:pt x="15240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70"/>
          <p:cNvGrpSpPr/>
          <p:nvPr/>
        </p:nvGrpSpPr>
        <p:grpSpPr>
          <a:xfrm>
            <a:off x="8890000" y="2387600"/>
            <a:ext cx="19051" cy="165101"/>
            <a:chOff x="8890000" y="2387600"/>
            <a:chExt cx="19051" cy="165101"/>
          </a:xfrm>
        </p:grpSpPr>
        <p:sp>
          <p:nvSpPr>
            <p:cNvPr id="40" name="SMARTInkShape-372"/>
            <p:cNvSpPr/>
            <p:nvPr>
              <p:custDataLst>
                <p:tags r:id="rId72"/>
              </p:custDataLst>
            </p:nvPr>
          </p:nvSpPr>
          <p:spPr>
            <a:xfrm>
              <a:off x="8898115" y="25463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17" y="5644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3"/>
            <p:cNvSpPr/>
            <p:nvPr>
              <p:custDataLst>
                <p:tags r:id="rId73"/>
              </p:custDataLst>
            </p:nvPr>
          </p:nvSpPr>
          <p:spPr>
            <a:xfrm>
              <a:off x="8890000" y="2387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71"/>
          <p:cNvGrpSpPr/>
          <p:nvPr/>
        </p:nvGrpSpPr>
        <p:grpSpPr>
          <a:xfrm>
            <a:off x="9633082" y="2306815"/>
            <a:ext cx="831719" cy="379236"/>
            <a:chOff x="9633082" y="2306815"/>
            <a:chExt cx="831719" cy="379236"/>
          </a:xfrm>
        </p:grpSpPr>
        <p:sp>
          <p:nvSpPr>
            <p:cNvPr id="43" name="SMARTInkShape-374"/>
            <p:cNvSpPr/>
            <p:nvPr>
              <p:custDataLst>
                <p:tags r:id="rId66"/>
              </p:custDataLst>
            </p:nvPr>
          </p:nvSpPr>
          <p:spPr>
            <a:xfrm>
              <a:off x="10375900" y="26670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46288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5"/>
            <p:cNvSpPr/>
            <p:nvPr>
              <p:custDataLst>
                <p:tags r:id="rId67"/>
              </p:custDataLst>
            </p:nvPr>
          </p:nvSpPr>
          <p:spPr>
            <a:xfrm>
              <a:off x="10153650" y="2686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6"/>
            <p:cNvSpPr/>
            <p:nvPr>
              <p:custDataLst>
                <p:tags r:id="rId68"/>
              </p:custDataLst>
            </p:nvPr>
          </p:nvSpPr>
          <p:spPr>
            <a:xfrm>
              <a:off x="10071100" y="25717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7"/>
            <p:cNvSpPr/>
            <p:nvPr>
              <p:custDataLst>
                <p:tags r:id="rId69"/>
              </p:custDataLst>
            </p:nvPr>
          </p:nvSpPr>
          <p:spPr>
            <a:xfrm>
              <a:off x="9945472" y="2388766"/>
              <a:ext cx="62129" cy="227435"/>
            </a:xfrm>
            <a:custGeom>
              <a:avLst/>
              <a:gdLst/>
              <a:ahLst/>
              <a:cxnLst/>
              <a:rect l="0" t="0" r="0" b="0"/>
              <a:pathLst>
                <a:path w="62129" h="227435">
                  <a:moveTo>
                    <a:pt x="62128" y="43284"/>
                  </a:moveTo>
                  <a:lnTo>
                    <a:pt x="62128" y="43284"/>
                  </a:lnTo>
                  <a:lnTo>
                    <a:pt x="56660" y="1642"/>
                  </a:lnTo>
                  <a:lnTo>
                    <a:pt x="54955" y="0"/>
                  </a:lnTo>
                  <a:lnTo>
                    <a:pt x="52406" y="317"/>
                  </a:lnTo>
                  <a:lnTo>
                    <a:pt x="49297" y="1939"/>
                  </a:lnTo>
                  <a:lnTo>
                    <a:pt x="43960" y="9386"/>
                  </a:lnTo>
                  <a:lnTo>
                    <a:pt x="28573" y="54323"/>
                  </a:lnTo>
                  <a:lnTo>
                    <a:pt x="16459" y="94618"/>
                  </a:lnTo>
                  <a:lnTo>
                    <a:pt x="6977" y="136444"/>
                  </a:lnTo>
                  <a:lnTo>
                    <a:pt x="128" y="179595"/>
                  </a:lnTo>
                  <a:lnTo>
                    <a:pt x="0" y="189944"/>
                  </a:lnTo>
                  <a:lnTo>
                    <a:pt x="6507" y="219114"/>
                  </a:lnTo>
                  <a:lnTo>
                    <a:pt x="8113" y="221887"/>
                  </a:lnTo>
                  <a:lnTo>
                    <a:pt x="10597" y="223736"/>
                  </a:lnTo>
                  <a:lnTo>
                    <a:pt x="24028" y="2274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8"/>
            <p:cNvSpPr/>
            <p:nvPr>
              <p:custDataLst>
                <p:tags r:id="rId70"/>
              </p:custDataLst>
            </p:nvPr>
          </p:nvSpPr>
          <p:spPr>
            <a:xfrm>
              <a:off x="9820080" y="2374900"/>
              <a:ext cx="117671" cy="127001"/>
            </a:xfrm>
            <a:custGeom>
              <a:avLst/>
              <a:gdLst/>
              <a:ahLst/>
              <a:cxnLst/>
              <a:rect l="0" t="0" r="0" b="0"/>
              <a:pathLst>
                <a:path w="117671" h="127001">
                  <a:moveTo>
                    <a:pt x="3370" y="0"/>
                  </a:moveTo>
                  <a:lnTo>
                    <a:pt x="3370" y="0"/>
                  </a:lnTo>
                  <a:lnTo>
                    <a:pt x="0" y="0"/>
                  </a:lnTo>
                  <a:lnTo>
                    <a:pt x="417" y="706"/>
                  </a:lnTo>
                  <a:lnTo>
                    <a:pt x="47999" y="44813"/>
                  </a:lnTo>
                  <a:lnTo>
                    <a:pt x="87079" y="88815"/>
                  </a:lnTo>
                  <a:lnTo>
                    <a:pt x="11767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9"/>
            <p:cNvSpPr/>
            <p:nvPr>
              <p:custDataLst>
                <p:tags r:id="rId71"/>
              </p:custDataLst>
            </p:nvPr>
          </p:nvSpPr>
          <p:spPr>
            <a:xfrm>
              <a:off x="9633082" y="2306815"/>
              <a:ext cx="126869" cy="325842"/>
            </a:xfrm>
            <a:custGeom>
              <a:avLst/>
              <a:gdLst/>
              <a:ahLst/>
              <a:cxnLst/>
              <a:rect l="0" t="0" r="0" b="0"/>
              <a:pathLst>
                <a:path w="126869" h="325842">
                  <a:moveTo>
                    <a:pt x="82418" y="10935"/>
                  </a:moveTo>
                  <a:lnTo>
                    <a:pt x="82418" y="10935"/>
                  </a:lnTo>
                  <a:lnTo>
                    <a:pt x="79047" y="4193"/>
                  </a:lnTo>
                  <a:lnTo>
                    <a:pt x="77349" y="2207"/>
                  </a:lnTo>
                  <a:lnTo>
                    <a:pt x="73580" y="0"/>
                  </a:lnTo>
                  <a:lnTo>
                    <a:pt x="60749" y="2129"/>
                  </a:lnTo>
                  <a:lnTo>
                    <a:pt x="43541" y="13970"/>
                  </a:lnTo>
                  <a:lnTo>
                    <a:pt x="28409" y="34255"/>
                  </a:lnTo>
                  <a:lnTo>
                    <a:pt x="21730" y="64882"/>
                  </a:lnTo>
                  <a:lnTo>
                    <a:pt x="26493" y="97396"/>
                  </a:lnTo>
                  <a:lnTo>
                    <a:pt x="51665" y="143685"/>
                  </a:lnTo>
                  <a:lnTo>
                    <a:pt x="61694" y="160246"/>
                  </a:lnTo>
                  <a:lnTo>
                    <a:pt x="68133" y="186243"/>
                  </a:lnTo>
                  <a:lnTo>
                    <a:pt x="68661" y="191307"/>
                  </a:lnTo>
                  <a:lnTo>
                    <a:pt x="63603" y="202578"/>
                  </a:lnTo>
                  <a:lnTo>
                    <a:pt x="43110" y="227061"/>
                  </a:lnTo>
                  <a:lnTo>
                    <a:pt x="4016" y="259488"/>
                  </a:lnTo>
                  <a:lnTo>
                    <a:pt x="1222" y="264831"/>
                  </a:lnTo>
                  <a:lnTo>
                    <a:pt x="0" y="274532"/>
                  </a:lnTo>
                  <a:lnTo>
                    <a:pt x="3278" y="291297"/>
                  </a:lnTo>
                  <a:lnTo>
                    <a:pt x="12436" y="301581"/>
                  </a:lnTo>
                  <a:lnTo>
                    <a:pt x="41313" y="319681"/>
                  </a:lnTo>
                  <a:lnTo>
                    <a:pt x="69220" y="325841"/>
                  </a:lnTo>
                  <a:lnTo>
                    <a:pt x="126868" y="322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72"/>
          <p:cNvGrpSpPr/>
          <p:nvPr/>
        </p:nvGrpSpPr>
        <p:grpSpPr>
          <a:xfrm>
            <a:off x="10852150" y="2641600"/>
            <a:ext cx="247651" cy="69851"/>
            <a:chOff x="10852150" y="2641600"/>
            <a:chExt cx="247651" cy="69851"/>
          </a:xfrm>
        </p:grpSpPr>
        <p:sp>
          <p:nvSpPr>
            <p:cNvPr id="50" name="SMARTInkShape-380"/>
            <p:cNvSpPr/>
            <p:nvPr>
              <p:custDataLst>
                <p:tags r:id="rId64"/>
              </p:custDataLst>
            </p:nvPr>
          </p:nvSpPr>
          <p:spPr>
            <a:xfrm>
              <a:off x="11080750" y="26797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8345" y="6481"/>
                  </a:lnTo>
                  <a:lnTo>
                    <a:pt x="15680" y="15580"/>
                  </a:lnTo>
                  <a:lnTo>
                    <a:pt x="10261" y="2291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81"/>
            <p:cNvSpPr/>
            <p:nvPr>
              <p:custDataLst>
                <p:tags r:id="rId65"/>
              </p:custDataLst>
            </p:nvPr>
          </p:nvSpPr>
          <p:spPr>
            <a:xfrm>
              <a:off x="10852150" y="26416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3"/>
          <p:cNvGrpSpPr/>
          <p:nvPr/>
        </p:nvGrpSpPr>
        <p:grpSpPr>
          <a:xfrm>
            <a:off x="11410950" y="2527561"/>
            <a:ext cx="433874" cy="374390"/>
            <a:chOff x="11410950" y="2527561"/>
            <a:chExt cx="433874" cy="374390"/>
          </a:xfrm>
        </p:grpSpPr>
        <p:sp>
          <p:nvSpPr>
            <p:cNvPr id="53" name="SMARTInkShape-382"/>
            <p:cNvSpPr/>
            <p:nvPr>
              <p:custDataLst>
                <p:tags r:id="rId58"/>
              </p:custDataLst>
            </p:nvPr>
          </p:nvSpPr>
          <p:spPr>
            <a:xfrm>
              <a:off x="11779250" y="2582482"/>
              <a:ext cx="65574" cy="319469"/>
            </a:xfrm>
            <a:custGeom>
              <a:avLst/>
              <a:gdLst/>
              <a:ahLst/>
              <a:cxnLst/>
              <a:rect l="0" t="0" r="0" b="0"/>
              <a:pathLst>
                <a:path w="65574" h="319469">
                  <a:moveTo>
                    <a:pt x="38100" y="21018"/>
                  </a:moveTo>
                  <a:lnTo>
                    <a:pt x="38100" y="21018"/>
                  </a:lnTo>
                  <a:lnTo>
                    <a:pt x="52405" y="1245"/>
                  </a:lnTo>
                  <a:lnTo>
                    <a:pt x="54693" y="75"/>
                  </a:lnTo>
                  <a:lnTo>
                    <a:pt x="56923" y="0"/>
                  </a:lnTo>
                  <a:lnTo>
                    <a:pt x="59113" y="656"/>
                  </a:lnTo>
                  <a:lnTo>
                    <a:pt x="63433" y="8911"/>
                  </a:lnTo>
                  <a:lnTo>
                    <a:pt x="65573" y="15063"/>
                  </a:lnTo>
                  <a:lnTo>
                    <a:pt x="63936" y="55355"/>
                  </a:lnTo>
                  <a:lnTo>
                    <a:pt x="58699" y="102197"/>
                  </a:lnTo>
                  <a:lnTo>
                    <a:pt x="53847" y="134912"/>
                  </a:lnTo>
                  <a:lnTo>
                    <a:pt x="35548" y="182406"/>
                  </a:lnTo>
                  <a:lnTo>
                    <a:pt x="14309" y="219096"/>
                  </a:lnTo>
                  <a:lnTo>
                    <a:pt x="15184" y="221509"/>
                  </a:lnTo>
                  <a:lnTo>
                    <a:pt x="40182" y="248749"/>
                  </a:lnTo>
                  <a:lnTo>
                    <a:pt x="40673" y="258404"/>
                  </a:lnTo>
                  <a:lnTo>
                    <a:pt x="39815" y="263942"/>
                  </a:lnTo>
                  <a:lnTo>
                    <a:pt x="33217" y="275740"/>
                  </a:lnTo>
                  <a:lnTo>
                    <a:pt x="0" y="319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83"/>
            <p:cNvSpPr/>
            <p:nvPr>
              <p:custDataLst>
                <p:tags r:id="rId59"/>
              </p:custDataLst>
            </p:nvPr>
          </p:nvSpPr>
          <p:spPr>
            <a:xfrm>
              <a:off x="11477458" y="2559311"/>
              <a:ext cx="162093" cy="304540"/>
            </a:xfrm>
            <a:custGeom>
              <a:avLst/>
              <a:gdLst/>
              <a:ahLst/>
              <a:cxnLst/>
              <a:rect l="0" t="0" r="0" b="0"/>
              <a:pathLst>
                <a:path w="162093" h="304540">
                  <a:moveTo>
                    <a:pt x="162092" y="6089"/>
                  </a:moveTo>
                  <a:lnTo>
                    <a:pt x="162092" y="6089"/>
                  </a:lnTo>
                  <a:lnTo>
                    <a:pt x="162092" y="622"/>
                  </a:lnTo>
                  <a:lnTo>
                    <a:pt x="161387" y="328"/>
                  </a:lnTo>
                  <a:lnTo>
                    <a:pt x="158722" y="0"/>
                  </a:lnTo>
                  <a:lnTo>
                    <a:pt x="149883" y="3187"/>
                  </a:lnTo>
                  <a:lnTo>
                    <a:pt x="138326" y="11971"/>
                  </a:lnTo>
                  <a:lnTo>
                    <a:pt x="101156" y="53544"/>
                  </a:lnTo>
                  <a:lnTo>
                    <a:pt x="55247" y="98250"/>
                  </a:lnTo>
                  <a:lnTo>
                    <a:pt x="12227" y="132260"/>
                  </a:lnTo>
                  <a:lnTo>
                    <a:pt x="3763" y="140482"/>
                  </a:lnTo>
                  <a:lnTo>
                    <a:pt x="0" y="146488"/>
                  </a:lnTo>
                  <a:lnTo>
                    <a:pt x="1114" y="149783"/>
                  </a:lnTo>
                  <a:lnTo>
                    <a:pt x="7997" y="157207"/>
                  </a:lnTo>
                  <a:lnTo>
                    <a:pt x="53927" y="189582"/>
                  </a:lnTo>
                  <a:lnTo>
                    <a:pt x="64629" y="202647"/>
                  </a:lnTo>
                  <a:lnTo>
                    <a:pt x="69386" y="215509"/>
                  </a:lnTo>
                  <a:lnTo>
                    <a:pt x="63006" y="258469"/>
                  </a:lnTo>
                  <a:lnTo>
                    <a:pt x="55448" y="293768"/>
                  </a:lnTo>
                  <a:lnTo>
                    <a:pt x="56424" y="297358"/>
                  </a:lnTo>
                  <a:lnTo>
                    <a:pt x="58485" y="299752"/>
                  </a:lnTo>
                  <a:lnTo>
                    <a:pt x="66842" y="304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84"/>
            <p:cNvSpPr/>
            <p:nvPr>
              <p:custDataLst>
                <p:tags r:id="rId60"/>
              </p:custDataLst>
            </p:nvPr>
          </p:nvSpPr>
          <p:spPr>
            <a:xfrm>
              <a:off x="11417299" y="2527561"/>
              <a:ext cx="127002" cy="158490"/>
            </a:xfrm>
            <a:custGeom>
              <a:avLst/>
              <a:gdLst/>
              <a:ahLst/>
              <a:cxnLst/>
              <a:rect l="0" t="0" r="0" b="0"/>
              <a:pathLst>
                <a:path w="127002" h="158490">
                  <a:moveTo>
                    <a:pt x="1" y="6089"/>
                  </a:moveTo>
                  <a:lnTo>
                    <a:pt x="1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2" y="1063"/>
                  </a:lnTo>
                  <a:lnTo>
                    <a:pt x="8790" y="131"/>
                  </a:lnTo>
                  <a:lnTo>
                    <a:pt x="12210" y="0"/>
                  </a:lnTo>
                  <a:lnTo>
                    <a:pt x="19773" y="3618"/>
                  </a:lnTo>
                  <a:lnTo>
                    <a:pt x="50452" y="32967"/>
                  </a:lnTo>
                  <a:lnTo>
                    <a:pt x="82900" y="75604"/>
                  </a:lnTo>
                  <a:lnTo>
                    <a:pt x="114086" y="123037"/>
                  </a:lnTo>
                  <a:lnTo>
                    <a:pt x="127001" y="158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85"/>
            <p:cNvSpPr/>
            <p:nvPr>
              <p:custDataLst>
                <p:tags r:id="rId61"/>
              </p:custDataLst>
            </p:nvPr>
          </p:nvSpPr>
          <p:spPr>
            <a:xfrm>
              <a:off x="11639812" y="2717800"/>
              <a:ext cx="62851" cy="90349"/>
            </a:xfrm>
            <a:custGeom>
              <a:avLst/>
              <a:gdLst/>
              <a:ahLst/>
              <a:cxnLst/>
              <a:rect l="0" t="0" r="0" b="0"/>
              <a:pathLst>
                <a:path w="62851" h="90349">
                  <a:moveTo>
                    <a:pt x="6088" y="0"/>
                  </a:moveTo>
                  <a:lnTo>
                    <a:pt x="6088" y="0"/>
                  </a:lnTo>
                  <a:lnTo>
                    <a:pt x="2718" y="3371"/>
                  </a:lnTo>
                  <a:lnTo>
                    <a:pt x="1062" y="8789"/>
                  </a:lnTo>
                  <a:lnTo>
                    <a:pt x="0" y="27136"/>
                  </a:lnTo>
                  <a:lnTo>
                    <a:pt x="6012" y="74477"/>
                  </a:lnTo>
                  <a:lnTo>
                    <a:pt x="7959" y="55251"/>
                  </a:lnTo>
                  <a:lnTo>
                    <a:pt x="18295" y="28004"/>
                  </a:lnTo>
                  <a:lnTo>
                    <a:pt x="33224" y="10492"/>
                  </a:lnTo>
                  <a:lnTo>
                    <a:pt x="44310" y="3109"/>
                  </a:lnTo>
                  <a:lnTo>
                    <a:pt x="47092" y="2778"/>
                  </a:lnTo>
                  <a:lnTo>
                    <a:pt x="52063" y="4292"/>
                  </a:lnTo>
                  <a:lnTo>
                    <a:pt x="56624" y="11080"/>
                  </a:lnTo>
                  <a:lnTo>
                    <a:pt x="60300" y="21857"/>
                  </a:lnTo>
                  <a:lnTo>
                    <a:pt x="62850" y="56544"/>
                  </a:lnTo>
                  <a:lnTo>
                    <a:pt x="57455" y="90014"/>
                  </a:lnTo>
                  <a:lnTo>
                    <a:pt x="57264" y="90348"/>
                  </a:lnTo>
                  <a:lnTo>
                    <a:pt x="56888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86"/>
            <p:cNvSpPr/>
            <p:nvPr>
              <p:custDataLst>
                <p:tags r:id="rId62"/>
              </p:custDataLst>
            </p:nvPr>
          </p:nvSpPr>
          <p:spPr>
            <a:xfrm>
              <a:off x="11468100" y="2536298"/>
              <a:ext cx="158751" cy="206903"/>
            </a:xfrm>
            <a:custGeom>
              <a:avLst/>
              <a:gdLst/>
              <a:ahLst/>
              <a:cxnLst/>
              <a:rect l="0" t="0" r="0" b="0"/>
              <a:pathLst>
                <a:path w="158751" h="206903">
                  <a:moveTo>
                    <a:pt x="158750" y="16402"/>
                  </a:moveTo>
                  <a:lnTo>
                    <a:pt x="158750" y="16402"/>
                  </a:lnTo>
                  <a:lnTo>
                    <a:pt x="158748" y="6289"/>
                  </a:lnTo>
                  <a:lnTo>
                    <a:pt x="158045" y="3310"/>
                  </a:lnTo>
                  <a:lnTo>
                    <a:pt x="156869" y="1324"/>
                  </a:lnTo>
                  <a:lnTo>
                    <a:pt x="155380" y="0"/>
                  </a:lnTo>
                  <a:lnTo>
                    <a:pt x="133058" y="11621"/>
                  </a:lnTo>
                  <a:lnTo>
                    <a:pt x="96262" y="43051"/>
                  </a:lnTo>
                  <a:lnTo>
                    <a:pt x="60820" y="83643"/>
                  </a:lnTo>
                  <a:lnTo>
                    <a:pt x="31348" y="130321"/>
                  </a:lnTo>
                  <a:lnTo>
                    <a:pt x="11483" y="176528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87"/>
            <p:cNvSpPr/>
            <p:nvPr>
              <p:custDataLst>
                <p:tags r:id="rId63"/>
              </p:custDataLst>
            </p:nvPr>
          </p:nvSpPr>
          <p:spPr>
            <a:xfrm>
              <a:off x="11410950" y="2538328"/>
              <a:ext cx="146051" cy="173123"/>
            </a:xfrm>
            <a:custGeom>
              <a:avLst/>
              <a:gdLst/>
              <a:ahLst/>
              <a:cxnLst/>
              <a:rect l="0" t="0" r="0" b="0"/>
              <a:pathLst>
                <a:path w="146051" h="173123">
                  <a:moveTo>
                    <a:pt x="0" y="8022"/>
                  </a:moveTo>
                  <a:lnTo>
                    <a:pt x="0" y="8022"/>
                  </a:lnTo>
                  <a:lnTo>
                    <a:pt x="3370" y="1280"/>
                  </a:lnTo>
                  <a:lnTo>
                    <a:pt x="6481" y="0"/>
                  </a:lnTo>
                  <a:lnTo>
                    <a:pt x="15580" y="458"/>
                  </a:lnTo>
                  <a:lnTo>
                    <a:pt x="42716" y="14796"/>
                  </a:lnTo>
                  <a:lnTo>
                    <a:pt x="77567" y="50403"/>
                  </a:lnTo>
                  <a:lnTo>
                    <a:pt x="111334" y="96701"/>
                  </a:lnTo>
                  <a:lnTo>
                    <a:pt x="133569" y="142796"/>
                  </a:lnTo>
                  <a:lnTo>
                    <a:pt x="146050" y="173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4"/>
          <p:cNvGrpSpPr/>
          <p:nvPr/>
        </p:nvGrpSpPr>
        <p:grpSpPr>
          <a:xfrm>
            <a:off x="9886950" y="3587750"/>
            <a:ext cx="25401" cy="666751"/>
            <a:chOff x="9886950" y="3587750"/>
            <a:chExt cx="25401" cy="666751"/>
          </a:xfrm>
        </p:grpSpPr>
        <p:sp>
          <p:nvSpPr>
            <p:cNvPr id="60" name="SMARTInkShape-388"/>
            <p:cNvSpPr/>
            <p:nvPr>
              <p:custDataLst>
                <p:tags r:id="rId55"/>
              </p:custDataLst>
            </p:nvPr>
          </p:nvSpPr>
          <p:spPr>
            <a:xfrm>
              <a:off x="9886950" y="4254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89"/>
            <p:cNvSpPr/>
            <p:nvPr>
              <p:custDataLst>
                <p:tags r:id="rId56"/>
              </p:custDataLst>
            </p:nvPr>
          </p:nvSpPr>
          <p:spPr>
            <a:xfrm>
              <a:off x="9906000" y="4102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90"/>
            <p:cNvSpPr/>
            <p:nvPr>
              <p:custDataLst>
                <p:tags r:id="rId57"/>
              </p:custDataLst>
            </p:nvPr>
          </p:nvSpPr>
          <p:spPr>
            <a:xfrm>
              <a:off x="9906000" y="35877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75"/>
          <p:cNvGrpSpPr/>
          <p:nvPr/>
        </p:nvGrpSpPr>
        <p:grpSpPr>
          <a:xfrm>
            <a:off x="724445" y="1388615"/>
            <a:ext cx="336006" cy="287786"/>
            <a:chOff x="724445" y="1388615"/>
            <a:chExt cx="336006" cy="287786"/>
          </a:xfrm>
        </p:grpSpPr>
        <p:sp>
          <p:nvSpPr>
            <p:cNvPr id="64" name="SMARTInkShape-391"/>
            <p:cNvSpPr/>
            <p:nvPr>
              <p:custDataLst>
                <p:tags r:id="rId51"/>
              </p:custDataLst>
            </p:nvPr>
          </p:nvSpPr>
          <p:spPr>
            <a:xfrm>
              <a:off x="1047750" y="1555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92"/>
            <p:cNvSpPr/>
            <p:nvPr>
              <p:custDataLst>
                <p:tags r:id="rId52"/>
              </p:custDataLst>
            </p:nvPr>
          </p:nvSpPr>
          <p:spPr>
            <a:xfrm>
              <a:off x="1013512" y="1454150"/>
              <a:ext cx="8839" cy="50801"/>
            </a:xfrm>
            <a:custGeom>
              <a:avLst/>
              <a:gdLst/>
              <a:ahLst/>
              <a:cxnLst/>
              <a:rect l="0" t="0" r="0" b="0"/>
              <a:pathLst>
                <a:path w="8839" h="50801">
                  <a:moveTo>
                    <a:pt x="8838" y="0"/>
                  </a:moveTo>
                  <a:lnTo>
                    <a:pt x="8838" y="0"/>
                  </a:lnTo>
                  <a:lnTo>
                    <a:pt x="0" y="21047"/>
                  </a:lnTo>
                  <a:lnTo>
                    <a:pt x="124" y="26732"/>
                  </a:lnTo>
                  <a:lnTo>
                    <a:pt x="8838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93"/>
            <p:cNvSpPr/>
            <p:nvPr>
              <p:custDataLst>
                <p:tags r:id="rId53"/>
              </p:custDataLst>
            </p:nvPr>
          </p:nvSpPr>
          <p:spPr>
            <a:xfrm>
              <a:off x="939800" y="15875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59" y="44964"/>
                  </a:lnTo>
                  <a:lnTo>
                    <a:pt x="15786" y="79224"/>
                  </a:lnTo>
                  <a:lnTo>
                    <a:pt x="19481" y="84600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94"/>
            <p:cNvSpPr/>
            <p:nvPr>
              <p:custDataLst>
                <p:tags r:id="rId54"/>
              </p:custDataLst>
            </p:nvPr>
          </p:nvSpPr>
          <p:spPr>
            <a:xfrm>
              <a:off x="724445" y="1388615"/>
              <a:ext cx="138902" cy="285160"/>
            </a:xfrm>
            <a:custGeom>
              <a:avLst/>
              <a:gdLst/>
              <a:ahLst/>
              <a:cxnLst/>
              <a:rect l="0" t="0" r="0" b="0"/>
              <a:pathLst>
                <a:path w="138902" h="285160">
                  <a:moveTo>
                    <a:pt x="120105" y="40135"/>
                  </a:moveTo>
                  <a:lnTo>
                    <a:pt x="120105" y="40135"/>
                  </a:lnTo>
                  <a:lnTo>
                    <a:pt x="123476" y="30022"/>
                  </a:lnTo>
                  <a:lnTo>
                    <a:pt x="122201" y="10249"/>
                  </a:lnTo>
                  <a:lnTo>
                    <a:pt x="118680" y="5394"/>
                  </a:lnTo>
                  <a:lnTo>
                    <a:pt x="113511" y="2158"/>
                  </a:lnTo>
                  <a:lnTo>
                    <a:pt x="107242" y="0"/>
                  </a:lnTo>
                  <a:lnTo>
                    <a:pt x="81565" y="335"/>
                  </a:lnTo>
                  <a:lnTo>
                    <a:pt x="51614" y="11644"/>
                  </a:lnTo>
                  <a:lnTo>
                    <a:pt x="23768" y="35143"/>
                  </a:lnTo>
                  <a:lnTo>
                    <a:pt x="4385" y="64448"/>
                  </a:lnTo>
                  <a:lnTo>
                    <a:pt x="0" y="83161"/>
                  </a:lnTo>
                  <a:lnTo>
                    <a:pt x="1108" y="100180"/>
                  </a:lnTo>
                  <a:lnTo>
                    <a:pt x="6305" y="114799"/>
                  </a:lnTo>
                  <a:lnTo>
                    <a:pt x="27276" y="141672"/>
                  </a:lnTo>
                  <a:lnTo>
                    <a:pt x="71038" y="172218"/>
                  </a:lnTo>
                  <a:lnTo>
                    <a:pt x="114803" y="200516"/>
                  </a:lnTo>
                  <a:lnTo>
                    <a:pt x="133821" y="222887"/>
                  </a:lnTo>
                  <a:lnTo>
                    <a:pt x="137716" y="229703"/>
                  </a:lnTo>
                  <a:lnTo>
                    <a:pt x="138901" y="236364"/>
                  </a:lnTo>
                  <a:lnTo>
                    <a:pt x="136455" y="249409"/>
                  </a:lnTo>
                  <a:lnTo>
                    <a:pt x="126901" y="260381"/>
                  </a:lnTo>
                  <a:lnTo>
                    <a:pt x="94401" y="278922"/>
                  </a:lnTo>
                  <a:lnTo>
                    <a:pt x="67725" y="285159"/>
                  </a:lnTo>
                  <a:lnTo>
                    <a:pt x="48689" y="283636"/>
                  </a:lnTo>
                  <a:lnTo>
                    <a:pt x="44978" y="280786"/>
                  </a:lnTo>
                  <a:lnTo>
                    <a:pt x="37555" y="262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6"/>
          <p:cNvGrpSpPr/>
          <p:nvPr/>
        </p:nvGrpSpPr>
        <p:grpSpPr>
          <a:xfrm>
            <a:off x="1392230" y="1308983"/>
            <a:ext cx="2570171" cy="500768"/>
            <a:chOff x="1392230" y="1308983"/>
            <a:chExt cx="2570171" cy="500768"/>
          </a:xfrm>
        </p:grpSpPr>
        <p:sp>
          <p:nvSpPr>
            <p:cNvPr id="69" name="SMARTInkShape-395"/>
            <p:cNvSpPr/>
            <p:nvPr>
              <p:custDataLst>
                <p:tags r:id="rId30"/>
              </p:custDataLst>
            </p:nvPr>
          </p:nvSpPr>
          <p:spPr>
            <a:xfrm>
              <a:off x="3917655" y="1758950"/>
              <a:ext cx="44746" cy="50801"/>
            </a:xfrm>
            <a:custGeom>
              <a:avLst/>
              <a:gdLst/>
              <a:ahLst/>
              <a:cxnLst/>
              <a:rect l="0" t="0" r="0" b="0"/>
              <a:pathLst>
                <a:path w="44746" h="50801">
                  <a:moveTo>
                    <a:pt x="44745" y="0"/>
                  </a:moveTo>
                  <a:lnTo>
                    <a:pt x="44745" y="0"/>
                  </a:lnTo>
                  <a:lnTo>
                    <a:pt x="3336" y="35321"/>
                  </a:lnTo>
                  <a:lnTo>
                    <a:pt x="911" y="39069"/>
                  </a:lnTo>
                  <a:lnTo>
                    <a:pt x="0" y="42274"/>
                  </a:lnTo>
                  <a:lnTo>
                    <a:pt x="295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96"/>
            <p:cNvSpPr/>
            <p:nvPr>
              <p:custDataLst>
                <p:tags r:id="rId31"/>
              </p:custDataLst>
            </p:nvPr>
          </p:nvSpPr>
          <p:spPr>
            <a:xfrm>
              <a:off x="3797300" y="1416050"/>
              <a:ext cx="105223" cy="393701"/>
            </a:xfrm>
            <a:custGeom>
              <a:avLst/>
              <a:gdLst/>
              <a:ahLst/>
              <a:cxnLst/>
              <a:rect l="0" t="0" r="0" b="0"/>
              <a:pathLst>
                <a:path w="105223" h="393701">
                  <a:moveTo>
                    <a:pt x="57150" y="0"/>
                  </a:moveTo>
                  <a:lnTo>
                    <a:pt x="57150" y="0"/>
                  </a:lnTo>
                  <a:lnTo>
                    <a:pt x="62925" y="7186"/>
                  </a:lnTo>
                  <a:lnTo>
                    <a:pt x="84286" y="51555"/>
                  </a:lnTo>
                  <a:lnTo>
                    <a:pt x="94140" y="82180"/>
                  </a:lnTo>
                  <a:lnTo>
                    <a:pt x="101812" y="116958"/>
                  </a:lnTo>
                  <a:lnTo>
                    <a:pt x="105222" y="153581"/>
                  </a:lnTo>
                  <a:lnTo>
                    <a:pt x="99212" y="194788"/>
                  </a:lnTo>
                  <a:lnTo>
                    <a:pt x="85016" y="238972"/>
                  </a:lnTo>
                  <a:lnTo>
                    <a:pt x="62244" y="284481"/>
                  </a:lnTo>
                  <a:lnTo>
                    <a:pt x="41305" y="323050"/>
                  </a:lnTo>
                  <a:lnTo>
                    <a:pt x="17413" y="365006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7"/>
            <p:cNvSpPr/>
            <p:nvPr>
              <p:custDataLst>
                <p:tags r:id="rId32"/>
              </p:custDataLst>
            </p:nvPr>
          </p:nvSpPr>
          <p:spPr>
            <a:xfrm>
              <a:off x="3685715" y="1651883"/>
              <a:ext cx="105236" cy="84046"/>
            </a:xfrm>
            <a:custGeom>
              <a:avLst/>
              <a:gdLst/>
              <a:ahLst/>
              <a:cxnLst/>
              <a:rect l="0" t="0" r="0" b="0"/>
              <a:pathLst>
                <a:path w="105236" h="84046">
                  <a:moveTo>
                    <a:pt x="9985" y="5467"/>
                  </a:moveTo>
                  <a:lnTo>
                    <a:pt x="9985" y="5467"/>
                  </a:lnTo>
                  <a:lnTo>
                    <a:pt x="33129" y="0"/>
                  </a:lnTo>
                  <a:lnTo>
                    <a:pt x="36703" y="1116"/>
                  </a:lnTo>
                  <a:lnTo>
                    <a:pt x="42556" y="6120"/>
                  </a:lnTo>
                  <a:lnTo>
                    <a:pt x="43693" y="9430"/>
                  </a:lnTo>
                  <a:lnTo>
                    <a:pt x="43076" y="16871"/>
                  </a:lnTo>
                  <a:lnTo>
                    <a:pt x="35390" y="32365"/>
                  </a:lnTo>
                  <a:lnTo>
                    <a:pt x="0" y="75847"/>
                  </a:lnTo>
                  <a:lnTo>
                    <a:pt x="507" y="78492"/>
                  </a:lnTo>
                  <a:lnTo>
                    <a:pt x="4831" y="83313"/>
                  </a:lnTo>
                  <a:lnTo>
                    <a:pt x="17102" y="84045"/>
                  </a:lnTo>
                  <a:lnTo>
                    <a:pt x="63839" y="75500"/>
                  </a:lnTo>
                  <a:lnTo>
                    <a:pt x="105235" y="56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8"/>
            <p:cNvSpPr/>
            <p:nvPr>
              <p:custDataLst>
                <p:tags r:id="rId33"/>
              </p:custDataLst>
            </p:nvPr>
          </p:nvSpPr>
          <p:spPr>
            <a:xfrm>
              <a:off x="3557077" y="1465883"/>
              <a:ext cx="119574" cy="242268"/>
            </a:xfrm>
            <a:custGeom>
              <a:avLst/>
              <a:gdLst/>
              <a:ahLst/>
              <a:cxnLst/>
              <a:rect l="0" t="0" r="0" b="0"/>
              <a:pathLst>
                <a:path w="119574" h="242268">
                  <a:moveTo>
                    <a:pt x="119573" y="7317"/>
                  </a:moveTo>
                  <a:lnTo>
                    <a:pt x="119573" y="7317"/>
                  </a:lnTo>
                  <a:lnTo>
                    <a:pt x="112831" y="575"/>
                  </a:lnTo>
                  <a:lnTo>
                    <a:pt x="108023" y="0"/>
                  </a:lnTo>
                  <a:lnTo>
                    <a:pt x="95154" y="3124"/>
                  </a:lnTo>
                  <a:lnTo>
                    <a:pt x="68671" y="26301"/>
                  </a:lnTo>
                  <a:lnTo>
                    <a:pt x="38482" y="66721"/>
                  </a:lnTo>
                  <a:lnTo>
                    <a:pt x="21444" y="100041"/>
                  </a:lnTo>
                  <a:lnTo>
                    <a:pt x="8226" y="135311"/>
                  </a:lnTo>
                  <a:lnTo>
                    <a:pt x="0" y="169801"/>
                  </a:lnTo>
                  <a:lnTo>
                    <a:pt x="1515" y="214210"/>
                  </a:lnTo>
                  <a:lnTo>
                    <a:pt x="5273" y="242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99"/>
            <p:cNvSpPr/>
            <p:nvPr>
              <p:custDataLst>
                <p:tags r:id="rId34"/>
              </p:custDataLst>
            </p:nvPr>
          </p:nvSpPr>
          <p:spPr>
            <a:xfrm>
              <a:off x="3470079" y="1440262"/>
              <a:ext cx="168472" cy="261539"/>
            </a:xfrm>
            <a:custGeom>
              <a:avLst/>
              <a:gdLst/>
              <a:ahLst/>
              <a:cxnLst/>
              <a:rect l="0" t="0" r="0" b="0"/>
              <a:pathLst>
                <a:path w="168472" h="261539">
                  <a:moveTo>
                    <a:pt x="3371" y="20238"/>
                  </a:moveTo>
                  <a:lnTo>
                    <a:pt x="3371" y="20238"/>
                  </a:lnTo>
                  <a:lnTo>
                    <a:pt x="0" y="10125"/>
                  </a:lnTo>
                  <a:lnTo>
                    <a:pt x="418" y="6440"/>
                  </a:lnTo>
                  <a:lnTo>
                    <a:pt x="2108" y="3278"/>
                  </a:lnTo>
                  <a:lnTo>
                    <a:pt x="4646" y="465"/>
                  </a:lnTo>
                  <a:lnTo>
                    <a:pt x="8454" y="0"/>
                  </a:lnTo>
                  <a:lnTo>
                    <a:pt x="18330" y="3247"/>
                  </a:lnTo>
                  <a:lnTo>
                    <a:pt x="52762" y="39224"/>
                  </a:lnTo>
                  <a:lnTo>
                    <a:pt x="75417" y="70304"/>
                  </a:lnTo>
                  <a:lnTo>
                    <a:pt x="99597" y="105284"/>
                  </a:lnTo>
                  <a:lnTo>
                    <a:pt x="122338" y="143408"/>
                  </a:lnTo>
                  <a:lnTo>
                    <a:pt x="139500" y="186223"/>
                  </a:lnTo>
                  <a:lnTo>
                    <a:pt x="157692" y="233735"/>
                  </a:lnTo>
                  <a:lnTo>
                    <a:pt x="168471" y="261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00"/>
            <p:cNvSpPr/>
            <p:nvPr>
              <p:custDataLst>
                <p:tags r:id="rId35"/>
              </p:custDataLst>
            </p:nvPr>
          </p:nvSpPr>
          <p:spPr>
            <a:xfrm>
              <a:off x="3282950" y="172085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45954" y="420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01"/>
            <p:cNvSpPr/>
            <p:nvPr>
              <p:custDataLst>
                <p:tags r:id="rId36"/>
              </p:custDataLst>
            </p:nvPr>
          </p:nvSpPr>
          <p:spPr>
            <a:xfrm>
              <a:off x="3143250" y="1612096"/>
              <a:ext cx="120651" cy="114273"/>
            </a:xfrm>
            <a:custGeom>
              <a:avLst/>
              <a:gdLst/>
              <a:ahLst/>
              <a:cxnLst/>
              <a:rect l="0" t="0" r="0" b="0"/>
              <a:pathLst>
                <a:path w="120651" h="114273">
                  <a:moveTo>
                    <a:pt x="0" y="32554"/>
                  </a:moveTo>
                  <a:lnTo>
                    <a:pt x="0" y="32554"/>
                  </a:lnTo>
                  <a:lnTo>
                    <a:pt x="38692" y="2700"/>
                  </a:lnTo>
                  <a:lnTo>
                    <a:pt x="51063" y="0"/>
                  </a:lnTo>
                  <a:lnTo>
                    <a:pt x="57325" y="268"/>
                  </a:lnTo>
                  <a:lnTo>
                    <a:pt x="68046" y="4329"/>
                  </a:lnTo>
                  <a:lnTo>
                    <a:pt x="72881" y="7387"/>
                  </a:lnTo>
                  <a:lnTo>
                    <a:pt x="75398" y="12248"/>
                  </a:lnTo>
                  <a:lnTo>
                    <a:pt x="76314" y="25176"/>
                  </a:lnTo>
                  <a:lnTo>
                    <a:pt x="70606" y="38447"/>
                  </a:lnTo>
                  <a:lnTo>
                    <a:pt x="43713" y="79322"/>
                  </a:lnTo>
                  <a:lnTo>
                    <a:pt x="19345" y="107831"/>
                  </a:lnTo>
                  <a:lnTo>
                    <a:pt x="19246" y="110255"/>
                  </a:lnTo>
                  <a:lnTo>
                    <a:pt x="21298" y="111871"/>
                  </a:lnTo>
                  <a:lnTo>
                    <a:pt x="34298" y="114146"/>
                  </a:lnTo>
                  <a:lnTo>
                    <a:pt x="78339" y="114272"/>
                  </a:lnTo>
                  <a:lnTo>
                    <a:pt x="120650" y="1087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02"/>
            <p:cNvSpPr/>
            <p:nvPr>
              <p:custDataLst>
                <p:tags r:id="rId37"/>
              </p:custDataLst>
            </p:nvPr>
          </p:nvSpPr>
          <p:spPr>
            <a:xfrm>
              <a:off x="3080004" y="1403560"/>
              <a:ext cx="56897" cy="285541"/>
            </a:xfrm>
            <a:custGeom>
              <a:avLst/>
              <a:gdLst/>
              <a:ahLst/>
              <a:cxnLst/>
              <a:rect l="0" t="0" r="0" b="0"/>
              <a:pathLst>
                <a:path w="56897" h="285541">
                  <a:moveTo>
                    <a:pt x="56896" y="18840"/>
                  </a:moveTo>
                  <a:lnTo>
                    <a:pt x="56896" y="18840"/>
                  </a:lnTo>
                  <a:lnTo>
                    <a:pt x="56896" y="1163"/>
                  </a:lnTo>
                  <a:lnTo>
                    <a:pt x="55485" y="0"/>
                  </a:lnTo>
                  <a:lnTo>
                    <a:pt x="53133" y="635"/>
                  </a:lnTo>
                  <a:lnTo>
                    <a:pt x="39219" y="11795"/>
                  </a:lnTo>
                  <a:lnTo>
                    <a:pt x="27042" y="30236"/>
                  </a:lnTo>
                  <a:lnTo>
                    <a:pt x="15355" y="67527"/>
                  </a:lnTo>
                  <a:lnTo>
                    <a:pt x="8448" y="104057"/>
                  </a:lnTo>
                  <a:lnTo>
                    <a:pt x="2638" y="149295"/>
                  </a:lnTo>
                  <a:lnTo>
                    <a:pt x="603" y="193587"/>
                  </a:lnTo>
                  <a:lnTo>
                    <a:pt x="0" y="232424"/>
                  </a:lnTo>
                  <a:lnTo>
                    <a:pt x="1678" y="267783"/>
                  </a:lnTo>
                  <a:lnTo>
                    <a:pt x="6096" y="2855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03"/>
            <p:cNvSpPr/>
            <p:nvPr>
              <p:custDataLst>
                <p:tags r:id="rId38"/>
              </p:custDataLst>
            </p:nvPr>
          </p:nvSpPr>
          <p:spPr>
            <a:xfrm>
              <a:off x="2976329" y="1399979"/>
              <a:ext cx="116122" cy="149422"/>
            </a:xfrm>
            <a:custGeom>
              <a:avLst/>
              <a:gdLst/>
              <a:ahLst/>
              <a:cxnLst/>
              <a:rect l="0" t="0" r="0" b="0"/>
              <a:pathLst>
                <a:path w="116122" h="149422">
                  <a:moveTo>
                    <a:pt x="8171" y="3371"/>
                  </a:moveTo>
                  <a:lnTo>
                    <a:pt x="8171" y="3371"/>
                  </a:lnTo>
                  <a:lnTo>
                    <a:pt x="1429" y="0"/>
                  </a:lnTo>
                  <a:lnTo>
                    <a:pt x="149" y="418"/>
                  </a:lnTo>
                  <a:lnTo>
                    <a:pt x="0" y="2108"/>
                  </a:lnTo>
                  <a:lnTo>
                    <a:pt x="607" y="4646"/>
                  </a:lnTo>
                  <a:lnTo>
                    <a:pt x="23270" y="34066"/>
                  </a:lnTo>
                  <a:lnTo>
                    <a:pt x="65168" y="75730"/>
                  </a:lnTo>
                  <a:lnTo>
                    <a:pt x="93263" y="112064"/>
                  </a:lnTo>
                  <a:lnTo>
                    <a:pt x="116121" y="149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04"/>
            <p:cNvSpPr/>
            <p:nvPr>
              <p:custDataLst>
                <p:tags r:id="rId39"/>
              </p:custDataLst>
            </p:nvPr>
          </p:nvSpPr>
          <p:spPr>
            <a:xfrm>
              <a:off x="2790831" y="1361879"/>
              <a:ext cx="85720" cy="327222"/>
            </a:xfrm>
            <a:custGeom>
              <a:avLst/>
              <a:gdLst/>
              <a:ahLst/>
              <a:cxnLst/>
              <a:rect l="0" t="0" r="0" b="0"/>
              <a:pathLst>
                <a:path w="85720" h="327222">
                  <a:moveTo>
                    <a:pt x="85719" y="3371"/>
                  </a:moveTo>
                  <a:lnTo>
                    <a:pt x="85719" y="3371"/>
                  </a:lnTo>
                  <a:lnTo>
                    <a:pt x="78977" y="0"/>
                  </a:lnTo>
                  <a:lnTo>
                    <a:pt x="75580" y="1124"/>
                  </a:lnTo>
                  <a:lnTo>
                    <a:pt x="68042" y="8017"/>
                  </a:lnTo>
                  <a:lnTo>
                    <a:pt x="41566" y="52789"/>
                  </a:lnTo>
                  <a:lnTo>
                    <a:pt x="25644" y="90716"/>
                  </a:lnTo>
                  <a:lnTo>
                    <a:pt x="12922" y="133443"/>
                  </a:lnTo>
                  <a:lnTo>
                    <a:pt x="3976" y="177597"/>
                  </a:lnTo>
                  <a:lnTo>
                    <a:pt x="0" y="220740"/>
                  </a:lnTo>
                  <a:lnTo>
                    <a:pt x="3877" y="257789"/>
                  </a:lnTo>
                  <a:lnTo>
                    <a:pt x="7874" y="274583"/>
                  </a:lnTo>
                  <a:lnTo>
                    <a:pt x="23605" y="298887"/>
                  </a:lnTo>
                  <a:lnTo>
                    <a:pt x="53969" y="327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05"/>
            <p:cNvSpPr/>
            <p:nvPr>
              <p:custDataLst>
                <p:tags r:id="rId40"/>
              </p:custDataLst>
            </p:nvPr>
          </p:nvSpPr>
          <p:spPr>
            <a:xfrm>
              <a:off x="2527300" y="17145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30783" y="3830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06"/>
            <p:cNvSpPr/>
            <p:nvPr>
              <p:custDataLst>
                <p:tags r:id="rId41"/>
              </p:custDataLst>
            </p:nvPr>
          </p:nvSpPr>
          <p:spPr>
            <a:xfrm>
              <a:off x="2406911" y="1353772"/>
              <a:ext cx="79744" cy="360729"/>
            </a:xfrm>
            <a:custGeom>
              <a:avLst/>
              <a:gdLst/>
              <a:ahLst/>
              <a:cxnLst/>
              <a:rect l="0" t="0" r="0" b="0"/>
              <a:pathLst>
                <a:path w="79744" h="360729">
                  <a:moveTo>
                    <a:pt x="6089" y="17828"/>
                  </a:moveTo>
                  <a:lnTo>
                    <a:pt x="6089" y="17828"/>
                  </a:lnTo>
                  <a:lnTo>
                    <a:pt x="2718" y="14457"/>
                  </a:lnTo>
                  <a:lnTo>
                    <a:pt x="1063" y="10921"/>
                  </a:lnTo>
                  <a:lnTo>
                    <a:pt x="0" y="2901"/>
                  </a:lnTo>
                  <a:lnTo>
                    <a:pt x="619" y="1527"/>
                  </a:lnTo>
                  <a:lnTo>
                    <a:pt x="1737" y="610"/>
                  </a:lnTo>
                  <a:lnTo>
                    <a:pt x="3187" y="0"/>
                  </a:lnTo>
                  <a:lnTo>
                    <a:pt x="15342" y="5882"/>
                  </a:lnTo>
                  <a:lnTo>
                    <a:pt x="39091" y="30046"/>
                  </a:lnTo>
                  <a:lnTo>
                    <a:pt x="61728" y="70758"/>
                  </a:lnTo>
                  <a:lnTo>
                    <a:pt x="73386" y="106028"/>
                  </a:lnTo>
                  <a:lnTo>
                    <a:pt x="79743" y="146634"/>
                  </a:lnTo>
                  <a:lnTo>
                    <a:pt x="75513" y="192903"/>
                  </a:lnTo>
                  <a:lnTo>
                    <a:pt x="64696" y="236045"/>
                  </a:lnTo>
                  <a:lnTo>
                    <a:pt x="50481" y="274974"/>
                  </a:lnTo>
                  <a:lnTo>
                    <a:pt x="28728" y="321836"/>
                  </a:lnTo>
                  <a:lnTo>
                    <a:pt x="12439" y="3607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07"/>
            <p:cNvSpPr/>
            <p:nvPr>
              <p:custDataLst>
                <p:tags r:id="rId42"/>
              </p:custDataLst>
            </p:nvPr>
          </p:nvSpPr>
          <p:spPr>
            <a:xfrm>
              <a:off x="2298700" y="16446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08"/>
            <p:cNvSpPr/>
            <p:nvPr>
              <p:custDataLst>
                <p:tags r:id="rId43"/>
              </p:custDataLst>
            </p:nvPr>
          </p:nvSpPr>
          <p:spPr>
            <a:xfrm>
              <a:off x="1987550" y="1672742"/>
              <a:ext cx="19051" cy="67159"/>
            </a:xfrm>
            <a:custGeom>
              <a:avLst/>
              <a:gdLst/>
              <a:ahLst/>
              <a:cxnLst/>
              <a:rect l="0" t="0" r="0" b="0"/>
              <a:pathLst>
                <a:path w="19051" h="671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0984" y="33070"/>
                  </a:lnTo>
                  <a:lnTo>
                    <a:pt x="14073" y="51884"/>
                  </a:lnTo>
                  <a:lnTo>
                    <a:pt x="19050" y="67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09"/>
            <p:cNvSpPr/>
            <p:nvPr>
              <p:custDataLst>
                <p:tags r:id="rId44"/>
              </p:custDataLst>
            </p:nvPr>
          </p:nvSpPr>
          <p:spPr>
            <a:xfrm>
              <a:off x="2101850" y="1401574"/>
              <a:ext cx="127001" cy="249427"/>
            </a:xfrm>
            <a:custGeom>
              <a:avLst/>
              <a:gdLst/>
              <a:ahLst/>
              <a:cxnLst/>
              <a:rect l="0" t="0" r="0" b="0"/>
              <a:pathLst>
                <a:path w="127001" h="249427">
                  <a:moveTo>
                    <a:pt x="127000" y="14476"/>
                  </a:moveTo>
                  <a:lnTo>
                    <a:pt x="127000" y="14476"/>
                  </a:lnTo>
                  <a:lnTo>
                    <a:pt x="118272" y="5042"/>
                  </a:lnTo>
                  <a:lnTo>
                    <a:pt x="116065" y="170"/>
                  </a:lnTo>
                  <a:lnTo>
                    <a:pt x="114066" y="0"/>
                  </a:lnTo>
                  <a:lnTo>
                    <a:pt x="108081" y="3574"/>
                  </a:lnTo>
                  <a:lnTo>
                    <a:pt x="91330" y="39055"/>
                  </a:lnTo>
                  <a:lnTo>
                    <a:pt x="69472" y="82985"/>
                  </a:lnTo>
                  <a:lnTo>
                    <a:pt x="50867" y="115245"/>
                  </a:lnTo>
                  <a:lnTo>
                    <a:pt x="34602" y="148397"/>
                  </a:lnTo>
                  <a:lnTo>
                    <a:pt x="15427" y="193151"/>
                  </a:lnTo>
                  <a:lnTo>
                    <a:pt x="2031" y="238566"/>
                  </a:lnTo>
                  <a:lnTo>
                    <a:pt x="0" y="249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0"/>
            <p:cNvSpPr/>
            <p:nvPr>
              <p:custDataLst>
                <p:tags r:id="rId45"/>
              </p:custDataLst>
            </p:nvPr>
          </p:nvSpPr>
          <p:spPr>
            <a:xfrm>
              <a:off x="2051050" y="1422400"/>
              <a:ext cx="203201" cy="209551"/>
            </a:xfrm>
            <a:custGeom>
              <a:avLst/>
              <a:gdLst/>
              <a:ahLst/>
              <a:cxnLst/>
              <a:rect l="0" t="0" r="0" b="0"/>
              <a:pathLst>
                <a:path w="203201" h="209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44847" y="37351"/>
                  </a:lnTo>
                  <a:lnTo>
                    <a:pt x="71849" y="73391"/>
                  </a:lnTo>
                  <a:lnTo>
                    <a:pt x="102192" y="115349"/>
                  </a:lnTo>
                  <a:lnTo>
                    <a:pt x="129763" y="153416"/>
                  </a:lnTo>
                  <a:lnTo>
                    <a:pt x="161412" y="188192"/>
                  </a:lnTo>
                  <a:lnTo>
                    <a:pt x="179686" y="202124"/>
                  </a:lnTo>
                  <a:lnTo>
                    <a:pt x="20320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11"/>
            <p:cNvSpPr/>
            <p:nvPr>
              <p:custDataLst>
                <p:tags r:id="rId46"/>
              </p:custDataLst>
            </p:nvPr>
          </p:nvSpPr>
          <p:spPr>
            <a:xfrm>
              <a:off x="1885950" y="1651000"/>
              <a:ext cx="3146" cy="63501"/>
            </a:xfrm>
            <a:custGeom>
              <a:avLst/>
              <a:gdLst/>
              <a:ahLst/>
              <a:cxnLst/>
              <a:rect l="0" t="0" r="0" b="0"/>
              <a:pathLst>
                <a:path w="3146" h="63501">
                  <a:moveTo>
                    <a:pt x="0" y="0"/>
                  </a:moveTo>
                  <a:lnTo>
                    <a:pt x="0" y="0"/>
                  </a:lnTo>
                  <a:lnTo>
                    <a:pt x="3145" y="438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12"/>
            <p:cNvSpPr/>
            <p:nvPr>
              <p:custDataLst>
                <p:tags r:id="rId47"/>
              </p:custDataLst>
            </p:nvPr>
          </p:nvSpPr>
          <p:spPr>
            <a:xfrm>
              <a:off x="1809763" y="1425092"/>
              <a:ext cx="63488" cy="270359"/>
            </a:xfrm>
            <a:custGeom>
              <a:avLst/>
              <a:gdLst/>
              <a:ahLst/>
              <a:cxnLst/>
              <a:rect l="0" t="0" r="0" b="0"/>
              <a:pathLst>
                <a:path w="63488" h="270359">
                  <a:moveTo>
                    <a:pt x="63487" y="3658"/>
                  </a:moveTo>
                  <a:lnTo>
                    <a:pt x="63487" y="3658"/>
                  </a:lnTo>
                  <a:lnTo>
                    <a:pt x="56745" y="287"/>
                  </a:lnTo>
                  <a:lnTo>
                    <a:pt x="54053" y="0"/>
                  </a:lnTo>
                  <a:lnTo>
                    <a:pt x="49181" y="1562"/>
                  </a:lnTo>
                  <a:lnTo>
                    <a:pt x="44664" y="6489"/>
                  </a:lnTo>
                  <a:lnTo>
                    <a:pt x="19823" y="49410"/>
                  </a:lnTo>
                  <a:lnTo>
                    <a:pt x="5630" y="70394"/>
                  </a:lnTo>
                  <a:lnTo>
                    <a:pt x="1659" y="87167"/>
                  </a:lnTo>
                  <a:lnTo>
                    <a:pt x="85" y="130022"/>
                  </a:lnTo>
                  <a:lnTo>
                    <a:pt x="0" y="174441"/>
                  </a:lnTo>
                  <a:lnTo>
                    <a:pt x="5015" y="221073"/>
                  </a:lnTo>
                  <a:lnTo>
                    <a:pt x="12687" y="270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3"/>
            <p:cNvSpPr/>
            <p:nvPr>
              <p:custDataLst>
                <p:tags r:id="rId48"/>
              </p:custDataLst>
            </p:nvPr>
          </p:nvSpPr>
          <p:spPr>
            <a:xfrm>
              <a:off x="1710842" y="1435100"/>
              <a:ext cx="117959" cy="107951"/>
            </a:xfrm>
            <a:custGeom>
              <a:avLst/>
              <a:gdLst/>
              <a:ahLst/>
              <a:cxnLst/>
              <a:rect l="0" t="0" r="0" b="0"/>
              <a:pathLst>
                <a:path w="117959" h="1079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1562" y="12209"/>
                  </a:lnTo>
                  <a:lnTo>
                    <a:pt x="13150" y="30507"/>
                  </a:lnTo>
                  <a:lnTo>
                    <a:pt x="57868" y="65218"/>
                  </a:lnTo>
                  <a:lnTo>
                    <a:pt x="105446" y="98873"/>
                  </a:lnTo>
                  <a:lnTo>
                    <a:pt x="117958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14"/>
            <p:cNvSpPr/>
            <p:nvPr>
              <p:custDataLst>
                <p:tags r:id="rId49"/>
              </p:custDataLst>
            </p:nvPr>
          </p:nvSpPr>
          <p:spPr>
            <a:xfrm>
              <a:off x="1591853" y="1382459"/>
              <a:ext cx="78198" cy="319342"/>
            </a:xfrm>
            <a:custGeom>
              <a:avLst/>
              <a:gdLst/>
              <a:ahLst/>
              <a:cxnLst/>
              <a:rect l="0" t="0" r="0" b="0"/>
              <a:pathLst>
                <a:path w="78198" h="319342">
                  <a:moveTo>
                    <a:pt x="78197" y="27241"/>
                  </a:moveTo>
                  <a:lnTo>
                    <a:pt x="78197" y="27241"/>
                  </a:lnTo>
                  <a:lnTo>
                    <a:pt x="72730" y="7468"/>
                  </a:lnTo>
                  <a:lnTo>
                    <a:pt x="71024" y="4887"/>
                  </a:lnTo>
                  <a:lnTo>
                    <a:pt x="65366" y="137"/>
                  </a:lnTo>
                  <a:lnTo>
                    <a:pt x="61882" y="0"/>
                  </a:lnTo>
                  <a:lnTo>
                    <a:pt x="54248" y="3610"/>
                  </a:lnTo>
                  <a:lnTo>
                    <a:pt x="38645" y="27059"/>
                  </a:lnTo>
                  <a:lnTo>
                    <a:pt x="23988" y="70932"/>
                  </a:lnTo>
                  <a:lnTo>
                    <a:pt x="15063" y="107807"/>
                  </a:lnTo>
                  <a:lnTo>
                    <a:pt x="7099" y="147715"/>
                  </a:lnTo>
                  <a:lnTo>
                    <a:pt x="1207" y="188970"/>
                  </a:lnTo>
                  <a:lnTo>
                    <a:pt x="0" y="227062"/>
                  </a:lnTo>
                  <a:lnTo>
                    <a:pt x="3226" y="259983"/>
                  </a:lnTo>
                  <a:lnTo>
                    <a:pt x="11715" y="284023"/>
                  </a:lnTo>
                  <a:lnTo>
                    <a:pt x="24426" y="300351"/>
                  </a:lnTo>
                  <a:lnTo>
                    <a:pt x="31766" y="306681"/>
                  </a:lnTo>
                  <a:lnTo>
                    <a:pt x="49329" y="313714"/>
                  </a:lnTo>
                  <a:lnTo>
                    <a:pt x="78197" y="3193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5"/>
            <p:cNvSpPr/>
            <p:nvPr>
              <p:custDataLst>
                <p:tags r:id="rId50"/>
              </p:custDataLst>
            </p:nvPr>
          </p:nvSpPr>
          <p:spPr>
            <a:xfrm>
              <a:off x="1392230" y="1308983"/>
              <a:ext cx="93671" cy="462668"/>
            </a:xfrm>
            <a:custGeom>
              <a:avLst/>
              <a:gdLst/>
              <a:ahLst/>
              <a:cxnLst/>
              <a:rect l="0" t="0" r="0" b="0"/>
              <a:pathLst>
                <a:path w="93671" h="462668">
                  <a:moveTo>
                    <a:pt x="93670" y="5467"/>
                  </a:moveTo>
                  <a:lnTo>
                    <a:pt x="93670" y="5467"/>
                  </a:lnTo>
                  <a:lnTo>
                    <a:pt x="86928" y="2096"/>
                  </a:lnTo>
                  <a:lnTo>
                    <a:pt x="69251" y="0"/>
                  </a:lnTo>
                  <a:lnTo>
                    <a:pt x="56006" y="3272"/>
                  </a:lnTo>
                  <a:lnTo>
                    <a:pt x="49511" y="6121"/>
                  </a:lnTo>
                  <a:lnTo>
                    <a:pt x="26885" y="26984"/>
                  </a:lnTo>
                  <a:lnTo>
                    <a:pt x="5678" y="58879"/>
                  </a:lnTo>
                  <a:lnTo>
                    <a:pt x="0" y="80947"/>
                  </a:lnTo>
                  <a:lnTo>
                    <a:pt x="1239" y="101808"/>
                  </a:lnTo>
                  <a:lnTo>
                    <a:pt x="8845" y="120487"/>
                  </a:lnTo>
                  <a:lnTo>
                    <a:pt x="48695" y="163723"/>
                  </a:lnTo>
                  <a:lnTo>
                    <a:pt x="64743" y="183121"/>
                  </a:lnTo>
                  <a:lnTo>
                    <a:pt x="70230" y="195902"/>
                  </a:lnTo>
                  <a:lnTo>
                    <a:pt x="71694" y="202274"/>
                  </a:lnTo>
                  <a:lnTo>
                    <a:pt x="67011" y="228096"/>
                  </a:lnTo>
                  <a:lnTo>
                    <a:pt x="43750" y="270057"/>
                  </a:lnTo>
                  <a:lnTo>
                    <a:pt x="32852" y="290408"/>
                  </a:lnTo>
                  <a:lnTo>
                    <a:pt x="33244" y="298148"/>
                  </a:lnTo>
                  <a:lnTo>
                    <a:pt x="45167" y="327234"/>
                  </a:lnTo>
                  <a:lnTo>
                    <a:pt x="57147" y="344846"/>
                  </a:lnTo>
                  <a:lnTo>
                    <a:pt x="60977" y="367976"/>
                  </a:lnTo>
                  <a:lnTo>
                    <a:pt x="60090" y="381071"/>
                  </a:lnTo>
                  <a:lnTo>
                    <a:pt x="40927" y="427659"/>
                  </a:lnTo>
                  <a:lnTo>
                    <a:pt x="34376" y="443436"/>
                  </a:lnTo>
                  <a:lnTo>
                    <a:pt x="35097" y="450121"/>
                  </a:lnTo>
                  <a:lnTo>
                    <a:pt x="41532" y="457326"/>
                  </a:lnTo>
                  <a:lnTo>
                    <a:pt x="46211" y="461223"/>
                  </a:lnTo>
                  <a:lnTo>
                    <a:pt x="87320" y="462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416"/>
          <p:cNvSpPr/>
          <p:nvPr>
            <p:custDataLst>
              <p:tags r:id="rId3"/>
            </p:custDataLst>
          </p:nvPr>
        </p:nvSpPr>
        <p:spPr>
          <a:xfrm>
            <a:off x="4286250" y="1797050"/>
            <a:ext cx="57151" cy="12701"/>
          </a:xfrm>
          <a:custGeom>
            <a:avLst/>
            <a:gdLst/>
            <a:ahLst/>
            <a:cxnLst/>
            <a:rect l="0" t="0" r="0" b="0"/>
            <a:pathLst>
              <a:path w="57151" h="12701">
                <a:moveTo>
                  <a:pt x="0" y="0"/>
                </a:moveTo>
                <a:lnTo>
                  <a:pt x="0" y="0"/>
                </a:lnTo>
                <a:lnTo>
                  <a:pt x="20722" y="5026"/>
                </a:lnTo>
                <a:lnTo>
                  <a:pt x="57150" y="127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417"/>
          <p:cNvSpPr/>
          <p:nvPr>
            <p:custDataLst>
              <p:tags r:id="rId4"/>
            </p:custDataLst>
          </p:nvPr>
        </p:nvSpPr>
        <p:spPr>
          <a:xfrm>
            <a:off x="4838700" y="1797933"/>
            <a:ext cx="139701" cy="5468"/>
          </a:xfrm>
          <a:custGeom>
            <a:avLst/>
            <a:gdLst/>
            <a:ahLst/>
            <a:cxnLst/>
            <a:rect l="0" t="0" r="0" b="0"/>
            <a:pathLst>
              <a:path w="139701" h="5468">
                <a:moveTo>
                  <a:pt x="0" y="5467"/>
                </a:moveTo>
                <a:lnTo>
                  <a:pt x="0" y="5467"/>
                </a:lnTo>
                <a:lnTo>
                  <a:pt x="38724" y="0"/>
                </a:lnTo>
                <a:lnTo>
                  <a:pt x="75287" y="2750"/>
                </a:lnTo>
                <a:lnTo>
                  <a:pt x="122587" y="4930"/>
                </a:lnTo>
                <a:lnTo>
                  <a:pt x="139700" y="54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418"/>
          <p:cNvSpPr/>
          <p:nvPr>
            <p:custDataLst>
              <p:tags r:id="rId5"/>
            </p:custDataLst>
          </p:nvPr>
        </p:nvSpPr>
        <p:spPr>
          <a:xfrm>
            <a:off x="5346700" y="1778000"/>
            <a:ext cx="31751" cy="1"/>
          </a:xfrm>
          <a:custGeom>
            <a:avLst/>
            <a:gdLst/>
            <a:ahLst/>
            <a:cxnLst/>
            <a:rect l="0" t="0" r="0" b="0"/>
            <a:pathLst>
              <a:path w="31751" h="1">
                <a:moveTo>
                  <a:pt x="0" y="0"/>
                </a:moveTo>
                <a:lnTo>
                  <a:pt x="0" y="0"/>
                </a:lnTo>
                <a:lnTo>
                  <a:pt x="317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Shape-419"/>
          <p:cNvSpPr/>
          <p:nvPr>
            <p:custDataLst>
              <p:tags r:id="rId6"/>
            </p:custDataLst>
          </p:nvPr>
        </p:nvSpPr>
        <p:spPr>
          <a:xfrm>
            <a:off x="5759450" y="1389075"/>
            <a:ext cx="170281" cy="554896"/>
          </a:xfrm>
          <a:custGeom>
            <a:avLst/>
            <a:gdLst/>
            <a:ahLst/>
            <a:cxnLst/>
            <a:rect l="0" t="0" r="0" b="0"/>
            <a:pathLst>
              <a:path w="170281" h="554896">
                <a:moveTo>
                  <a:pt x="38100" y="26975"/>
                </a:moveTo>
                <a:lnTo>
                  <a:pt x="38100" y="26975"/>
                </a:lnTo>
                <a:lnTo>
                  <a:pt x="44842" y="13491"/>
                </a:lnTo>
                <a:lnTo>
                  <a:pt x="53797" y="4989"/>
                </a:lnTo>
                <a:lnTo>
                  <a:pt x="59148" y="1735"/>
                </a:lnTo>
                <a:lnTo>
                  <a:pt x="72620" y="0"/>
                </a:lnTo>
                <a:lnTo>
                  <a:pt x="80163" y="525"/>
                </a:lnTo>
                <a:lnTo>
                  <a:pt x="114376" y="14748"/>
                </a:lnTo>
                <a:lnTo>
                  <a:pt x="152423" y="50320"/>
                </a:lnTo>
                <a:lnTo>
                  <a:pt x="166521" y="84388"/>
                </a:lnTo>
                <a:lnTo>
                  <a:pt x="170280" y="103350"/>
                </a:lnTo>
                <a:lnTo>
                  <a:pt x="165051" y="139471"/>
                </a:lnTo>
                <a:lnTo>
                  <a:pt x="149556" y="172929"/>
                </a:lnTo>
                <a:lnTo>
                  <a:pt x="113771" y="214859"/>
                </a:lnTo>
                <a:lnTo>
                  <a:pt x="70921" y="257227"/>
                </a:lnTo>
                <a:lnTo>
                  <a:pt x="48033" y="286397"/>
                </a:lnTo>
                <a:lnTo>
                  <a:pt x="44396" y="299612"/>
                </a:lnTo>
                <a:lnTo>
                  <a:pt x="45838" y="312542"/>
                </a:lnTo>
                <a:lnTo>
                  <a:pt x="51182" y="325343"/>
                </a:lnTo>
                <a:lnTo>
                  <a:pt x="91980" y="372356"/>
                </a:lnTo>
                <a:lnTo>
                  <a:pt x="114229" y="405930"/>
                </a:lnTo>
                <a:lnTo>
                  <a:pt x="120854" y="422824"/>
                </a:lnTo>
                <a:lnTo>
                  <a:pt x="120505" y="441621"/>
                </a:lnTo>
                <a:lnTo>
                  <a:pt x="114236" y="461734"/>
                </a:lnTo>
                <a:lnTo>
                  <a:pt x="102042" y="482433"/>
                </a:lnTo>
                <a:lnTo>
                  <a:pt x="57420" y="519396"/>
                </a:lnTo>
                <a:lnTo>
                  <a:pt x="12544" y="552278"/>
                </a:lnTo>
                <a:lnTo>
                  <a:pt x="8363" y="554271"/>
                </a:lnTo>
                <a:lnTo>
                  <a:pt x="5575" y="554895"/>
                </a:lnTo>
                <a:lnTo>
                  <a:pt x="0" y="5540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81"/>
          <p:cNvGrpSpPr/>
          <p:nvPr/>
        </p:nvGrpSpPr>
        <p:grpSpPr>
          <a:xfrm>
            <a:off x="2268433" y="3174905"/>
            <a:ext cx="773218" cy="482696"/>
            <a:chOff x="2268433" y="3174905"/>
            <a:chExt cx="773218" cy="482696"/>
          </a:xfrm>
        </p:grpSpPr>
        <p:sp>
          <p:nvSpPr>
            <p:cNvPr id="95" name="SMARTInkShape-420"/>
            <p:cNvSpPr/>
            <p:nvPr>
              <p:custDataLst>
                <p:tags r:id="rId26"/>
              </p:custDataLst>
            </p:nvPr>
          </p:nvSpPr>
          <p:spPr>
            <a:xfrm>
              <a:off x="2846525" y="3511550"/>
              <a:ext cx="169726" cy="41472"/>
            </a:xfrm>
            <a:custGeom>
              <a:avLst/>
              <a:gdLst/>
              <a:ahLst/>
              <a:cxnLst/>
              <a:rect l="0" t="0" r="0" b="0"/>
              <a:pathLst>
                <a:path w="169726" h="41472">
                  <a:moveTo>
                    <a:pt x="10975" y="38100"/>
                  </a:moveTo>
                  <a:lnTo>
                    <a:pt x="10975" y="38100"/>
                  </a:lnTo>
                  <a:lnTo>
                    <a:pt x="862" y="41471"/>
                  </a:lnTo>
                  <a:lnTo>
                    <a:pt x="0" y="41053"/>
                  </a:lnTo>
                  <a:lnTo>
                    <a:pt x="4686" y="36825"/>
                  </a:lnTo>
                  <a:lnTo>
                    <a:pt x="42972" y="26272"/>
                  </a:lnTo>
                  <a:lnTo>
                    <a:pt x="76937" y="16615"/>
                  </a:lnTo>
                  <a:lnTo>
                    <a:pt x="113669" y="9030"/>
                  </a:lnTo>
                  <a:lnTo>
                    <a:pt x="169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1"/>
            <p:cNvSpPr/>
            <p:nvPr>
              <p:custDataLst>
                <p:tags r:id="rId27"/>
              </p:custDataLst>
            </p:nvPr>
          </p:nvSpPr>
          <p:spPr>
            <a:xfrm>
              <a:off x="2818433" y="3415365"/>
              <a:ext cx="223218" cy="40856"/>
            </a:xfrm>
            <a:custGeom>
              <a:avLst/>
              <a:gdLst/>
              <a:ahLst/>
              <a:cxnLst/>
              <a:rect l="0" t="0" r="0" b="0"/>
              <a:pathLst>
                <a:path w="223218" h="40856">
                  <a:moveTo>
                    <a:pt x="7317" y="32685"/>
                  </a:moveTo>
                  <a:lnTo>
                    <a:pt x="7317" y="32685"/>
                  </a:lnTo>
                  <a:lnTo>
                    <a:pt x="575" y="39427"/>
                  </a:lnTo>
                  <a:lnTo>
                    <a:pt x="0" y="40707"/>
                  </a:lnTo>
                  <a:lnTo>
                    <a:pt x="1028" y="40855"/>
                  </a:lnTo>
                  <a:lnTo>
                    <a:pt x="45503" y="27724"/>
                  </a:lnTo>
                  <a:lnTo>
                    <a:pt x="85672" y="14723"/>
                  </a:lnTo>
                  <a:lnTo>
                    <a:pt x="126103" y="5181"/>
                  </a:lnTo>
                  <a:lnTo>
                    <a:pt x="163122" y="0"/>
                  </a:lnTo>
                  <a:lnTo>
                    <a:pt x="223217" y="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2"/>
            <p:cNvSpPr/>
            <p:nvPr>
              <p:custDataLst>
                <p:tags r:id="rId28"/>
              </p:custDataLst>
            </p:nvPr>
          </p:nvSpPr>
          <p:spPr>
            <a:xfrm>
              <a:off x="2480259" y="3190679"/>
              <a:ext cx="148642" cy="466922"/>
            </a:xfrm>
            <a:custGeom>
              <a:avLst/>
              <a:gdLst/>
              <a:ahLst/>
              <a:cxnLst/>
              <a:rect l="0" t="0" r="0" b="0"/>
              <a:pathLst>
                <a:path w="148642" h="466922">
                  <a:moveTo>
                    <a:pt x="148641" y="3371"/>
                  </a:moveTo>
                  <a:lnTo>
                    <a:pt x="148641" y="3371"/>
                  </a:lnTo>
                  <a:lnTo>
                    <a:pt x="145270" y="0"/>
                  </a:lnTo>
                  <a:lnTo>
                    <a:pt x="136089" y="227"/>
                  </a:lnTo>
                  <a:lnTo>
                    <a:pt x="129690" y="1275"/>
                  </a:lnTo>
                  <a:lnTo>
                    <a:pt x="92660" y="23235"/>
                  </a:lnTo>
                  <a:lnTo>
                    <a:pt x="54757" y="47278"/>
                  </a:lnTo>
                  <a:lnTo>
                    <a:pt x="15273" y="84768"/>
                  </a:lnTo>
                  <a:lnTo>
                    <a:pt x="4700" y="102342"/>
                  </a:lnTo>
                  <a:lnTo>
                    <a:pt x="0" y="119560"/>
                  </a:lnTo>
                  <a:lnTo>
                    <a:pt x="864" y="127397"/>
                  </a:lnTo>
                  <a:lnTo>
                    <a:pt x="7468" y="141749"/>
                  </a:lnTo>
                  <a:lnTo>
                    <a:pt x="34024" y="179054"/>
                  </a:lnTo>
                  <a:lnTo>
                    <a:pt x="56041" y="215586"/>
                  </a:lnTo>
                  <a:lnTo>
                    <a:pt x="66563" y="262943"/>
                  </a:lnTo>
                  <a:lnTo>
                    <a:pt x="66771" y="301005"/>
                  </a:lnTo>
                  <a:lnTo>
                    <a:pt x="62630" y="339558"/>
                  </a:lnTo>
                  <a:lnTo>
                    <a:pt x="56792" y="376449"/>
                  </a:lnTo>
                  <a:lnTo>
                    <a:pt x="50244" y="422162"/>
                  </a:lnTo>
                  <a:lnTo>
                    <a:pt x="47041" y="4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3"/>
            <p:cNvSpPr/>
            <p:nvPr>
              <p:custDataLst>
                <p:tags r:id="rId29"/>
              </p:custDataLst>
            </p:nvPr>
          </p:nvSpPr>
          <p:spPr>
            <a:xfrm>
              <a:off x="2268433" y="3174905"/>
              <a:ext cx="252518" cy="260446"/>
            </a:xfrm>
            <a:custGeom>
              <a:avLst/>
              <a:gdLst/>
              <a:ahLst/>
              <a:cxnLst/>
              <a:rect l="0" t="0" r="0" b="0"/>
              <a:pathLst>
                <a:path w="252518" h="260446">
                  <a:moveTo>
                    <a:pt x="23917" y="57245"/>
                  </a:moveTo>
                  <a:lnTo>
                    <a:pt x="23917" y="57245"/>
                  </a:lnTo>
                  <a:lnTo>
                    <a:pt x="18142" y="42742"/>
                  </a:lnTo>
                  <a:lnTo>
                    <a:pt x="6026" y="21794"/>
                  </a:lnTo>
                  <a:lnTo>
                    <a:pt x="0" y="1010"/>
                  </a:lnTo>
                  <a:lnTo>
                    <a:pt x="211" y="0"/>
                  </a:lnTo>
                  <a:lnTo>
                    <a:pt x="1058" y="737"/>
                  </a:lnTo>
                  <a:lnTo>
                    <a:pt x="8113" y="8141"/>
                  </a:lnTo>
                  <a:lnTo>
                    <a:pt x="41969" y="37521"/>
                  </a:lnTo>
                  <a:lnTo>
                    <a:pt x="76625" y="65882"/>
                  </a:lnTo>
                  <a:lnTo>
                    <a:pt x="119310" y="101065"/>
                  </a:lnTo>
                  <a:lnTo>
                    <a:pt x="162975" y="140926"/>
                  </a:lnTo>
                  <a:lnTo>
                    <a:pt x="198845" y="184512"/>
                  </a:lnTo>
                  <a:lnTo>
                    <a:pt x="223724" y="218466"/>
                  </a:lnTo>
                  <a:lnTo>
                    <a:pt x="252517" y="260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82"/>
          <p:cNvGrpSpPr/>
          <p:nvPr/>
        </p:nvGrpSpPr>
        <p:grpSpPr>
          <a:xfrm>
            <a:off x="3360915" y="3166459"/>
            <a:ext cx="875685" cy="510192"/>
            <a:chOff x="3360915" y="3166459"/>
            <a:chExt cx="875685" cy="510192"/>
          </a:xfrm>
        </p:grpSpPr>
        <p:sp>
          <p:nvSpPr>
            <p:cNvPr id="100" name="SMARTInkShape-424"/>
            <p:cNvSpPr/>
            <p:nvPr>
              <p:custDataLst>
                <p:tags r:id="rId20"/>
              </p:custDataLst>
            </p:nvPr>
          </p:nvSpPr>
          <p:spPr>
            <a:xfrm>
              <a:off x="4152900" y="3272015"/>
              <a:ext cx="83700" cy="404636"/>
            </a:xfrm>
            <a:custGeom>
              <a:avLst/>
              <a:gdLst/>
              <a:ahLst/>
              <a:cxnLst/>
              <a:rect l="0" t="0" r="0" b="0"/>
              <a:pathLst>
                <a:path w="83700" h="404636">
                  <a:moveTo>
                    <a:pt x="38100" y="10935"/>
                  </a:moveTo>
                  <a:lnTo>
                    <a:pt x="38100" y="10935"/>
                  </a:lnTo>
                  <a:lnTo>
                    <a:pt x="38100" y="4193"/>
                  </a:lnTo>
                  <a:lnTo>
                    <a:pt x="39511" y="2207"/>
                  </a:lnTo>
                  <a:lnTo>
                    <a:pt x="41863" y="883"/>
                  </a:lnTo>
                  <a:lnTo>
                    <a:pt x="44842" y="0"/>
                  </a:lnTo>
                  <a:lnTo>
                    <a:pt x="48945" y="2234"/>
                  </a:lnTo>
                  <a:lnTo>
                    <a:pt x="59148" y="12242"/>
                  </a:lnTo>
                  <a:lnTo>
                    <a:pt x="73421" y="50598"/>
                  </a:lnTo>
                  <a:lnTo>
                    <a:pt x="80374" y="91828"/>
                  </a:lnTo>
                  <a:lnTo>
                    <a:pt x="83216" y="115664"/>
                  </a:lnTo>
                  <a:lnTo>
                    <a:pt x="83699" y="142137"/>
                  </a:lnTo>
                  <a:lnTo>
                    <a:pt x="82610" y="170370"/>
                  </a:lnTo>
                  <a:lnTo>
                    <a:pt x="80474" y="199775"/>
                  </a:lnTo>
                  <a:lnTo>
                    <a:pt x="75521" y="228550"/>
                  </a:lnTo>
                  <a:lnTo>
                    <a:pt x="68692" y="256906"/>
                  </a:lnTo>
                  <a:lnTo>
                    <a:pt x="60611" y="284983"/>
                  </a:lnTo>
                  <a:lnTo>
                    <a:pt x="50285" y="310755"/>
                  </a:lnTo>
                  <a:lnTo>
                    <a:pt x="25641" y="358207"/>
                  </a:lnTo>
                  <a:lnTo>
                    <a:pt x="0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5"/>
            <p:cNvSpPr/>
            <p:nvPr>
              <p:custDataLst>
                <p:tags r:id="rId21"/>
              </p:custDataLst>
            </p:nvPr>
          </p:nvSpPr>
          <p:spPr>
            <a:xfrm>
              <a:off x="3942505" y="3356330"/>
              <a:ext cx="165946" cy="269521"/>
            </a:xfrm>
            <a:custGeom>
              <a:avLst/>
              <a:gdLst/>
              <a:ahLst/>
              <a:cxnLst/>
              <a:rect l="0" t="0" r="0" b="0"/>
              <a:pathLst>
                <a:path w="165946" h="269521">
                  <a:moveTo>
                    <a:pt x="165945" y="21870"/>
                  </a:moveTo>
                  <a:lnTo>
                    <a:pt x="165945" y="21870"/>
                  </a:lnTo>
                  <a:lnTo>
                    <a:pt x="159203" y="8386"/>
                  </a:lnTo>
                  <a:lnTo>
                    <a:pt x="155100" y="4414"/>
                  </a:lnTo>
                  <a:lnTo>
                    <a:pt x="144897" y="0"/>
                  </a:lnTo>
                  <a:lnTo>
                    <a:pt x="127663" y="7446"/>
                  </a:lnTo>
                  <a:lnTo>
                    <a:pt x="105892" y="24632"/>
                  </a:lnTo>
                  <a:lnTo>
                    <a:pt x="69129" y="66746"/>
                  </a:lnTo>
                  <a:lnTo>
                    <a:pt x="41542" y="101081"/>
                  </a:lnTo>
                  <a:lnTo>
                    <a:pt x="22225" y="135627"/>
                  </a:lnTo>
                  <a:lnTo>
                    <a:pt x="9641" y="169795"/>
                  </a:lnTo>
                  <a:lnTo>
                    <a:pt x="1697" y="203796"/>
                  </a:lnTo>
                  <a:lnTo>
                    <a:pt x="0" y="244558"/>
                  </a:lnTo>
                  <a:lnTo>
                    <a:pt x="845" y="26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6"/>
            <p:cNvSpPr/>
            <p:nvPr>
              <p:custDataLst>
                <p:tags r:id="rId22"/>
              </p:custDataLst>
            </p:nvPr>
          </p:nvSpPr>
          <p:spPr>
            <a:xfrm>
              <a:off x="3899783" y="3353323"/>
              <a:ext cx="170568" cy="209028"/>
            </a:xfrm>
            <a:custGeom>
              <a:avLst/>
              <a:gdLst/>
              <a:ahLst/>
              <a:cxnLst/>
              <a:rect l="0" t="0" r="0" b="0"/>
              <a:pathLst>
                <a:path w="170568" h="209028">
                  <a:moveTo>
                    <a:pt x="5467" y="12177"/>
                  </a:moveTo>
                  <a:lnTo>
                    <a:pt x="5467" y="12177"/>
                  </a:lnTo>
                  <a:lnTo>
                    <a:pt x="5467" y="5435"/>
                  </a:lnTo>
                  <a:lnTo>
                    <a:pt x="4761" y="3449"/>
                  </a:lnTo>
                  <a:lnTo>
                    <a:pt x="3585" y="2125"/>
                  </a:lnTo>
                  <a:lnTo>
                    <a:pt x="0" y="0"/>
                  </a:lnTo>
                  <a:lnTo>
                    <a:pt x="2749" y="3002"/>
                  </a:lnTo>
                  <a:lnTo>
                    <a:pt x="48435" y="40611"/>
                  </a:lnTo>
                  <a:lnTo>
                    <a:pt x="91341" y="82926"/>
                  </a:lnTo>
                  <a:lnTo>
                    <a:pt x="132276" y="126743"/>
                  </a:lnTo>
                  <a:lnTo>
                    <a:pt x="156635" y="169124"/>
                  </a:lnTo>
                  <a:lnTo>
                    <a:pt x="170567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7"/>
            <p:cNvSpPr/>
            <p:nvPr>
              <p:custDataLst>
                <p:tags r:id="rId23"/>
              </p:custDataLst>
            </p:nvPr>
          </p:nvSpPr>
          <p:spPr>
            <a:xfrm>
              <a:off x="3607910" y="3263082"/>
              <a:ext cx="138591" cy="388169"/>
            </a:xfrm>
            <a:custGeom>
              <a:avLst/>
              <a:gdLst/>
              <a:ahLst/>
              <a:cxnLst/>
              <a:rect l="0" t="0" r="0" b="0"/>
              <a:pathLst>
                <a:path w="138591" h="388169">
                  <a:moveTo>
                    <a:pt x="125890" y="45268"/>
                  </a:moveTo>
                  <a:lnTo>
                    <a:pt x="125890" y="45268"/>
                  </a:lnTo>
                  <a:lnTo>
                    <a:pt x="132632" y="35155"/>
                  </a:lnTo>
                  <a:lnTo>
                    <a:pt x="136825" y="15382"/>
                  </a:lnTo>
                  <a:lnTo>
                    <a:pt x="135924" y="5410"/>
                  </a:lnTo>
                  <a:lnTo>
                    <a:pt x="134696" y="1763"/>
                  </a:lnTo>
                  <a:lnTo>
                    <a:pt x="131055" y="36"/>
                  </a:lnTo>
                  <a:lnTo>
                    <a:pt x="119483" y="0"/>
                  </a:lnTo>
                  <a:lnTo>
                    <a:pt x="90360" y="24172"/>
                  </a:lnTo>
                  <a:lnTo>
                    <a:pt x="63297" y="60351"/>
                  </a:lnTo>
                  <a:lnTo>
                    <a:pt x="48178" y="82840"/>
                  </a:lnTo>
                  <a:lnTo>
                    <a:pt x="34571" y="108416"/>
                  </a:lnTo>
                  <a:lnTo>
                    <a:pt x="21972" y="136050"/>
                  </a:lnTo>
                  <a:lnTo>
                    <a:pt x="10044" y="165056"/>
                  </a:lnTo>
                  <a:lnTo>
                    <a:pt x="3504" y="192860"/>
                  </a:lnTo>
                  <a:lnTo>
                    <a:pt x="555" y="219862"/>
                  </a:lnTo>
                  <a:lnTo>
                    <a:pt x="0" y="246331"/>
                  </a:lnTo>
                  <a:lnTo>
                    <a:pt x="8791" y="292674"/>
                  </a:lnTo>
                  <a:lnTo>
                    <a:pt x="26574" y="331615"/>
                  </a:lnTo>
                  <a:lnTo>
                    <a:pt x="53292" y="360682"/>
                  </a:lnTo>
                  <a:lnTo>
                    <a:pt x="85863" y="375952"/>
                  </a:lnTo>
                  <a:lnTo>
                    <a:pt x="138590" y="388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8"/>
            <p:cNvSpPr/>
            <p:nvPr>
              <p:custDataLst>
                <p:tags r:id="rId24"/>
              </p:custDataLst>
            </p:nvPr>
          </p:nvSpPr>
          <p:spPr>
            <a:xfrm>
              <a:off x="3360915" y="3448050"/>
              <a:ext cx="144286" cy="57151"/>
            </a:xfrm>
            <a:custGeom>
              <a:avLst/>
              <a:gdLst/>
              <a:ahLst/>
              <a:cxnLst/>
              <a:rect l="0" t="0" r="0" b="0"/>
              <a:pathLst>
                <a:path w="14428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1683"/>
                  </a:lnTo>
                  <a:lnTo>
                    <a:pt x="8871" y="44319"/>
                  </a:lnTo>
                  <a:lnTo>
                    <a:pt x="41759" y="29830"/>
                  </a:lnTo>
                  <a:lnTo>
                    <a:pt x="78962" y="18197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9"/>
            <p:cNvSpPr/>
            <p:nvPr>
              <p:custDataLst>
                <p:tags r:id="rId25"/>
              </p:custDataLst>
            </p:nvPr>
          </p:nvSpPr>
          <p:spPr>
            <a:xfrm>
              <a:off x="3414059" y="3166459"/>
              <a:ext cx="103842" cy="453884"/>
            </a:xfrm>
            <a:custGeom>
              <a:avLst/>
              <a:gdLst/>
              <a:ahLst/>
              <a:cxnLst/>
              <a:rect l="0" t="0" r="0" b="0"/>
              <a:pathLst>
                <a:path w="103842" h="453884">
                  <a:moveTo>
                    <a:pt x="103841" y="78391"/>
                  </a:moveTo>
                  <a:lnTo>
                    <a:pt x="103841" y="78391"/>
                  </a:lnTo>
                  <a:lnTo>
                    <a:pt x="103841" y="32103"/>
                  </a:lnTo>
                  <a:lnTo>
                    <a:pt x="97099" y="9878"/>
                  </a:lnTo>
                  <a:lnTo>
                    <a:pt x="92291" y="5199"/>
                  </a:lnTo>
                  <a:lnTo>
                    <a:pt x="79422" y="0"/>
                  </a:lnTo>
                  <a:lnTo>
                    <a:pt x="72039" y="1435"/>
                  </a:lnTo>
                  <a:lnTo>
                    <a:pt x="56311" y="10557"/>
                  </a:lnTo>
                  <a:lnTo>
                    <a:pt x="31589" y="45043"/>
                  </a:lnTo>
                  <a:lnTo>
                    <a:pt x="16696" y="84501"/>
                  </a:lnTo>
                  <a:lnTo>
                    <a:pt x="9761" y="107864"/>
                  </a:lnTo>
                  <a:lnTo>
                    <a:pt x="5137" y="133317"/>
                  </a:lnTo>
                  <a:lnTo>
                    <a:pt x="2055" y="160164"/>
                  </a:lnTo>
                  <a:lnTo>
                    <a:pt x="0" y="187940"/>
                  </a:lnTo>
                  <a:lnTo>
                    <a:pt x="42" y="215629"/>
                  </a:lnTo>
                  <a:lnTo>
                    <a:pt x="1480" y="243261"/>
                  </a:lnTo>
                  <a:lnTo>
                    <a:pt x="3851" y="270854"/>
                  </a:lnTo>
                  <a:lnTo>
                    <a:pt x="7547" y="297011"/>
                  </a:lnTo>
                  <a:lnTo>
                    <a:pt x="12128" y="322209"/>
                  </a:lnTo>
                  <a:lnTo>
                    <a:pt x="20746" y="369494"/>
                  </a:lnTo>
                  <a:lnTo>
                    <a:pt x="24577" y="411676"/>
                  </a:lnTo>
                  <a:lnTo>
                    <a:pt x="26330" y="452187"/>
                  </a:lnTo>
                  <a:lnTo>
                    <a:pt x="25355" y="453883"/>
                  </a:lnTo>
                  <a:lnTo>
                    <a:pt x="21291" y="453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83"/>
          <p:cNvGrpSpPr/>
          <p:nvPr/>
        </p:nvGrpSpPr>
        <p:grpSpPr>
          <a:xfrm>
            <a:off x="1705777" y="1257561"/>
            <a:ext cx="2580163" cy="1974590"/>
            <a:chOff x="1705777" y="1257561"/>
            <a:chExt cx="2580163" cy="1974590"/>
          </a:xfrm>
        </p:grpSpPr>
        <p:sp>
          <p:nvSpPr>
            <p:cNvPr id="107" name="SMARTInkShape-430"/>
            <p:cNvSpPr/>
            <p:nvPr>
              <p:custDataLst>
                <p:tags r:id="rId9"/>
              </p:custDataLst>
            </p:nvPr>
          </p:nvSpPr>
          <p:spPr>
            <a:xfrm>
              <a:off x="1847850" y="1873250"/>
              <a:ext cx="762001" cy="1174751"/>
            </a:xfrm>
            <a:custGeom>
              <a:avLst/>
              <a:gdLst/>
              <a:ahLst/>
              <a:cxnLst/>
              <a:rect l="0" t="0" r="0" b="0"/>
              <a:pathLst>
                <a:path w="762001" h="1174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2643" y="55289"/>
                  </a:lnTo>
                  <a:lnTo>
                    <a:pt x="17544" y="101362"/>
                  </a:lnTo>
                  <a:lnTo>
                    <a:pt x="21438" y="139124"/>
                  </a:lnTo>
                  <a:lnTo>
                    <a:pt x="25521" y="179425"/>
                  </a:lnTo>
                  <a:lnTo>
                    <a:pt x="30392" y="219445"/>
                  </a:lnTo>
                  <a:lnTo>
                    <a:pt x="37261" y="256046"/>
                  </a:lnTo>
                  <a:lnTo>
                    <a:pt x="45018" y="291128"/>
                  </a:lnTo>
                  <a:lnTo>
                    <a:pt x="52463" y="324829"/>
                  </a:lnTo>
                  <a:lnTo>
                    <a:pt x="62033" y="371569"/>
                  </a:lnTo>
                  <a:lnTo>
                    <a:pt x="78352" y="415286"/>
                  </a:lnTo>
                  <a:lnTo>
                    <a:pt x="92914" y="439748"/>
                  </a:lnTo>
                  <a:lnTo>
                    <a:pt x="114438" y="458616"/>
                  </a:lnTo>
                  <a:lnTo>
                    <a:pt x="156204" y="479256"/>
                  </a:lnTo>
                  <a:lnTo>
                    <a:pt x="189368" y="489581"/>
                  </a:lnTo>
                  <a:lnTo>
                    <a:pt x="227627" y="498873"/>
                  </a:lnTo>
                  <a:lnTo>
                    <a:pt x="264386" y="507706"/>
                  </a:lnTo>
                  <a:lnTo>
                    <a:pt x="298833" y="517042"/>
                  </a:lnTo>
                  <a:lnTo>
                    <a:pt x="345287" y="533492"/>
                  </a:lnTo>
                  <a:lnTo>
                    <a:pt x="386881" y="546206"/>
                  </a:lnTo>
                  <a:lnTo>
                    <a:pt x="430171" y="551305"/>
                  </a:lnTo>
                  <a:lnTo>
                    <a:pt x="475689" y="558382"/>
                  </a:lnTo>
                  <a:lnTo>
                    <a:pt x="510573" y="567787"/>
                  </a:lnTo>
                  <a:lnTo>
                    <a:pt x="543480" y="579022"/>
                  </a:lnTo>
                  <a:lnTo>
                    <a:pt x="587892" y="599129"/>
                  </a:lnTo>
                  <a:lnTo>
                    <a:pt x="625981" y="624842"/>
                  </a:lnTo>
                  <a:lnTo>
                    <a:pt x="667085" y="665135"/>
                  </a:lnTo>
                  <a:lnTo>
                    <a:pt x="690368" y="699903"/>
                  </a:lnTo>
                  <a:lnTo>
                    <a:pt x="710672" y="743758"/>
                  </a:lnTo>
                  <a:lnTo>
                    <a:pt x="723665" y="777881"/>
                  </a:lnTo>
                  <a:lnTo>
                    <a:pt x="735084" y="814919"/>
                  </a:lnTo>
                  <a:lnTo>
                    <a:pt x="742512" y="854899"/>
                  </a:lnTo>
                  <a:lnTo>
                    <a:pt x="746283" y="892424"/>
                  </a:lnTo>
                  <a:lnTo>
                    <a:pt x="747959" y="927210"/>
                  </a:lnTo>
                  <a:lnTo>
                    <a:pt x="748197" y="973151"/>
                  </a:lnTo>
                  <a:lnTo>
                    <a:pt x="744818" y="1009732"/>
                  </a:lnTo>
                  <a:lnTo>
                    <a:pt x="743319" y="1049935"/>
                  </a:lnTo>
                  <a:lnTo>
                    <a:pt x="747363" y="1091076"/>
                  </a:lnTo>
                  <a:lnTo>
                    <a:pt x="752416" y="1137922"/>
                  </a:lnTo>
                  <a:lnTo>
                    <a:pt x="762000" y="1174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31"/>
            <p:cNvSpPr/>
            <p:nvPr>
              <p:custDataLst>
                <p:tags r:id="rId10"/>
              </p:custDataLst>
            </p:nvPr>
          </p:nvSpPr>
          <p:spPr>
            <a:xfrm>
              <a:off x="1705777" y="1790700"/>
              <a:ext cx="243674" cy="50801"/>
            </a:xfrm>
            <a:custGeom>
              <a:avLst/>
              <a:gdLst/>
              <a:ahLst/>
              <a:cxnLst/>
              <a:rect l="0" t="0" r="0" b="0"/>
              <a:pathLst>
                <a:path w="243674" h="50801">
                  <a:moveTo>
                    <a:pt x="34123" y="50800"/>
                  </a:moveTo>
                  <a:lnTo>
                    <a:pt x="34123" y="50800"/>
                  </a:lnTo>
                  <a:lnTo>
                    <a:pt x="15962" y="40661"/>
                  </a:lnTo>
                  <a:lnTo>
                    <a:pt x="931" y="24317"/>
                  </a:lnTo>
                  <a:lnTo>
                    <a:pt x="0" y="22561"/>
                  </a:lnTo>
                  <a:lnTo>
                    <a:pt x="86" y="21391"/>
                  </a:lnTo>
                  <a:lnTo>
                    <a:pt x="848" y="20611"/>
                  </a:lnTo>
                  <a:lnTo>
                    <a:pt x="39210" y="15492"/>
                  </a:lnTo>
                  <a:lnTo>
                    <a:pt x="70956" y="9708"/>
                  </a:lnTo>
                  <a:lnTo>
                    <a:pt x="106232" y="4785"/>
                  </a:lnTo>
                  <a:lnTo>
                    <a:pt x="151679" y="4789"/>
                  </a:lnTo>
                  <a:lnTo>
                    <a:pt x="178473" y="5887"/>
                  </a:lnTo>
                  <a:lnTo>
                    <a:pt x="181861" y="7452"/>
                  </a:lnTo>
                  <a:lnTo>
                    <a:pt x="182710" y="9907"/>
                  </a:lnTo>
                  <a:lnTo>
                    <a:pt x="181864" y="12955"/>
                  </a:lnTo>
                  <a:lnTo>
                    <a:pt x="169636" y="16341"/>
                  </a:lnTo>
                  <a:lnTo>
                    <a:pt x="135188" y="22010"/>
                  </a:lnTo>
                  <a:lnTo>
                    <a:pt x="89233" y="30745"/>
                  </a:lnTo>
                  <a:lnTo>
                    <a:pt x="49276" y="39684"/>
                  </a:lnTo>
                  <a:lnTo>
                    <a:pt x="22138" y="49336"/>
                  </a:lnTo>
                  <a:lnTo>
                    <a:pt x="22605" y="49824"/>
                  </a:lnTo>
                  <a:lnTo>
                    <a:pt x="24328" y="50149"/>
                  </a:lnTo>
                  <a:lnTo>
                    <a:pt x="66107" y="44191"/>
                  </a:lnTo>
                  <a:lnTo>
                    <a:pt x="106194" y="35163"/>
                  </a:lnTo>
                  <a:lnTo>
                    <a:pt x="130853" y="29086"/>
                  </a:lnTo>
                  <a:lnTo>
                    <a:pt x="157877" y="22213"/>
                  </a:lnTo>
                  <a:lnTo>
                    <a:pt x="186476" y="14809"/>
                  </a:lnTo>
                  <a:lnTo>
                    <a:pt x="243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32"/>
            <p:cNvSpPr/>
            <p:nvPr>
              <p:custDataLst>
                <p:tags r:id="rId11"/>
              </p:custDataLst>
            </p:nvPr>
          </p:nvSpPr>
          <p:spPr>
            <a:xfrm>
              <a:off x="2590800" y="297180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68735" y="8789"/>
                  </a:lnTo>
                  <a:lnTo>
                    <a:pt x="25846" y="3949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3"/>
            <p:cNvSpPr/>
            <p:nvPr>
              <p:custDataLst>
                <p:tags r:id="rId12"/>
              </p:custDataLst>
            </p:nvPr>
          </p:nvSpPr>
          <p:spPr>
            <a:xfrm>
              <a:off x="2559432" y="1949450"/>
              <a:ext cx="444119" cy="660401"/>
            </a:xfrm>
            <a:custGeom>
              <a:avLst/>
              <a:gdLst/>
              <a:ahLst/>
              <a:cxnLst/>
              <a:rect l="0" t="0" r="0" b="0"/>
              <a:pathLst>
                <a:path w="444119" h="660401">
                  <a:moveTo>
                    <a:pt x="444118" y="0"/>
                  </a:moveTo>
                  <a:lnTo>
                    <a:pt x="444118" y="0"/>
                  </a:lnTo>
                  <a:lnTo>
                    <a:pt x="443412" y="6481"/>
                  </a:lnTo>
                  <a:lnTo>
                    <a:pt x="439092" y="34206"/>
                  </a:lnTo>
                  <a:lnTo>
                    <a:pt x="434397" y="76222"/>
                  </a:lnTo>
                  <a:lnTo>
                    <a:pt x="427098" y="111488"/>
                  </a:lnTo>
                  <a:lnTo>
                    <a:pt x="416798" y="150680"/>
                  </a:lnTo>
                  <a:lnTo>
                    <a:pt x="407046" y="193498"/>
                  </a:lnTo>
                  <a:lnTo>
                    <a:pt x="395186" y="239810"/>
                  </a:lnTo>
                  <a:lnTo>
                    <a:pt x="386096" y="265001"/>
                  </a:lnTo>
                  <a:lnTo>
                    <a:pt x="375804" y="290968"/>
                  </a:lnTo>
                  <a:lnTo>
                    <a:pt x="364708" y="315334"/>
                  </a:lnTo>
                  <a:lnTo>
                    <a:pt x="341092" y="361223"/>
                  </a:lnTo>
                  <a:lnTo>
                    <a:pt x="314603" y="401373"/>
                  </a:lnTo>
                  <a:lnTo>
                    <a:pt x="286367" y="437327"/>
                  </a:lnTo>
                  <a:lnTo>
                    <a:pt x="244115" y="483218"/>
                  </a:lnTo>
                  <a:lnTo>
                    <a:pt x="207920" y="514220"/>
                  </a:lnTo>
                  <a:lnTo>
                    <a:pt x="161884" y="536170"/>
                  </a:lnTo>
                  <a:lnTo>
                    <a:pt x="117203" y="549862"/>
                  </a:lnTo>
                  <a:lnTo>
                    <a:pt x="80470" y="557923"/>
                  </a:lnTo>
                  <a:lnTo>
                    <a:pt x="44526" y="560630"/>
                  </a:lnTo>
                  <a:lnTo>
                    <a:pt x="27225" y="567628"/>
                  </a:lnTo>
                  <a:lnTo>
                    <a:pt x="20590" y="575424"/>
                  </a:lnTo>
                  <a:lnTo>
                    <a:pt x="6137" y="611826"/>
                  </a:lnTo>
                  <a:lnTo>
                    <a:pt x="190" y="646780"/>
                  </a:lnTo>
                  <a:lnTo>
                    <a:pt x="0" y="651320"/>
                  </a:lnTo>
                  <a:lnTo>
                    <a:pt x="578" y="654347"/>
                  </a:lnTo>
                  <a:lnTo>
                    <a:pt x="1669" y="656364"/>
                  </a:lnTo>
                  <a:lnTo>
                    <a:pt x="5968" y="6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4"/>
            <p:cNvSpPr/>
            <p:nvPr>
              <p:custDataLst>
                <p:tags r:id="rId13"/>
              </p:custDataLst>
            </p:nvPr>
          </p:nvSpPr>
          <p:spPr>
            <a:xfrm>
              <a:off x="2532232" y="2463800"/>
              <a:ext cx="153819" cy="143371"/>
            </a:xfrm>
            <a:custGeom>
              <a:avLst/>
              <a:gdLst/>
              <a:ahLst/>
              <a:cxnLst/>
              <a:rect l="0" t="0" r="0" b="0"/>
              <a:pathLst>
                <a:path w="153819" h="143371">
                  <a:moveTo>
                    <a:pt x="26818" y="0"/>
                  </a:moveTo>
                  <a:lnTo>
                    <a:pt x="26818" y="0"/>
                  </a:lnTo>
                  <a:lnTo>
                    <a:pt x="13003" y="8789"/>
                  </a:lnTo>
                  <a:lnTo>
                    <a:pt x="9141" y="12209"/>
                  </a:lnTo>
                  <a:lnTo>
                    <a:pt x="336" y="33878"/>
                  </a:lnTo>
                  <a:lnTo>
                    <a:pt x="0" y="59270"/>
                  </a:lnTo>
                  <a:lnTo>
                    <a:pt x="20005" y="104815"/>
                  </a:lnTo>
                  <a:lnTo>
                    <a:pt x="43412" y="136055"/>
                  </a:lnTo>
                  <a:lnTo>
                    <a:pt x="53949" y="141608"/>
                  </a:lnTo>
                  <a:lnTo>
                    <a:pt x="67098" y="143370"/>
                  </a:lnTo>
                  <a:lnTo>
                    <a:pt x="96452" y="138984"/>
                  </a:lnTo>
                  <a:lnTo>
                    <a:pt x="15381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35"/>
            <p:cNvSpPr/>
            <p:nvPr>
              <p:custDataLst>
                <p:tags r:id="rId14"/>
              </p:custDataLst>
            </p:nvPr>
          </p:nvSpPr>
          <p:spPr>
            <a:xfrm>
              <a:off x="2035641" y="1257561"/>
              <a:ext cx="436361" cy="591219"/>
            </a:xfrm>
            <a:custGeom>
              <a:avLst/>
              <a:gdLst/>
              <a:ahLst/>
              <a:cxnLst/>
              <a:rect l="0" t="0" r="0" b="0"/>
              <a:pathLst>
                <a:path w="436361" h="591219">
                  <a:moveTo>
                    <a:pt x="250359" y="6089"/>
                  </a:moveTo>
                  <a:lnTo>
                    <a:pt x="250359" y="6089"/>
                  </a:lnTo>
                  <a:lnTo>
                    <a:pt x="239514" y="5383"/>
                  </a:lnTo>
                  <a:lnTo>
                    <a:pt x="193033" y="0"/>
                  </a:lnTo>
                  <a:lnTo>
                    <a:pt x="170736" y="3187"/>
                  </a:lnTo>
                  <a:lnTo>
                    <a:pt x="142884" y="18713"/>
                  </a:lnTo>
                  <a:lnTo>
                    <a:pt x="102573" y="55724"/>
                  </a:lnTo>
                  <a:lnTo>
                    <a:pt x="74710" y="97858"/>
                  </a:lnTo>
                  <a:lnTo>
                    <a:pt x="54700" y="136951"/>
                  </a:lnTo>
                  <a:lnTo>
                    <a:pt x="37811" y="180196"/>
                  </a:lnTo>
                  <a:lnTo>
                    <a:pt x="23248" y="226698"/>
                  </a:lnTo>
                  <a:lnTo>
                    <a:pt x="16402" y="251939"/>
                  </a:lnTo>
                  <a:lnTo>
                    <a:pt x="9721" y="277939"/>
                  </a:lnTo>
                  <a:lnTo>
                    <a:pt x="5267" y="302328"/>
                  </a:lnTo>
                  <a:lnTo>
                    <a:pt x="318" y="348241"/>
                  </a:lnTo>
                  <a:lnTo>
                    <a:pt x="0" y="392166"/>
                  </a:lnTo>
                  <a:lnTo>
                    <a:pt x="2916" y="433795"/>
                  </a:lnTo>
                  <a:lnTo>
                    <a:pt x="8916" y="471112"/>
                  </a:lnTo>
                  <a:lnTo>
                    <a:pt x="20049" y="504631"/>
                  </a:lnTo>
                  <a:lnTo>
                    <a:pt x="35816" y="534580"/>
                  </a:lnTo>
                  <a:lnTo>
                    <a:pt x="56934" y="559650"/>
                  </a:lnTo>
                  <a:lnTo>
                    <a:pt x="99366" y="583484"/>
                  </a:lnTo>
                  <a:lnTo>
                    <a:pt x="135038" y="590792"/>
                  </a:lnTo>
                  <a:lnTo>
                    <a:pt x="175822" y="591218"/>
                  </a:lnTo>
                  <a:lnTo>
                    <a:pt x="222170" y="582000"/>
                  </a:lnTo>
                  <a:lnTo>
                    <a:pt x="269110" y="564733"/>
                  </a:lnTo>
                  <a:lnTo>
                    <a:pt x="313021" y="541536"/>
                  </a:lnTo>
                  <a:lnTo>
                    <a:pt x="348999" y="512412"/>
                  </a:lnTo>
                  <a:lnTo>
                    <a:pt x="381453" y="473127"/>
                  </a:lnTo>
                  <a:lnTo>
                    <a:pt x="408812" y="426739"/>
                  </a:lnTo>
                  <a:lnTo>
                    <a:pt x="418083" y="401528"/>
                  </a:lnTo>
                  <a:lnTo>
                    <a:pt x="425675" y="375548"/>
                  </a:lnTo>
                  <a:lnTo>
                    <a:pt x="430736" y="346940"/>
                  </a:lnTo>
                  <a:lnTo>
                    <a:pt x="434111" y="316578"/>
                  </a:lnTo>
                  <a:lnTo>
                    <a:pt x="436360" y="285048"/>
                  </a:lnTo>
                  <a:lnTo>
                    <a:pt x="435037" y="252034"/>
                  </a:lnTo>
                  <a:lnTo>
                    <a:pt x="431333" y="218030"/>
                  </a:lnTo>
                  <a:lnTo>
                    <a:pt x="426042" y="183367"/>
                  </a:lnTo>
                  <a:lnTo>
                    <a:pt x="418281" y="151085"/>
                  </a:lnTo>
                  <a:lnTo>
                    <a:pt x="408874" y="120392"/>
                  </a:lnTo>
                  <a:lnTo>
                    <a:pt x="398369" y="90758"/>
                  </a:lnTo>
                  <a:lnTo>
                    <a:pt x="371645" y="48423"/>
                  </a:lnTo>
                  <a:lnTo>
                    <a:pt x="356616" y="32195"/>
                  </a:lnTo>
                  <a:lnTo>
                    <a:pt x="322984" y="16046"/>
                  </a:lnTo>
                  <a:lnTo>
                    <a:pt x="269409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36"/>
            <p:cNvSpPr/>
            <p:nvPr>
              <p:custDataLst>
                <p:tags r:id="rId15"/>
              </p:custDataLst>
            </p:nvPr>
          </p:nvSpPr>
          <p:spPr>
            <a:xfrm>
              <a:off x="3987800" y="3112383"/>
              <a:ext cx="95251" cy="88018"/>
            </a:xfrm>
            <a:custGeom>
              <a:avLst/>
              <a:gdLst/>
              <a:ahLst/>
              <a:cxnLst/>
              <a:rect l="0" t="0" r="0" b="0"/>
              <a:pathLst>
                <a:path w="95251" h="88018">
                  <a:moveTo>
                    <a:pt x="95250" y="5467"/>
                  </a:moveTo>
                  <a:lnTo>
                    <a:pt x="95250" y="5467"/>
                  </a:lnTo>
                  <a:lnTo>
                    <a:pt x="89783" y="0"/>
                  </a:lnTo>
                  <a:lnTo>
                    <a:pt x="50231" y="41824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37"/>
            <p:cNvSpPr/>
            <p:nvPr>
              <p:custDataLst>
                <p:tags r:id="rId16"/>
              </p:custDataLst>
            </p:nvPr>
          </p:nvSpPr>
          <p:spPr>
            <a:xfrm>
              <a:off x="3855855" y="3157715"/>
              <a:ext cx="119246" cy="27863"/>
            </a:xfrm>
            <a:custGeom>
              <a:avLst/>
              <a:gdLst/>
              <a:ahLst/>
              <a:cxnLst/>
              <a:rect l="0" t="0" r="0" b="0"/>
              <a:pathLst>
                <a:path w="119246" h="27863">
                  <a:moveTo>
                    <a:pt x="17645" y="10935"/>
                  </a:moveTo>
                  <a:lnTo>
                    <a:pt x="17645" y="10935"/>
                  </a:lnTo>
                  <a:lnTo>
                    <a:pt x="8211" y="2207"/>
                  </a:lnTo>
                  <a:lnTo>
                    <a:pt x="3340" y="0"/>
                  </a:lnTo>
                  <a:lnTo>
                    <a:pt x="1758" y="117"/>
                  </a:lnTo>
                  <a:lnTo>
                    <a:pt x="704" y="901"/>
                  </a:lnTo>
                  <a:lnTo>
                    <a:pt x="0" y="2129"/>
                  </a:lnTo>
                  <a:lnTo>
                    <a:pt x="943" y="3653"/>
                  </a:lnTo>
                  <a:lnTo>
                    <a:pt x="5753" y="7228"/>
                  </a:lnTo>
                  <a:lnTo>
                    <a:pt x="49239" y="25208"/>
                  </a:lnTo>
                  <a:lnTo>
                    <a:pt x="68140" y="27862"/>
                  </a:lnTo>
                  <a:lnTo>
                    <a:pt x="119245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8"/>
            <p:cNvSpPr/>
            <p:nvPr>
              <p:custDataLst>
                <p:tags r:id="rId17"/>
              </p:custDataLst>
            </p:nvPr>
          </p:nvSpPr>
          <p:spPr>
            <a:xfrm>
              <a:off x="2311400" y="1816100"/>
              <a:ext cx="1682751" cy="1416051"/>
            </a:xfrm>
            <a:custGeom>
              <a:avLst/>
              <a:gdLst/>
              <a:ahLst/>
              <a:cxnLst/>
              <a:rect l="0" t="0" r="0" b="0"/>
              <a:pathLst>
                <a:path w="1682751" h="1416051">
                  <a:moveTo>
                    <a:pt x="0" y="0"/>
                  </a:moveTo>
                  <a:lnTo>
                    <a:pt x="0" y="0"/>
                  </a:lnTo>
                  <a:lnTo>
                    <a:pt x="29886" y="42095"/>
                  </a:lnTo>
                  <a:lnTo>
                    <a:pt x="63732" y="70642"/>
                  </a:lnTo>
                  <a:lnTo>
                    <a:pt x="96529" y="90192"/>
                  </a:lnTo>
                  <a:lnTo>
                    <a:pt x="135329" y="109935"/>
                  </a:lnTo>
                  <a:lnTo>
                    <a:pt x="178445" y="128117"/>
                  </a:lnTo>
                  <a:lnTo>
                    <a:pt x="202924" y="136917"/>
                  </a:lnTo>
                  <a:lnTo>
                    <a:pt x="229122" y="145606"/>
                  </a:lnTo>
                  <a:lnTo>
                    <a:pt x="256464" y="154221"/>
                  </a:lnTo>
                  <a:lnTo>
                    <a:pt x="285982" y="162786"/>
                  </a:lnTo>
                  <a:lnTo>
                    <a:pt x="316949" y="171318"/>
                  </a:lnTo>
                  <a:lnTo>
                    <a:pt x="348883" y="179829"/>
                  </a:lnTo>
                  <a:lnTo>
                    <a:pt x="382872" y="189031"/>
                  </a:lnTo>
                  <a:lnTo>
                    <a:pt x="418231" y="198693"/>
                  </a:lnTo>
                  <a:lnTo>
                    <a:pt x="454504" y="208662"/>
                  </a:lnTo>
                  <a:lnTo>
                    <a:pt x="494208" y="218836"/>
                  </a:lnTo>
                  <a:lnTo>
                    <a:pt x="536200" y="229146"/>
                  </a:lnTo>
                  <a:lnTo>
                    <a:pt x="579717" y="239547"/>
                  </a:lnTo>
                  <a:lnTo>
                    <a:pt x="624250" y="249304"/>
                  </a:lnTo>
                  <a:lnTo>
                    <a:pt x="669461" y="258630"/>
                  </a:lnTo>
                  <a:lnTo>
                    <a:pt x="715124" y="267670"/>
                  </a:lnTo>
                  <a:lnTo>
                    <a:pt x="761794" y="277225"/>
                  </a:lnTo>
                  <a:lnTo>
                    <a:pt x="809135" y="287122"/>
                  </a:lnTo>
                  <a:lnTo>
                    <a:pt x="856923" y="297248"/>
                  </a:lnTo>
                  <a:lnTo>
                    <a:pt x="905010" y="307526"/>
                  </a:lnTo>
                  <a:lnTo>
                    <a:pt x="953295" y="317906"/>
                  </a:lnTo>
                  <a:lnTo>
                    <a:pt x="1001714" y="328354"/>
                  </a:lnTo>
                  <a:lnTo>
                    <a:pt x="1048809" y="339553"/>
                  </a:lnTo>
                  <a:lnTo>
                    <a:pt x="1095023" y="351252"/>
                  </a:lnTo>
                  <a:lnTo>
                    <a:pt x="1140648" y="363284"/>
                  </a:lnTo>
                  <a:lnTo>
                    <a:pt x="1183766" y="375540"/>
                  </a:lnTo>
                  <a:lnTo>
                    <a:pt x="1225210" y="387943"/>
                  </a:lnTo>
                  <a:lnTo>
                    <a:pt x="1265540" y="400446"/>
                  </a:lnTo>
                  <a:lnTo>
                    <a:pt x="1302305" y="412308"/>
                  </a:lnTo>
                  <a:lnTo>
                    <a:pt x="1336692" y="423744"/>
                  </a:lnTo>
                  <a:lnTo>
                    <a:pt x="1369495" y="434896"/>
                  </a:lnTo>
                  <a:lnTo>
                    <a:pt x="1399124" y="445859"/>
                  </a:lnTo>
                  <a:lnTo>
                    <a:pt x="1426638" y="456694"/>
                  </a:lnTo>
                  <a:lnTo>
                    <a:pt x="1452742" y="467446"/>
                  </a:lnTo>
                  <a:lnTo>
                    <a:pt x="1498680" y="486919"/>
                  </a:lnTo>
                  <a:lnTo>
                    <a:pt x="1538146" y="504275"/>
                  </a:lnTo>
                  <a:lnTo>
                    <a:pt x="1582754" y="525946"/>
                  </a:lnTo>
                  <a:lnTo>
                    <a:pt x="1611650" y="545067"/>
                  </a:lnTo>
                  <a:lnTo>
                    <a:pt x="1619400" y="555284"/>
                  </a:lnTo>
                  <a:lnTo>
                    <a:pt x="1623763" y="568968"/>
                  </a:lnTo>
                  <a:lnTo>
                    <a:pt x="1621685" y="585331"/>
                  </a:lnTo>
                  <a:lnTo>
                    <a:pt x="1606639" y="630807"/>
                  </a:lnTo>
                  <a:lnTo>
                    <a:pt x="1603062" y="661123"/>
                  </a:lnTo>
                  <a:lnTo>
                    <a:pt x="1601472" y="699057"/>
                  </a:lnTo>
                  <a:lnTo>
                    <a:pt x="1601471" y="741787"/>
                  </a:lnTo>
                  <a:lnTo>
                    <a:pt x="1603822" y="786648"/>
                  </a:lnTo>
                  <a:lnTo>
                    <a:pt x="1607219" y="830575"/>
                  </a:lnTo>
                  <a:lnTo>
                    <a:pt x="1611786" y="876439"/>
                  </a:lnTo>
                  <a:lnTo>
                    <a:pt x="1614980" y="902498"/>
                  </a:lnTo>
                  <a:lnTo>
                    <a:pt x="1618520" y="929749"/>
                  </a:lnTo>
                  <a:lnTo>
                    <a:pt x="1621585" y="955677"/>
                  </a:lnTo>
                  <a:lnTo>
                    <a:pt x="1624335" y="980723"/>
                  </a:lnTo>
                  <a:lnTo>
                    <a:pt x="1628565" y="1027133"/>
                  </a:lnTo>
                  <a:lnTo>
                    <a:pt x="1630445" y="1066574"/>
                  </a:lnTo>
                  <a:lnTo>
                    <a:pt x="1631281" y="1101037"/>
                  </a:lnTo>
                  <a:lnTo>
                    <a:pt x="1632358" y="1133522"/>
                  </a:lnTo>
                  <a:lnTo>
                    <a:pt x="1635189" y="1166775"/>
                  </a:lnTo>
                  <a:lnTo>
                    <a:pt x="1638799" y="1202250"/>
                  </a:lnTo>
                  <a:lnTo>
                    <a:pt x="1642755" y="1237772"/>
                  </a:lnTo>
                  <a:lnTo>
                    <a:pt x="1649654" y="1284832"/>
                  </a:lnTo>
                  <a:lnTo>
                    <a:pt x="1660322" y="1325194"/>
                  </a:lnTo>
                  <a:lnTo>
                    <a:pt x="1674687" y="1368914"/>
                  </a:lnTo>
                  <a:lnTo>
                    <a:pt x="1682750" y="141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9"/>
            <p:cNvSpPr/>
            <p:nvPr>
              <p:custDataLst>
                <p:tags r:id="rId18"/>
              </p:custDataLst>
            </p:nvPr>
          </p:nvSpPr>
          <p:spPr>
            <a:xfrm>
              <a:off x="3730141" y="1879600"/>
              <a:ext cx="555799" cy="1066801"/>
            </a:xfrm>
            <a:custGeom>
              <a:avLst/>
              <a:gdLst/>
              <a:ahLst/>
              <a:cxnLst/>
              <a:rect l="0" t="0" r="0" b="0"/>
              <a:pathLst>
                <a:path w="555799" h="10668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1113" y="27851"/>
                  </a:lnTo>
                  <a:lnTo>
                    <a:pt x="77315" y="51448"/>
                  </a:lnTo>
                  <a:lnTo>
                    <a:pt x="109773" y="72960"/>
                  </a:lnTo>
                  <a:lnTo>
                    <a:pt x="147247" y="98514"/>
                  </a:lnTo>
                  <a:lnTo>
                    <a:pt x="185304" y="127745"/>
                  </a:lnTo>
                  <a:lnTo>
                    <a:pt x="218680" y="161903"/>
                  </a:lnTo>
                  <a:lnTo>
                    <a:pt x="248096" y="200133"/>
                  </a:lnTo>
                  <a:lnTo>
                    <a:pt x="274576" y="239937"/>
                  </a:lnTo>
                  <a:lnTo>
                    <a:pt x="298104" y="278794"/>
                  </a:lnTo>
                  <a:lnTo>
                    <a:pt x="322201" y="319112"/>
                  </a:lnTo>
                  <a:lnTo>
                    <a:pt x="347022" y="359844"/>
                  </a:lnTo>
                  <a:lnTo>
                    <a:pt x="372165" y="399114"/>
                  </a:lnTo>
                  <a:lnTo>
                    <a:pt x="397450" y="437734"/>
                  </a:lnTo>
                  <a:lnTo>
                    <a:pt x="422094" y="476065"/>
                  </a:lnTo>
                  <a:lnTo>
                    <a:pt x="444806" y="514268"/>
                  </a:lnTo>
                  <a:lnTo>
                    <a:pt x="468541" y="550532"/>
                  </a:lnTo>
                  <a:lnTo>
                    <a:pt x="491790" y="584053"/>
                  </a:lnTo>
                  <a:lnTo>
                    <a:pt x="519334" y="626019"/>
                  </a:lnTo>
                  <a:lnTo>
                    <a:pt x="540117" y="668399"/>
                  </a:lnTo>
                  <a:lnTo>
                    <a:pt x="553747" y="707829"/>
                  </a:lnTo>
                  <a:lnTo>
                    <a:pt x="555798" y="740363"/>
                  </a:lnTo>
                  <a:lnTo>
                    <a:pt x="552208" y="754500"/>
                  </a:lnTo>
                  <a:lnTo>
                    <a:pt x="534429" y="796682"/>
                  </a:lnTo>
                  <a:lnTo>
                    <a:pt x="517079" y="843516"/>
                  </a:lnTo>
                  <a:lnTo>
                    <a:pt x="503152" y="884617"/>
                  </a:lnTo>
                  <a:lnTo>
                    <a:pt x="485620" y="925801"/>
                  </a:lnTo>
                  <a:lnTo>
                    <a:pt x="460027" y="971163"/>
                  </a:lnTo>
                  <a:lnTo>
                    <a:pt x="426996" y="1005392"/>
                  </a:lnTo>
                  <a:lnTo>
                    <a:pt x="417351" y="1011285"/>
                  </a:lnTo>
                  <a:lnTo>
                    <a:pt x="402107" y="1014603"/>
                  </a:lnTo>
                  <a:lnTo>
                    <a:pt x="357210" y="1021707"/>
                  </a:lnTo>
                  <a:lnTo>
                    <a:pt x="335335" y="1024104"/>
                  </a:lnTo>
                  <a:lnTo>
                    <a:pt x="288890" y="1041446"/>
                  </a:lnTo>
                  <a:lnTo>
                    <a:pt x="242832" y="1058316"/>
                  </a:lnTo>
                  <a:lnTo>
                    <a:pt x="211967" y="1066324"/>
                  </a:lnTo>
                  <a:lnTo>
                    <a:pt x="168759" y="1066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40"/>
            <p:cNvSpPr/>
            <p:nvPr>
              <p:custDataLst>
                <p:tags r:id="rId19"/>
              </p:custDataLst>
            </p:nvPr>
          </p:nvSpPr>
          <p:spPr>
            <a:xfrm>
              <a:off x="2461979" y="2984500"/>
              <a:ext cx="122472" cy="38101"/>
            </a:xfrm>
            <a:custGeom>
              <a:avLst/>
              <a:gdLst/>
              <a:ahLst/>
              <a:cxnLst/>
              <a:rect l="0" t="0" r="0" b="0"/>
              <a:pathLst>
                <a:path w="122472" h="381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43231" y="23765"/>
                  </a:lnTo>
                  <a:lnTo>
                    <a:pt x="81210" y="34537"/>
                  </a:lnTo>
                  <a:lnTo>
                    <a:pt x="12247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441"/>
          <p:cNvSpPr/>
          <p:nvPr>
            <p:custDataLst>
              <p:tags r:id="rId7"/>
            </p:custDataLst>
          </p:nvPr>
        </p:nvSpPr>
        <p:spPr>
          <a:xfrm>
            <a:off x="3003550" y="1769103"/>
            <a:ext cx="127001" cy="52248"/>
          </a:xfrm>
          <a:custGeom>
            <a:avLst/>
            <a:gdLst/>
            <a:ahLst/>
            <a:cxnLst/>
            <a:rect l="0" t="0" r="0" b="0"/>
            <a:pathLst>
              <a:path w="127001" h="52248">
                <a:moveTo>
                  <a:pt x="0" y="27947"/>
                </a:moveTo>
                <a:lnTo>
                  <a:pt x="0" y="27947"/>
                </a:lnTo>
                <a:lnTo>
                  <a:pt x="15208" y="14149"/>
                </a:lnTo>
                <a:lnTo>
                  <a:pt x="40477" y="3166"/>
                </a:lnTo>
                <a:lnTo>
                  <a:pt x="57501" y="0"/>
                </a:lnTo>
                <a:lnTo>
                  <a:pt x="99161" y="3716"/>
                </a:lnTo>
                <a:lnTo>
                  <a:pt x="108441" y="5443"/>
                </a:lnTo>
                <a:lnTo>
                  <a:pt x="113921" y="8006"/>
                </a:lnTo>
                <a:lnTo>
                  <a:pt x="116870" y="11125"/>
                </a:lnTo>
                <a:lnTo>
                  <a:pt x="118130" y="14616"/>
                </a:lnTo>
                <a:lnTo>
                  <a:pt x="116148" y="18354"/>
                </a:lnTo>
                <a:lnTo>
                  <a:pt x="106419" y="26271"/>
                </a:lnTo>
                <a:lnTo>
                  <a:pt x="81705" y="38661"/>
                </a:lnTo>
                <a:lnTo>
                  <a:pt x="41748" y="46056"/>
                </a:lnTo>
                <a:lnTo>
                  <a:pt x="2824" y="52247"/>
                </a:lnTo>
                <a:lnTo>
                  <a:pt x="1882" y="51908"/>
                </a:lnTo>
                <a:lnTo>
                  <a:pt x="37825" y="37670"/>
                </a:lnTo>
                <a:lnTo>
                  <a:pt x="70903" y="28505"/>
                </a:lnTo>
                <a:lnTo>
                  <a:pt x="127000" y="15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442"/>
          <p:cNvSpPr/>
          <p:nvPr>
            <p:custDataLst>
              <p:tags r:id="rId8"/>
            </p:custDataLst>
          </p:nvPr>
        </p:nvSpPr>
        <p:spPr>
          <a:xfrm>
            <a:off x="3433289" y="1263650"/>
            <a:ext cx="424123" cy="660798"/>
          </a:xfrm>
          <a:custGeom>
            <a:avLst/>
            <a:gdLst/>
            <a:ahLst/>
            <a:cxnLst/>
            <a:rect l="0" t="0" r="0" b="0"/>
            <a:pathLst>
              <a:path w="424123" h="660798">
                <a:moveTo>
                  <a:pt x="224311" y="0"/>
                </a:moveTo>
                <a:lnTo>
                  <a:pt x="224311" y="0"/>
                </a:lnTo>
                <a:lnTo>
                  <a:pt x="193188" y="2117"/>
                </a:lnTo>
                <a:lnTo>
                  <a:pt x="154255" y="17325"/>
                </a:lnTo>
                <a:lnTo>
                  <a:pt x="110734" y="49819"/>
                </a:lnTo>
                <a:lnTo>
                  <a:pt x="78818" y="81408"/>
                </a:lnTo>
                <a:lnTo>
                  <a:pt x="53344" y="120378"/>
                </a:lnTo>
                <a:lnTo>
                  <a:pt x="32614" y="165685"/>
                </a:lnTo>
                <a:lnTo>
                  <a:pt x="23135" y="191595"/>
                </a:lnTo>
                <a:lnTo>
                  <a:pt x="13994" y="218747"/>
                </a:lnTo>
                <a:lnTo>
                  <a:pt x="7900" y="246020"/>
                </a:lnTo>
                <a:lnTo>
                  <a:pt x="3837" y="273374"/>
                </a:lnTo>
                <a:lnTo>
                  <a:pt x="1128" y="300783"/>
                </a:lnTo>
                <a:lnTo>
                  <a:pt x="28" y="329639"/>
                </a:lnTo>
                <a:lnTo>
                  <a:pt x="0" y="359459"/>
                </a:lnTo>
                <a:lnTo>
                  <a:pt x="687" y="389923"/>
                </a:lnTo>
                <a:lnTo>
                  <a:pt x="3967" y="418698"/>
                </a:lnTo>
                <a:lnTo>
                  <a:pt x="8976" y="446349"/>
                </a:lnTo>
                <a:lnTo>
                  <a:pt x="15138" y="473249"/>
                </a:lnTo>
                <a:lnTo>
                  <a:pt x="22773" y="498238"/>
                </a:lnTo>
                <a:lnTo>
                  <a:pt x="40664" y="544819"/>
                </a:lnTo>
                <a:lnTo>
                  <a:pt x="62257" y="585277"/>
                </a:lnTo>
                <a:lnTo>
                  <a:pt x="87376" y="619251"/>
                </a:lnTo>
                <a:lnTo>
                  <a:pt x="117354" y="643758"/>
                </a:lnTo>
                <a:lnTo>
                  <a:pt x="153256" y="656531"/>
                </a:lnTo>
                <a:lnTo>
                  <a:pt x="192025" y="660797"/>
                </a:lnTo>
                <a:lnTo>
                  <a:pt x="230423" y="657989"/>
                </a:lnTo>
                <a:lnTo>
                  <a:pt x="270536" y="642631"/>
                </a:lnTo>
                <a:lnTo>
                  <a:pt x="310472" y="617225"/>
                </a:lnTo>
                <a:lnTo>
                  <a:pt x="347036" y="582415"/>
                </a:lnTo>
                <a:lnTo>
                  <a:pt x="378339" y="539662"/>
                </a:lnTo>
                <a:lnTo>
                  <a:pt x="392613" y="516408"/>
                </a:lnTo>
                <a:lnTo>
                  <a:pt x="402834" y="489616"/>
                </a:lnTo>
                <a:lnTo>
                  <a:pt x="410354" y="460466"/>
                </a:lnTo>
                <a:lnTo>
                  <a:pt x="416073" y="429744"/>
                </a:lnTo>
                <a:lnTo>
                  <a:pt x="419886" y="396563"/>
                </a:lnTo>
                <a:lnTo>
                  <a:pt x="422428" y="361742"/>
                </a:lnTo>
                <a:lnTo>
                  <a:pt x="424122" y="325828"/>
                </a:lnTo>
                <a:lnTo>
                  <a:pt x="423135" y="290596"/>
                </a:lnTo>
                <a:lnTo>
                  <a:pt x="420361" y="255820"/>
                </a:lnTo>
                <a:lnTo>
                  <a:pt x="416394" y="221347"/>
                </a:lnTo>
                <a:lnTo>
                  <a:pt x="409516" y="191309"/>
                </a:lnTo>
                <a:lnTo>
                  <a:pt x="400698" y="164228"/>
                </a:lnTo>
                <a:lnTo>
                  <a:pt x="377494" y="119557"/>
                </a:lnTo>
                <a:lnTo>
                  <a:pt x="346014" y="90296"/>
                </a:lnTo>
                <a:lnTo>
                  <a:pt x="305212" y="75409"/>
                </a:lnTo>
                <a:lnTo>
                  <a:pt x="267323" y="68793"/>
                </a:lnTo>
                <a:lnTo>
                  <a:pt x="237011" y="63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7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86"/>
          <p:cNvGrpSpPr/>
          <p:nvPr/>
        </p:nvGrpSpPr>
        <p:grpSpPr>
          <a:xfrm>
            <a:off x="1253474" y="1271082"/>
            <a:ext cx="1096027" cy="498664"/>
            <a:chOff x="1253474" y="1271082"/>
            <a:chExt cx="1096027" cy="498664"/>
          </a:xfrm>
        </p:grpSpPr>
        <p:sp>
          <p:nvSpPr>
            <p:cNvPr id="2" name="SMARTInkShape-443"/>
            <p:cNvSpPr/>
            <p:nvPr>
              <p:custDataLst>
                <p:tags r:id="rId206"/>
              </p:custDataLst>
            </p:nvPr>
          </p:nvSpPr>
          <p:spPr>
            <a:xfrm>
              <a:off x="2216150" y="1358900"/>
              <a:ext cx="133351" cy="101601"/>
            </a:xfrm>
            <a:custGeom>
              <a:avLst/>
              <a:gdLst/>
              <a:ahLst/>
              <a:cxnLst/>
              <a:rect l="0" t="0" r="0" b="0"/>
              <a:pathLst>
                <a:path w="133351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1" y="22381"/>
                  </a:lnTo>
                  <a:lnTo>
                    <a:pt x="17828" y="65359"/>
                  </a:lnTo>
                  <a:lnTo>
                    <a:pt x="18978" y="98123"/>
                  </a:lnTo>
                  <a:lnTo>
                    <a:pt x="31256" y="53308"/>
                  </a:lnTo>
                  <a:lnTo>
                    <a:pt x="42814" y="24654"/>
                  </a:lnTo>
                  <a:lnTo>
                    <a:pt x="54777" y="12603"/>
                  </a:lnTo>
                  <a:lnTo>
                    <a:pt x="61918" y="8402"/>
                  </a:lnTo>
                  <a:lnTo>
                    <a:pt x="75497" y="5616"/>
                  </a:lnTo>
                  <a:lnTo>
                    <a:pt x="82081" y="5861"/>
                  </a:lnTo>
                  <a:lnTo>
                    <a:pt x="95042" y="11777"/>
                  </a:lnTo>
                  <a:lnTo>
                    <a:pt x="107857" y="22873"/>
                  </a:lnTo>
                  <a:lnTo>
                    <a:pt x="120609" y="39564"/>
                  </a:lnTo>
                  <a:lnTo>
                    <a:pt x="127687" y="56860"/>
                  </a:lnTo>
                  <a:lnTo>
                    <a:pt x="133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4"/>
            <p:cNvSpPr/>
            <p:nvPr>
              <p:custDataLst>
                <p:tags r:id="rId207"/>
              </p:custDataLst>
            </p:nvPr>
          </p:nvSpPr>
          <p:spPr>
            <a:xfrm>
              <a:off x="2098719" y="1374292"/>
              <a:ext cx="79390" cy="117950"/>
            </a:xfrm>
            <a:custGeom>
              <a:avLst/>
              <a:gdLst/>
              <a:ahLst/>
              <a:cxnLst/>
              <a:rect l="0" t="0" r="0" b="0"/>
              <a:pathLst>
                <a:path w="79390" h="117950">
                  <a:moveTo>
                    <a:pt x="47581" y="3658"/>
                  </a:moveTo>
                  <a:lnTo>
                    <a:pt x="47581" y="3658"/>
                  </a:lnTo>
                  <a:lnTo>
                    <a:pt x="44210" y="3658"/>
                  </a:lnTo>
                  <a:lnTo>
                    <a:pt x="43217" y="2952"/>
                  </a:lnTo>
                  <a:lnTo>
                    <a:pt x="42555" y="1776"/>
                  </a:lnTo>
                  <a:lnTo>
                    <a:pt x="42114" y="287"/>
                  </a:lnTo>
                  <a:lnTo>
                    <a:pt x="40408" y="0"/>
                  </a:lnTo>
                  <a:lnTo>
                    <a:pt x="20261" y="6408"/>
                  </a:lnTo>
                  <a:lnTo>
                    <a:pt x="10509" y="15934"/>
                  </a:lnTo>
                  <a:lnTo>
                    <a:pt x="5933" y="22425"/>
                  </a:lnTo>
                  <a:lnTo>
                    <a:pt x="848" y="39045"/>
                  </a:lnTo>
                  <a:lnTo>
                    <a:pt x="0" y="58191"/>
                  </a:lnTo>
                  <a:lnTo>
                    <a:pt x="4326" y="78459"/>
                  </a:lnTo>
                  <a:lnTo>
                    <a:pt x="18067" y="102962"/>
                  </a:lnTo>
                  <a:lnTo>
                    <a:pt x="31406" y="113175"/>
                  </a:lnTo>
                  <a:lnTo>
                    <a:pt x="38914" y="116886"/>
                  </a:lnTo>
                  <a:lnTo>
                    <a:pt x="46037" y="117949"/>
                  </a:lnTo>
                  <a:lnTo>
                    <a:pt x="59595" y="115367"/>
                  </a:lnTo>
                  <a:lnTo>
                    <a:pt x="70795" y="103871"/>
                  </a:lnTo>
                  <a:lnTo>
                    <a:pt x="75757" y="95867"/>
                  </a:lnTo>
                  <a:lnTo>
                    <a:pt x="79389" y="79447"/>
                  </a:lnTo>
                  <a:lnTo>
                    <a:pt x="79369" y="71117"/>
                  </a:lnTo>
                  <a:lnTo>
                    <a:pt x="65858" y="39168"/>
                  </a:lnTo>
                  <a:lnTo>
                    <a:pt x="4123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5"/>
            <p:cNvSpPr/>
            <p:nvPr>
              <p:custDataLst>
                <p:tags r:id="rId208"/>
              </p:custDataLst>
            </p:nvPr>
          </p:nvSpPr>
          <p:spPr>
            <a:xfrm>
              <a:off x="2032000" y="1320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6"/>
            <p:cNvSpPr/>
            <p:nvPr>
              <p:custDataLst>
                <p:tags r:id="rId209"/>
              </p:custDataLst>
            </p:nvPr>
          </p:nvSpPr>
          <p:spPr>
            <a:xfrm>
              <a:off x="2032000" y="1403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7"/>
            <p:cNvSpPr/>
            <p:nvPr>
              <p:custDataLst>
                <p:tags r:id="rId210"/>
              </p:custDataLst>
            </p:nvPr>
          </p:nvSpPr>
          <p:spPr>
            <a:xfrm>
              <a:off x="1429351" y="1443373"/>
              <a:ext cx="75600" cy="131428"/>
            </a:xfrm>
            <a:custGeom>
              <a:avLst/>
              <a:gdLst/>
              <a:ahLst/>
              <a:cxnLst/>
              <a:rect l="0" t="0" r="0" b="0"/>
              <a:pathLst>
                <a:path w="75600" h="131428">
                  <a:moveTo>
                    <a:pt x="5749" y="48877"/>
                  </a:moveTo>
                  <a:lnTo>
                    <a:pt x="5749" y="48877"/>
                  </a:lnTo>
                  <a:lnTo>
                    <a:pt x="26471" y="46995"/>
                  </a:lnTo>
                  <a:lnTo>
                    <a:pt x="38948" y="42396"/>
                  </a:lnTo>
                  <a:lnTo>
                    <a:pt x="53900" y="33297"/>
                  </a:lnTo>
                  <a:lnTo>
                    <a:pt x="64309" y="22197"/>
                  </a:lnTo>
                  <a:lnTo>
                    <a:pt x="69876" y="11619"/>
                  </a:lnTo>
                  <a:lnTo>
                    <a:pt x="70372" y="7811"/>
                  </a:lnTo>
                  <a:lnTo>
                    <a:pt x="69998" y="4566"/>
                  </a:lnTo>
                  <a:lnTo>
                    <a:pt x="67632" y="2403"/>
                  </a:lnTo>
                  <a:lnTo>
                    <a:pt x="59358" y="0"/>
                  </a:lnTo>
                  <a:lnTo>
                    <a:pt x="36058" y="5389"/>
                  </a:lnTo>
                  <a:lnTo>
                    <a:pt x="20631" y="17789"/>
                  </a:lnTo>
                  <a:lnTo>
                    <a:pt x="8130" y="35060"/>
                  </a:lnTo>
                  <a:lnTo>
                    <a:pt x="222" y="54496"/>
                  </a:lnTo>
                  <a:lnTo>
                    <a:pt x="0" y="73011"/>
                  </a:lnTo>
                  <a:lnTo>
                    <a:pt x="1916" y="81900"/>
                  </a:lnTo>
                  <a:lnTo>
                    <a:pt x="13453" y="97420"/>
                  </a:lnTo>
                  <a:lnTo>
                    <a:pt x="31045" y="110668"/>
                  </a:lnTo>
                  <a:lnTo>
                    <a:pt x="75599" y="13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8"/>
            <p:cNvSpPr/>
            <p:nvPr>
              <p:custDataLst>
                <p:tags r:id="rId211"/>
              </p:custDataLst>
            </p:nvPr>
          </p:nvSpPr>
          <p:spPr>
            <a:xfrm>
              <a:off x="1564007" y="1451661"/>
              <a:ext cx="93344" cy="318085"/>
            </a:xfrm>
            <a:custGeom>
              <a:avLst/>
              <a:gdLst/>
              <a:ahLst/>
              <a:cxnLst/>
              <a:rect l="0" t="0" r="0" b="0"/>
              <a:pathLst>
                <a:path w="93344" h="318085">
                  <a:moveTo>
                    <a:pt x="93343" y="8839"/>
                  </a:moveTo>
                  <a:lnTo>
                    <a:pt x="93343" y="8839"/>
                  </a:lnTo>
                  <a:lnTo>
                    <a:pt x="68924" y="0"/>
                  </a:lnTo>
                  <a:lnTo>
                    <a:pt x="51916" y="1618"/>
                  </a:lnTo>
                  <a:lnTo>
                    <a:pt x="34009" y="7746"/>
                  </a:lnTo>
                  <a:lnTo>
                    <a:pt x="12733" y="23097"/>
                  </a:lnTo>
                  <a:lnTo>
                    <a:pt x="2013" y="34931"/>
                  </a:lnTo>
                  <a:lnTo>
                    <a:pt x="0" y="40345"/>
                  </a:lnTo>
                  <a:lnTo>
                    <a:pt x="70" y="45365"/>
                  </a:lnTo>
                  <a:lnTo>
                    <a:pt x="1528" y="50123"/>
                  </a:lnTo>
                  <a:lnTo>
                    <a:pt x="4616" y="54001"/>
                  </a:lnTo>
                  <a:lnTo>
                    <a:pt x="13692" y="60191"/>
                  </a:lnTo>
                  <a:lnTo>
                    <a:pt x="20487" y="60007"/>
                  </a:lnTo>
                  <a:lnTo>
                    <a:pt x="37444" y="54158"/>
                  </a:lnTo>
                  <a:lnTo>
                    <a:pt x="60082" y="38965"/>
                  </a:lnTo>
                  <a:lnTo>
                    <a:pt x="78513" y="17927"/>
                  </a:lnTo>
                  <a:lnTo>
                    <a:pt x="78517" y="18425"/>
                  </a:lnTo>
                  <a:lnTo>
                    <a:pt x="71618" y="43219"/>
                  </a:lnTo>
                  <a:lnTo>
                    <a:pt x="69032" y="78371"/>
                  </a:lnTo>
                  <a:lnTo>
                    <a:pt x="70308" y="109592"/>
                  </a:lnTo>
                  <a:lnTo>
                    <a:pt x="73227" y="145340"/>
                  </a:lnTo>
                  <a:lnTo>
                    <a:pt x="76877" y="184747"/>
                  </a:lnTo>
                  <a:lnTo>
                    <a:pt x="80851" y="222016"/>
                  </a:lnTo>
                  <a:lnTo>
                    <a:pt x="83291" y="269088"/>
                  </a:lnTo>
                  <a:lnTo>
                    <a:pt x="79703" y="292427"/>
                  </a:lnTo>
                  <a:lnTo>
                    <a:pt x="71053" y="309856"/>
                  </a:lnTo>
                  <a:lnTo>
                    <a:pt x="65077" y="314645"/>
                  </a:lnTo>
                  <a:lnTo>
                    <a:pt x="50912" y="318084"/>
                  </a:lnTo>
                  <a:lnTo>
                    <a:pt x="37090" y="313498"/>
                  </a:lnTo>
                  <a:lnTo>
                    <a:pt x="30441" y="309312"/>
                  </a:lnTo>
                  <a:lnTo>
                    <a:pt x="19290" y="295253"/>
                  </a:lnTo>
                  <a:lnTo>
                    <a:pt x="14341" y="286565"/>
                  </a:lnTo>
                  <a:lnTo>
                    <a:pt x="7376" y="247369"/>
                  </a:lnTo>
                  <a:lnTo>
                    <a:pt x="4443" y="218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9"/>
            <p:cNvSpPr/>
            <p:nvPr>
              <p:custDataLst>
                <p:tags r:id="rId212"/>
              </p:custDataLst>
            </p:nvPr>
          </p:nvSpPr>
          <p:spPr>
            <a:xfrm>
              <a:off x="1664583" y="1422400"/>
              <a:ext cx="62618" cy="126314"/>
            </a:xfrm>
            <a:custGeom>
              <a:avLst/>
              <a:gdLst/>
              <a:ahLst/>
              <a:cxnLst/>
              <a:rect l="0" t="0" r="0" b="0"/>
              <a:pathLst>
                <a:path w="62618" h="126314">
                  <a:moveTo>
                    <a:pt x="5467" y="19050"/>
                  </a:moveTo>
                  <a:lnTo>
                    <a:pt x="5467" y="19050"/>
                  </a:lnTo>
                  <a:lnTo>
                    <a:pt x="0" y="8115"/>
                  </a:lnTo>
                  <a:lnTo>
                    <a:pt x="1116" y="7527"/>
                  </a:lnTo>
                  <a:lnTo>
                    <a:pt x="6120" y="6873"/>
                  </a:lnTo>
                  <a:lnTo>
                    <a:pt x="20242" y="13247"/>
                  </a:lnTo>
                  <a:lnTo>
                    <a:pt x="37832" y="34186"/>
                  </a:lnTo>
                  <a:lnTo>
                    <a:pt x="53078" y="66103"/>
                  </a:lnTo>
                  <a:lnTo>
                    <a:pt x="59791" y="99000"/>
                  </a:lnTo>
                  <a:lnTo>
                    <a:pt x="58408" y="120977"/>
                  </a:lnTo>
                  <a:lnTo>
                    <a:pt x="56989" y="124396"/>
                  </a:lnTo>
                  <a:lnTo>
                    <a:pt x="55337" y="125970"/>
                  </a:lnTo>
                  <a:lnTo>
                    <a:pt x="53531" y="126313"/>
                  </a:lnTo>
                  <a:lnTo>
                    <a:pt x="51620" y="123720"/>
                  </a:lnTo>
                  <a:lnTo>
                    <a:pt x="41396" y="84844"/>
                  </a:lnTo>
                  <a:lnTo>
                    <a:pt x="41826" y="46227"/>
                  </a:lnTo>
                  <a:lnTo>
                    <a:pt x="48438" y="25484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0"/>
            <p:cNvSpPr/>
            <p:nvPr>
              <p:custDataLst>
                <p:tags r:id="rId213"/>
              </p:custDataLst>
            </p:nvPr>
          </p:nvSpPr>
          <p:spPr>
            <a:xfrm>
              <a:off x="1758950" y="1382643"/>
              <a:ext cx="227186" cy="157421"/>
            </a:xfrm>
            <a:custGeom>
              <a:avLst/>
              <a:gdLst/>
              <a:ahLst/>
              <a:cxnLst/>
              <a:rect l="0" t="0" r="0" b="0"/>
              <a:pathLst>
                <a:path w="227186" h="157421">
                  <a:moveTo>
                    <a:pt x="0" y="90557"/>
                  </a:moveTo>
                  <a:lnTo>
                    <a:pt x="0" y="90557"/>
                  </a:lnTo>
                  <a:lnTo>
                    <a:pt x="8838" y="99395"/>
                  </a:lnTo>
                  <a:lnTo>
                    <a:pt x="12242" y="99272"/>
                  </a:lnTo>
                  <a:lnTo>
                    <a:pt x="21669" y="95371"/>
                  </a:lnTo>
                  <a:lnTo>
                    <a:pt x="35505" y="81870"/>
                  </a:lnTo>
                  <a:lnTo>
                    <a:pt x="45171" y="64465"/>
                  </a:lnTo>
                  <a:lnTo>
                    <a:pt x="46417" y="52149"/>
                  </a:lnTo>
                  <a:lnTo>
                    <a:pt x="45761" y="45902"/>
                  </a:lnTo>
                  <a:lnTo>
                    <a:pt x="43913" y="42442"/>
                  </a:lnTo>
                  <a:lnTo>
                    <a:pt x="41270" y="40842"/>
                  </a:lnTo>
                  <a:lnTo>
                    <a:pt x="38097" y="40480"/>
                  </a:lnTo>
                  <a:lnTo>
                    <a:pt x="28926" y="45723"/>
                  </a:lnTo>
                  <a:lnTo>
                    <a:pt x="18501" y="55814"/>
                  </a:lnTo>
                  <a:lnTo>
                    <a:pt x="9163" y="69706"/>
                  </a:lnTo>
                  <a:lnTo>
                    <a:pt x="2715" y="93394"/>
                  </a:lnTo>
                  <a:lnTo>
                    <a:pt x="804" y="114916"/>
                  </a:lnTo>
                  <a:lnTo>
                    <a:pt x="2653" y="120202"/>
                  </a:lnTo>
                  <a:lnTo>
                    <a:pt x="10351" y="127957"/>
                  </a:lnTo>
                  <a:lnTo>
                    <a:pt x="24591" y="129992"/>
                  </a:lnTo>
                  <a:lnTo>
                    <a:pt x="41974" y="127134"/>
                  </a:lnTo>
                  <a:lnTo>
                    <a:pt x="67627" y="112919"/>
                  </a:lnTo>
                  <a:lnTo>
                    <a:pt x="91691" y="90441"/>
                  </a:lnTo>
                  <a:lnTo>
                    <a:pt x="103310" y="71691"/>
                  </a:lnTo>
                  <a:lnTo>
                    <a:pt x="107534" y="53479"/>
                  </a:lnTo>
                  <a:lnTo>
                    <a:pt x="105945" y="31123"/>
                  </a:lnTo>
                  <a:lnTo>
                    <a:pt x="102826" y="21808"/>
                  </a:lnTo>
                  <a:lnTo>
                    <a:pt x="101006" y="19325"/>
                  </a:lnTo>
                  <a:lnTo>
                    <a:pt x="99087" y="17669"/>
                  </a:lnTo>
                  <a:lnTo>
                    <a:pt x="97808" y="18681"/>
                  </a:lnTo>
                  <a:lnTo>
                    <a:pt x="96387" y="25451"/>
                  </a:lnTo>
                  <a:lnTo>
                    <a:pt x="98958" y="41163"/>
                  </a:lnTo>
                  <a:lnTo>
                    <a:pt x="124512" y="86819"/>
                  </a:lnTo>
                  <a:lnTo>
                    <a:pt x="134102" y="111870"/>
                  </a:lnTo>
                  <a:lnTo>
                    <a:pt x="135331" y="126841"/>
                  </a:lnTo>
                  <a:lnTo>
                    <a:pt x="134670" y="133796"/>
                  </a:lnTo>
                  <a:lnTo>
                    <a:pt x="128292" y="145287"/>
                  </a:lnTo>
                  <a:lnTo>
                    <a:pt x="119108" y="153687"/>
                  </a:lnTo>
                  <a:lnTo>
                    <a:pt x="110322" y="157420"/>
                  </a:lnTo>
                  <a:lnTo>
                    <a:pt x="106709" y="157005"/>
                  </a:lnTo>
                  <a:lnTo>
                    <a:pt x="103595" y="155317"/>
                  </a:lnTo>
                  <a:lnTo>
                    <a:pt x="100813" y="152780"/>
                  </a:lnTo>
                  <a:lnTo>
                    <a:pt x="99664" y="148973"/>
                  </a:lnTo>
                  <a:lnTo>
                    <a:pt x="100269" y="139097"/>
                  </a:lnTo>
                  <a:lnTo>
                    <a:pt x="129055" y="100521"/>
                  </a:lnTo>
                  <a:lnTo>
                    <a:pt x="164643" y="60383"/>
                  </a:lnTo>
                  <a:lnTo>
                    <a:pt x="205581" y="12957"/>
                  </a:lnTo>
                  <a:lnTo>
                    <a:pt x="208315" y="8484"/>
                  </a:lnTo>
                  <a:lnTo>
                    <a:pt x="209432" y="4797"/>
                  </a:lnTo>
                  <a:lnTo>
                    <a:pt x="209472" y="1634"/>
                  </a:lnTo>
                  <a:lnTo>
                    <a:pt x="208086" y="230"/>
                  </a:lnTo>
                  <a:lnTo>
                    <a:pt x="205752" y="0"/>
                  </a:lnTo>
                  <a:lnTo>
                    <a:pt x="202785" y="553"/>
                  </a:lnTo>
                  <a:lnTo>
                    <a:pt x="188496" y="8072"/>
                  </a:lnTo>
                  <a:lnTo>
                    <a:pt x="177598" y="19237"/>
                  </a:lnTo>
                  <a:lnTo>
                    <a:pt x="174183" y="27344"/>
                  </a:lnTo>
                  <a:lnTo>
                    <a:pt x="173272" y="31482"/>
                  </a:lnTo>
                  <a:lnTo>
                    <a:pt x="176023" y="41724"/>
                  </a:lnTo>
                  <a:lnTo>
                    <a:pt x="187386" y="59390"/>
                  </a:lnTo>
                  <a:lnTo>
                    <a:pt x="225418" y="97824"/>
                  </a:lnTo>
                  <a:lnTo>
                    <a:pt x="227185" y="103868"/>
                  </a:lnTo>
                  <a:lnTo>
                    <a:pt x="225384" y="116229"/>
                  </a:lnTo>
                  <a:lnTo>
                    <a:pt x="216436" y="131716"/>
                  </a:lnTo>
                  <a:lnTo>
                    <a:pt x="208848" y="137072"/>
                  </a:lnTo>
                  <a:lnTo>
                    <a:pt x="204848" y="138500"/>
                  </a:lnTo>
                  <a:lnTo>
                    <a:pt x="201477" y="138747"/>
                  </a:lnTo>
                  <a:lnTo>
                    <a:pt x="190500" y="13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1"/>
            <p:cNvSpPr/>
            <p:nvPr>
              <p:custDataLst>
                <p:tags r:id="rId214"/>
              </p:custDataLst>
            </p:nvPr>
          </p:nvSpPr>
          <p:spPr>
            <a:xfrm>
              <a:off x="1253474" y="1271082"/>
              <a:ext cx="156227" cy="361839"/>
            </a:xfrm>
            <a:custGeom>
              <a:avLst/>
              <a:gdLst/>
              <a:ahLst/>
              <a:cxnLst/>
              <a:rect l="0" t="0" r="0" b="0"/>
              <a:pathLst>
                <a:path w="156227" h="361839">
                  <a:moveTo>
                    <a:pt x="10176" y="100518"/>
                  </a:moveTo>
                  <a:lnTo>
                    <a:pt x="10176" y="100518"/>
                  </a:lnTo>
                  <a:lnTo>
                    <a:pt x="6805" y="100518"/>
                  </a:lnTo>
                  <a:lnTo>
                    <a:pt x="5812" y="101929"/>
                  </a:lnTo>
                  <a:lnTo>
                    <a:pt x="4709" y="107260"/>
                  </a:lnTo>
                  <a:lnTo>
                    <a:pt x="13434" y="144575"/>
                  </a:lnTo>
                  <a:lnTo>
                    <a:pt x="18209" y="175838"/>
                  </a:lnTo>
                  <a:lnTo>
                    <a:pt x="20802" y="214662"/>
                  </a:lnTo>
                  <a:lnTo>
                    <a:pt x="21954" y="256376"/>
                  </a:lnTo>
                  <a:lnTo>
                    <a:pt x="22466" y="296083"/>
                  </a:lnTo>
                  <a:lnTo>
                    <a:pt x="22755" y="340653"/>
                  </a:lnTo>
                  <a:lnTo>
                    <a:pt x="22840" y="359347"/>
                  </a:lnTo>
                  <a:lnTo>
                    <a:pt x="22146" y="361265"/>
                  </a:lnTo>
                  <a:lnTo>
                    <a:pt x="20979" y="361838"/>
                  </a:lnTo>
                  <a:lnTo>
                    <a:pt x="19494" y="361515"/>
                  </a:lnTo>
                  <a:lnTo>
                    <a:pt x="14034" y="340834"/>
                  </a:lnTo>
                  <a:lnTo>
                    <a:pt x="11891" y="310101"/>
                  </a:lnTo>
                  <a:lnTo>
                    <a:pt x="12349" y="269160"/>
                  </a:lnTo>
                  <a:lnTo>
                    <a:pt x="14447" y="245402"/>
                  </a:lnTo>
                  <a:lnTo>
                    <a:pt x="17257" y="220391"/>
                  </a:lnTo>
                  <a:lnTo>
                    <a:pt x="20541" y="193133"/>
                  </a:lnTo>
                  <a:lnTo>
                    <a:pt x="24142" y="164378"/>
                  </a:lnTo>
                  <a:lnTo>
                    <a:pt x="27953" y="134625"/>
                  </a:lnTo>
                  <a:lnTo>
                    <a:pt x="33316" y="108439"/>
                  </a:lnTo>
                  <a:lnTo>
                    <a:pt x="46801" y="62411"/>
                  </a:lnTo>
                  <a:lnTo>
                    <a:pt x="70260" y="17652"/>
                  </a:lnTo>
                  <a:lnTo>
                    <a:pt x="88621" y="3716"/>
                  </a:lnTo>
                  <a:lnTo>
                    <a:pt x="98456" y="0"/>
                  </a:lnTo>
                  <a:lnTo>
                    <a:pt x="107835" y="345"/>
                  </a:lnTo>
                  <a:lnTo>
                    <a:pt x="125782" y="8254"/>
                  </a:lnTo>
                  <a:lnTo>
                    <a:pt x="131696" y="18548"/>
                  </a:lnTo>
                  <a:lnTo>
                    <a:pt x="138268" y="48800"/>
                  </a:lnTo>
                  <a:lnTo>
                    <a:pt x="135545" y="83882"/>
                  </a:lnTo>
                  <a:lnTo>
                    <a:pt x="125868" y="119230"/>
                  </a:lnTo>
                  <a:lnTo>
                    <a:pt x="101291" y="164075"/>
                  </a:lnTo>
                  <a:lnTo>
                    <a:pt x="84303" y="183799"/>
                  </a:lnTo>
                  <a:lnTo>
                    <a:pt x="63583" y="195858"/>
                  </a:lnTo>
                  <a:lnTo>
                    <a:pt x="22528" y="205977"/>
                  </a:lnTo>
                  <a:lnTo>
                    <a:pt x="10257" y="205480"/>
                  </a:lnTo>
                  <a:lnTo>
                    <a:pt x="0" y="202782"/>
                  </a:lnTo>
                  <a:lnTo>
                    <a:pt x="40256" y="223127"/>
                  </a:lnTo>
                  <a:lnTo>
                    <a:pt x="80532" y="248837"/>
                  </a:lnTo>
                  <a:lnTo>
                    <a:pt x="127234" y="292153"/>
                  </a:lnTo>
                  <a:lnTo>
                    <a:pt x="156226" y="31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87"/>
          <p:cNvGrpSpPr/>
          <p:nvPr/>
        </p:nvGrpSpPr>
        <p:grpSpPr>
          <a:xfrm>
            <a:off x="1295739" y="1574800"/>
            <a:ext cx="863262" cy="101601"/>
            <a:chOff x="1295739" y="1574800"/>
            <a:chExt cx="863262" cy="101601"/>
          </a:xfrm>
        </p:grpSpPr>
        <p:sp>
          <p:nvSpPr>
            <p:cNvPr id="12" name="SMARTInkShape-452"/>
            <p:cNvSpPr/>
            <p:nvPr>
              <p:custDataLst>
                <p:tags r:id="rId204"/>
              </p:custDataLst>
            </p:nvPr>
          </p:nvSpPr>
          <p:spPr>
            <a:xfrm>
              <a:off x="1653948" y="1574800"/>
              <a:ext cx="505053" cy="99934"/>
            </a:xfrm>
            <a:custGeom>
              <a:avLst/>
              <a:gdLst/>
              <a:ahLst/>
              <a:cxnLst/>
              <a:rect l="0" t="0" r="0" b="0"/>
              <a:pathLst>
                <a:path w="505053" h="99934">
                  <a:moveTo>
                    <a:pt x="85952" y="76200"/>
                  </a:moveTo>
                  <a:lnTo>
                    <a:pt x="85952" y="76200"/>
                  </a:lnTo>
                  <a:lnTo>
                    <a:pt x="45500" y="86313"/>
                  </a:lnTo>
                  <a:lnTo>
                    <a:pt x="1474" y="97849"/>
                  </a:lnTo>
                  <a:lnTo>
                    <a:pt x="0" y="99099"/>
                  </a:lnTo>
                  <a:lnTo>
                    <a:pt x="1134" y="99933"/>
                  </a:lnTo>
                  <a:lnTo>
                    <a:pt x="33069" y="97735"/>
                  </a:lnTo>
                  <a:lnTo>
                    <a:pt x="80322" y="88828"/>
                  </a:lnTo>
                  <a:lnTo>
                    <a:pt x="109715" y="82502"/>
                  </a:lnTo>
                  <a:lnTo>
                    <a:pt x="144833" y="74757"/>
                  </a:lnTo>
                  <a:lnTo>
                    <a:pt x="183767" y="66066"/>
                  </a:lnTo>
                  <a:lnTo>
                    <a:pt x="225245" y="56744"/>
                  </a:lnTo>
                  <a:lnTo>
                    <a:pt x="267009" y="48413"/>
                  </a:lnTo>
                  <a:lnTo>
                    <a:pt x="308962" y="40742"/>
                  </a:lnTo>
                  <a:lnTo>
                    <a:pt x="351042" y="33511"/>
                  </a:lnTo>
                  <a:lnTo>
                    <a:pt x="386857" y="26574"/>
                  </a:lnTo>
                  <a:lnTo>
                    <a:pt x="418494" y="19833"/>
                  </a:lnTo>
                  <a:lnTo>
                    <a:pt x="447347" y="13222"/>
                  </a:lnTo>
                  <a:lnTo>
                    <a:pt x="505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53"/>
            <p:cNvSpPr/>
            <p:nvPr>
              <p:custDataLst>
                <p:tags r:id="rId205"/>
              </p:custDataLst>
            </p:nvPr>
          </p:nvSpPr>
          <p:spPr>
            <a:xfrm>
              <a:off x="1295739" y="1606550"/>
              <a:ext cx="714323" cy="69851"/>
            </a:xfrm>
            <a:custGeom>
              <a:avLst/>
              <a:gdLst/>
              <a:ahLst/>
              <a:cxnLst/>
              <a:rect l="0" t="0" r="0" b="0"/>
              <a:pathLst>
                <a:path w="714323" h="69851">
                  <a:moveTo>
                    <a:pt x="12361" y="69850"/>
                  </a:moveTo>
                  <a:lnTo>
                    <a:pt x="12361" y="69850"/>
                  </a:lnTo>
                  <a:lnTo>
                    <a:pt x="8990" y="63108"/>
                  </a:lnTo>
                  <a:lnTo>
                    <a:pt x="7291" y="61122"/>
                  </a:lnTo>
                  <a:lnTo>
                    <a:pt x="0" y="57305"/>
                  </a:lnTo>
                  <a:lnTo>
                    <a:pt x="30720" y="60839"/>
                  </a:lnTo>
                  <a:lnTo>
                    <a:pt x="70850" y="59260"/>
                  </a:lnTo>
                  <a:lnTo>
                    <a:pt x="100743" y="55029"/>
                  </a:lnTo>
                  <a:lnTo>
                    <a:pt x="136193" y="48680"/>
                  </a:lnTo>
                  <a:lnTo>
                    <a:pt x="175349" y="40920"/>
                  </a:lnTo>
                  <a:lnTo>
                    <a:pt x="222620" y="34336"/>
                  </a:lnTo>
                  <a:lnTo>
                    <a:pt x="275300" y="28535"/>
                  </a:lnTo>
                  <a:lnTo>
                    <a:pt x="331587" y="23256"/>
                  </a:lnTo>
                  <a:lnTo>
                    <a:pt x="388867" y="18326"/>
                  </a:lnTo>
                  <a:lnTo>
                    <a:pt x="446809" y="13629"/>
                  </a:lnTo>
                  <a:lnTo>
                    <a:pt x="505193" y="9086"/>
                  </a:lnTo>
                  <a:lnTo>
                    <a:pt x="554699" y="6057"/>
                  </a:lnTo>
                  <a:lnTo>
                    <a:pt x="598286" y="4038"/>
                  </a:lnTo>
                  <a:lnTo>
                    <a:pt x="637928" y="2692"/>
                  </a:lnTo>
                  <a:lnTo>
                    <a:pt x="666472" y="1795"/>
                  </a:lnTo>
                  <a:lnTo>
                    <a:pt x="711820" y="532"/>
                  </a:lnTo>
                  <a:lnTo>
                    <a:pt x="714322" y="355"/>
                  </a:lnTo>
                  <a:lnTo>
                    <a:pt x="710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88"/>
          <p:cNvGrpSpPr/>
          <p:nvPr/>
        </p:nvGrpSpPr>
        <p:grpSpPr>
          <a:xfrm>
            <a:off x="2406650" y="1327150"/>
            <a:ext cx="44451" cy="171451"/>
            <a:chOff x="2406650" y="1327150"/>
            <a:chExt cx="44451" cy="171451"/>
          </a:xfrm>
        </p:grpSpPr>
        <p:sp>
          <p:nvSpPr>
            <p:cNvPr id="15" name="SMARTInkShape-454"/>
            <p:cNvSpPr/>
            <p:nvPr>
              <p:custDataLst>
                <p:tags r:id="rId202"/>
              </p:custDataLst>
            </p:nvPr>
          </p:nvSpPr>
          <p:spPr>
            <a:xfrm>
              <a:off x="2406650" y="13271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5"/>
            <p:cNvSpPr/>
            <p:nvPr>
              <p:custDataLst>
                <p:tags r:id="rId203"/>
              </p:custDataLst>
            </p:nvPr>
          </p:nvSpPr>
          <p:spPr>
            <a:xfrm>
              <a:off x="2432050" y="1485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4" y="57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456"/>
          <p:cNvSpPr/>
          <p:nvPr>
            <p:custDataLst>
              <p:tags r:id="rId1"/>
            </p:custDataLst>
          </p:nvPr>
        </p:nvSpPr>
        <p:spPr>
          <a:xfrm>
            <a:off x="3127813" y="744327"/>
            <a:ext cx="504388" cy="1810664"/>
          </a:xfrm>
          <a:custGeom>
            <a:avLst/>
            <a:gdLst/>
            <a:ahLst/>
            <a:cxnLst/>
            <a:rect l="0" t="0" r="0" b="0"/>
            <a:pathLst>
              <a:path w="504388" h="1810664">
                <a:moveTo>
                  <a:pt x="282137" y="30373"/>
                </a:moveTo>
                <a:lnTo>
                  <a:pt x="282137" y="30373"/>
                </a:lnTo>
                <a:lnTo>
                  <a:pt x="275395" y="20260"/>
                </a:lnTo>
                <a:lnTo>
                  <a:pt x="266440" y="13414"/>
                </a:lnTo>
                <a:lnTo>
                  <a:pt x="243445" y="3269"/>
                </a:lnTo>
                <a:lnTo>
                  <a:pt x="224811" y="0"/>
                </a:lnTo>
                <a:lnTo>
                  <a:pt x="195772" y="5773"/>
                </a:lnTo>
                <a:lnTo>
                  <a:pt x="150244" y="29904"/>
                </a:lnTo>
                <a:lnTo>
                  <a:pt x="116743" y="53919"/>
                </a:lnTo>
                <a:lnTo>
                  <a:pt x="69913" y="98968"/>
                </a:lnTo>
                <a:lnTo>
                  <a:pt x="45293" y="134237"/>
                </a:lnTo>
                <a:lnTo>
                  <a:pt x="29647" y="171079"/>
                </a:lnTo>
                <a:lnTo>
                  <a:pt x="16108" y="210502"/>
                </a:lnTo>
                <a:lnTo>
                  <a:pt x="5152" y="251541"/>
                </a:lnTo>
                <a:lnTo>
                  <a:pt x="283" y="293300"/>
                </a:lnTo>
                <a:lnTo>
                  <a:pt x="0" y="335377"/>
                </a:lnTo>
                <a:lnTo>
                  <a:pt x="4343" y="377597"/>
                </a:lnTo>
                <a:lnTo>
                  <a:pt x="15680" y="419880"/>
                </a:lnTo>
                <a:lnTo>
                  <a:pt x="33890" y="462191"/>
                </a:lnTo>
                <a:lnTo>
                  <a:pt x="58210" y="505220"/>
                </a:lnTo>
                <a:lnTo>
                  <a:pt x="90186" y="550214"/>
                </a:lnTo>
                <a:lnTo>
                  <a:pt x="106192" y="575195"/>
                </a:lnTo>
                <a:lnTo>
                  <a:pt x="121802" y="601726"/>
                </a:lnTo>
                <a:lnTo>
                  <a:pt x="137147" y="629292"/>
                </a:lnTo>
                <a:lnTo>
                  <a:pt x="149493" y="656136"/>
                </a:lnTo>
                <a:lnTo>
                  <a:pt x="159841" y="682498"/>
                </a:lnTo>
                <a:lnTo>
                  <a:pt x="168857" y="708540"/>
                </a:lnTo>
                <a:lnTo>
                  <a:pt x="172750" y="735073"/>
                </a:lnTo>
                <a:lnTo>
                  <a:pt x="173229" y="761934"/>
                </a:lnTo>
                <a:lnTo>
                  <a:pt x="171431" y="789014"/>
                </a:lnTo>
                <a:lnTo>
                  <a:pt x="160027" y="836036"/>
                </a:lnTo>
                <a:lnTo>
                  <a:pt x="142494" y="875279"/>
                </a:lnTo>
                <a:lnTo>
                  <a:pt x="109528" y="915794"/>
                </a:lnTo>
                <a:lnTo>
                  <a:pt x="65893" y="949423"/>
                </a:lnTo>
                <a:lnTo>
                  <a:pt x="49154" y="956766"/>
                </a:lnTo>
                <a:lnTo>
                  <a:pt x="51825" y="957159"/>
                </a:lnTo>
                <a:lnTo>
                  <a:pt x="93717" y="964353"/>
                </a:lnTo>
                <a:lnTo>
                  <a:pt x="137752" y="979136"/>
                </a:lnTo>
                <a:lnTo>
                  <a:pt x="156582" y="996029"/>
                </a:lnTo>
                <a:lnTo>
                  <a:pt x="170596" y="1017648"/>
                </a:lnTo>
                <a:lnTo>
                  <a:pt x="181746" y="1055736"/>
                </a:lnTo>
                <a:lnTo>
                  <a:pt x="184602" y="1088634"/>
                </a:lnTo>
                <a:lnTo>
                  <a:pt x="185872" y="1126304"/>
                </a:lnTo>
                <a:lnTo>
                  <a:pt x="185730" y="1166565"/>
                </a:lnTo>
                <a:lnTo>
                  <a:pt x="183315" y="1207977"/>
                </a:lnTo>
                <a:lnTo>
                  <a:pt x="179890" y="1253663"/>
                </a:lnTo>
                <a:lnTo>
                  <a:pt x="177989" y="1277700"/>
                </a:lnTo>
                <a:lnTo>
                  <a:pt x="173899" y="1302191"/>
                </a:lnTo>
                <a:lnTo>
                  <a:pt x="168351" y="1326985"/>
                </a:lnTo>
                <a:lnTo>
                  <a:pt x="161829" y="1351981"/>
                </a:lnTo>
                <a:lnTo>
                  <a:pt x="153954" y="1378523"/>
                </a:lnTo>
                <a:lnTo>
                  <a:pt x="145176" y="1406095"/>
                </a:lnTo>
                <a:lnTo>
                  <a:pt x="135796" y="1434355"/>
                </a:lnTo>
                <a:lnTo>
                  <a:pt x="127426" y="1461660"/>
                </a:lnTo>
                <a:lnTo>
                  <a:pt x="119730" y="1488331"/>
                </a:lnTo>
                <a:lnTo>
                  <a:pt x="112483" y="1514579"/>
                </a:lnTo>
                <a:lnTo>
                  <a:pt x="106945" y="1539132"/>
                </a:lnTo>
                <a:lnTo>
                  <a:pt x="98911" y="1585229"/>
                </a:lnTo>
                <a:lnTo>
                  <a:pt x="96486" y="1608810"/>
                </a:lnTo>
                <a:lnTo>
                  <a:pt x="94870" y="1632998"/>
                </a:lnTo>
                <a:lnTo>
                  <a:pt x="95191" y="1680334"/>
                </a:lnTo>
                <a:lnTo>
                  <a:pt x="102388" y="1722539"/>
                </a:lnTo>
                <a:lnTo>
                  <a:pt x="118341" y="1768516"/>
                </a:lnTo>
                <a:lnTo>
                  <a:pt x="134080" y="1789247"/>
                </a:lnTo>
                <a:lnTo>
                  <a:pt x="143215" y="1797739"/>
                </a:lnTo>
                <a:lnTo>
                  <a:pt x="168418" y="1807174"/>
                </a:lnTo>
                <a:lnTo>
                  <a:pt x="199845" y="1810663"/>
                </a:lnTo>
                <a:lnTo>
                  <a:pt x="237332" y="1809861"/>
                </a:lnTo>
                <a:lnTo>
                  <a:pt x="281273" y="1803390"/>
                </a:lnTo>
                <a:lnTo>
                  <a:pt x="304845" y="1798701"/>
                </a:lnTo>
                <a:lnTo>
                  <a:pt x="329731" y="1794869"/>
                </a:lnTo>
                <a:lnTo>
                  <a:pt x="355494" y="1791609"/>
                </a:lnTo>
                <a:lnTo>
                  <a:pt x="381841" y="1788731"/>
                </a:lnTo>
                <a:lnTo>
                  <a:pt x="407168" y="1785400"/>
                </a:lnTo>
                <a:lnTo>
                  <a:pt x="431813" y="1781769"/>
                </a:lnTo>
                <a:lnTo>
                  <a:pt x="472132" y="1775382"/>
                </a:lnTo>
                <a:lnTo>
                  <a:pt x="504387" y="17702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90"/>
          <p:cNvGrpSpPr/>
          <p:nvPr/>
        </p:nvGrpSpPr>
        <p:grpSpPr>
          <a:xfrm>
            <a:off x="3945947" y="463550"/>
            <a:ext cx="861004" cy="406401"/>
            <a:chOff x="3945947" y="463550"/>
            <a:chExt cx="861004" cy="406401"/>
          </a:xfrm>
        </p:grpSpPr>
        <p:sp>
          <p:nvSpPr>
            <p:cNvPr id="19" name="SMARTInkShape-457"/>
            <p:cNvSpPr/>
            <p:nvPr>
              <p:custDataLst>
                <p:tags r:id="rId196"/>
              </p:custDataLst>
            </p:nvPr>
          </p:nvSpPr>
          <p:spPr>
            <a:xfrm>
              <a:off x="3945947" y="463550"/>
              <a:ext cx="162504" cy="405356"/>
            </a:xfrm>
            <a:custGeom>
              <a:avLst/>
              <a:gdLst/>
              <a:ahLst/>
              <a:cxnLst/>
              <a:rect l="0" t="0" r="0" b="0"/>
              <a:pathLst>
                <a:path w="162504" h="405356">
                  <a:moveTo>
                    <a:pt x="73603" y="0"/>
                  </a:moveTo>
                  <a:lnTo>
                    <a:pt x="73603" y="0"/>
                  </a:lnTo>
                  <a:lnTo>
                    <a:pt x="68534" y="44471"/>
                  </a:lnTo>
                  <a:lnTo>
                    <a:pt x="64765" y="75504"/>
                  </a:lnTo>
                  <a:lnTo>
                    <a:pt x="58856" y="116107"/>
                  </a:lnTo>
                  <a:lnTo>
                    <a:pt x="50821" y="161670"/>
                  </a:lnTo>
                  <a:lnTo>
                    <a:pt x="40195" y="207790"/>
                  </a:lnTo>
                  <a:lnTo>
                    <a:pt x="28416" y="254159"/>
                  </a:lnTo>
                  <a:lnTo>
                    <a:pt x="16831" y="298520"/>
                  </a:lnTo>
                  <a:lnTo>
                    <a:pt x="6978" y="337052"/>
                  </a:lnTo>
                  <a:lnTo>
                    <a:pt x="0" y="381726"/>
                  </a:lnTo>
                  <a:lnTo>
                    <a:pt x="1614" y="394493"/>
                  </a:lnTo>
                  <a:lnTo>
                    <a:pt x="3738" y="398462"/>
                  </a:lnTo>
                  <a:lnTo>
                    <a:pt x="6565" y="401108"/>
                  </a:lnTo>
                  <a:lnTo>
                    <a:pt x="9861" y="402872"/>
                  </a:lnTo>
                  <a:lnTo>
                    <a:pt x="31354" y="405355"/>
                  </a:lnTo>
                  <a:lnTo>
                    <a:pt x="70928" y="401124"/>
                  </a:lnTo>
                  <a:lnTo>
                    <a:pt x="116897" y="393494"/>
                  </a:lnTo>
                  <a:lnTo>
                    <a:pt x="162503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8"/>
            <p:cNvSpPr/>
            <p:nvPr>
              <p:custDataLst>
                <p:tags r:id="rId197"/>
              </p:custDataLst>
            </p:nvPr>
          </p:nvSpPr>
          <p:spPr>
            <a:xfrm>
              <a:off x="4178300" y="7429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9"/>
            <p:cNvSpPr/>
            <p:nvPr>
              <p:custDataLst>
                <p:tags r:id="rId198"/>
              </p:custDataLst>
            </p:nvPr>
          </p:nvSpPr>
          <p:spPr>
            <a:xfrm>
              <a:off x="4159250" y="6350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8441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0"/>
            <p:cNvSpPr/>
            <p:nvPr>
              <p:custDataLst>
                <p:tags r:id="rId199"/>
              </p:custDataLst>
            </p:nvPr>
          </p:nvSpPr>
          <p:spPr>
            <a:xfrm>
              <a:off x="4260850" y="698500"/>
              <a:ext cx="139701" cy="171451"/>
            </a:xfrm>
            <a:custGeom>
              <a:avLst/>
              <a:gdLst/>
              <a:ahLst/>
              <a:cxnLst/>
              <a:rect l="0" t="0" r="0" b="0"/>
              <a:pathLst>
                <a:path w="139701" h="1714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7526"/>
                  </a:lnTo>
                  <a:lnTo>
                    <a:pt x="22600" y="54169"/>
                  </a:lnTo>
                  <a:lnTo>
                    <a:pt x="23159" y="93348"/>
                  </a:lnTo>
                  <a:lnTo>
                    <a:pt x="14356" y="139641"/>
                  </a:lnTo>
                  <a:lnTo>
                    <a:pt x="13436" y="144848"/>
                  </a:lnTo>
                  <a:lnTo>
                    <a:pt x="13190" y="145248"/>
                  </a:lnTo>
                  <a:lnTo>
                    <a:pt x="16114" y="105981"/>
                  </a:lnTo>
                  <a:lnTo>
                    <a:pt x="29314" y="58878"/>
                  </a:lnTo>
                  <a:lnTo>
                    <a:pt x="39840" y="41690"/>
                  </a:lnTo>
                  <a:lnTo>
                    <a:pt x="51573" y="30759"/>
                  </a:lnTo>
                  <a:lnTo>
                    <a:pt x="57665" y="26856"/>
                  </a:lnTo>
                  <a:lnTo>
                    <a:pt x="71960" y="24401"/>
                  </a:lnTo>
                  <a:lnTo>
                    <a:pt x="79723" y="24734"/>
                  </a:lnTo>
                  <a:lnTo>
                    <a:pt x="93993" y="32630"/>
                  </a:lnTo>
                  <a:lnTo>
                    <a:pt x="100762" y="38687"/>
                  </a:lnTo>
                  <a:lnTo>
                    <a:pt x="117031" y="70808"/>
                  </a:lnTo>
                  <a:lnTo>
                    <a:pt x="127417" y="108234"/>
                  </a:lnTo>
                  <a:lnTo>
                    <a:pt x="139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61"/>
            <p:cNvSpPr/>
            <p:nvPr>
              <p:custDataLst>
                <p:tags r:id="rId200"/>
              </p:custDataLst>
            </p:nvPr>
          </p:nvSpPr>
          <p:spPr>
            <a:xfrm>
              <a:off x="4432445" y="709278"/>
              <a:ext cx="234806" cy="143464"/>
            </a:xfrm>
            <a:custGeom>
              <a:avLst/>
              <a:gdLst/>
              <a:ahLst/>
              <a:cxnLst/>
              <a:rect l="0" t="0" r="0" b="0"/>
              <a:pathLst>
                <a:path w="234806" h="143464">
                  <a:moveTo>
                    <a:pt x="6205" y="59072"/>
                  </a:moveTo>
                  <a:lnTo>
                    <a:pt x="6205" y="59072"/>
                  </a:lnTo>
                  <a:lnTo>
                    <a:pt x="738" y="59072"/>
                  </a:lnTo>
                  <a:lnTo>
                    <a:pt x="39245" y="57661"/>
                  </a:lnTo>
                  <a:lnTo>
                    <a:pt x="60837" y="48933"/>
                  </a:lnTo>
                  <a:lnTo>
                    <a:pt x="71879" y="41395"/>
                  </a:lnTo>
                  <a:lnTo>
                    <a:pt x="77726" y="31460"/>
                  </a:lnTo>
                  <a:lnTo>
                    <a:pt x="79285" y="25847"/>
                  </a:lnTo>
                  <a:lnTo>
                    <a:pt x="78915" y="20694"/>
                  </a:lnTo>
                  <a:lnTo>
                    <a:pt x="74739" y="11206"/>
                  </a:lnTo>
                  <a:lnTo>
                    <a:pt x="66298" y="4167"/>
                  </a:lnTo>
                  <a:lnTo>
                    <a:pt x="61083" y="1302"/>
                  </a:lnTo>
                  <a:lnTo>
                    <a:pt x="49645" y="0"/>
                  </a:lnTo>
                  <a:lnTo>
                    <a:pt x="43632" y="641"/>
                  </a:lnTo>
                  <a:lnTo>
                    <a:pt x="29425" y="8878"/>
                  </a:lnTo>
                  <a:lnTo>
                    <a:pt x="21685" y="15026"/>
                  </a:lnTo>
                  <a:lnTo>
                    <a:pt x="4049" y="43905"/>
                  </a:lnTo>
                  <a:lnTo>
                    <a:pt x="73" y="65266"/>
                  </a:lnTo>
                  <a:lnTo>
                    <a:pt x="0" y="75901"/>
                  </a:lnTo>
                  <a:lnTo>
                    <a:pt x="7446" y="97126"/>
                  </a:lnTo>
                  <a:lnTo>
                    <a:pt x="27504" y="125145"/>
                  </a:lnTo>
                  <a:lnTo>
                    <a:pt x="35221" y="132754"/>
                  </a:lnTo>
                  <a:lnTo>
                    <a:pt x="55084" y="141209"/>
                  </a:lnTo>
                  <a:lnTo>
                    <a:pt x="66308" y="143463"/>
                  </a:lnTo>
                  <a:lnTo>
                    <a:pt x="105701" y="136523"/>
                  </a:lnTo>
                  <a:lnTo>
                    <a:pt x="145281" y="117690"/>
                  </a:lnTo>
                  <a:lnTo>
                    <a:pt x="173707" y="90865"/>
                  </a:lnTo>
                  <a:lnTo>
                    <a:pt x="188793" y="60574"/>
                  </a:lnTo>
                  <a:lnTo>
                    <a:pt x="194361" y="39370"/>
                  </a:lnTo>
                  <a:lnTo>
                    <a:pt x="193782" y="28913"/>
                  </a:lnTo>
                  <a:lnTo>
                    <a:pt x="192639" y="24150"/>
                  </a:lnTo>
                  <a:lnTo>
                    <a:pt x="189761" y="20268"/>
                  </a:lnTo>
                  <a:lnTo>
                    <a:pt x="180919" y="14074"/>
                  </a:lnTo>
                  <a:lnTo>
                    <a:pt x="174892" y="14257"/>
                  </a:lnTo>
                  <a:lnTo>
                    <a:pt x="152926" y="24627"/>
                  </a:lnTo>
                  <a:lnTo>
                    <a:pt x="136796" y="35296"/>
                  </a:lnTo>
                  <a:lnTo>
                    <a:pt x="125864" y="50857"/>
                  </a:lnTo>
                  <a:lnTo>
                    <a:pt x="120064" y="68121"/>
                  </a:lnTo>
                  <a:lnTo>
                    <a:pt x="119839" y="82849"/>
                  </a:lnTo>
                  <a:lnTo>
                    <a:pt x="122177" y="88329"/>
                  </a:lnTo>
                  <a:lnTo>
                    <a:pt x="130421" y="96299"/>
                  </a:lnTo>
                  <a:lnTo>
                    <a:pt x="134876" y="98001"/>
                  </a:lnTo>
                  <a:lnTo>
                    <a:pt x="143590" y="98011"/>
                  </a:lnTo>
                  <a:lnTo>
                    <a:pt x="163172" y="87308"/>
                  </a:lnTo>
                  <a:lnTo>
                    <a:pt x="184227" y="65433"/>
                  </a:lnTo>
                  <a:lnTo>
                    <a:pt x="194922" y="49161"/>
                  </a:lnTo>
                  <a:lnTo>
                    <a:pt x="195516" y="48937"/>
                  </a:lnTo>
                  <a:lnTo>
                    <a:pt x="195912" y="49493"/>
                  </a:lnTo>
                  <a:lnTo>
                    <a:pt x="196176" y="50569"/>
                  </a:lnTo>
                  <a:lnTo>
                    <a:pt x="234805" y="9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62"/>
            <p:cNvSpPr/>
            <p:nvPr>
              <p:custDataLst>
                <p:tags r:id="rId201"/>
              </p:custDataLst>
            </p:nvPr>
          </p:nvSpPr>
          <p:spPr>
            <a:xfrm>
              <a:off x="4674483" y="679450"/>
              <a:ext cx="132468" cy="164225"/>
            </a:xfrm>
            <a:custGeom>
              <a:avLst/>
              <a:gdLst/>
              <a:ahLst/>
              <a:cxnLst/>
              <a:rect l="0" t="0" r="0" b="0"/>
              <a:pathLst>
                <a:path w="132468" h="164225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6670" y="49188"/>
                  </a:lnTo>
                  <a:lnTo>
                    <a:pt x="68005" y="71646"/>
                  </a:lnTo>
                  <a:lnTo>
                    <a:pt x="80990" y="100643"/>
                  </a:lnTo>
                  <a:lnTo>
                    <a:pt x="81131" y="123047"/>
                  </a:lnTo>
                  <a:lnTo>
                    <a:pt x="73095" y="158439"/>
                  </a:lnTo>
                  <a:lnTo>
                    <a:pt x="71013" y="162071"/>
                  </a:lnTo>
                  <a:lnTo>
                    <a:pt x="68920" y="163786"/>
                  </a:lnTo>
                  <a:lnTo>
                    <a:pt x="66819" y="164224"/>
                  </a:lnTo>
                  <a:lnTo>
                    <a:pt x="62603" y="155303"/>
                  </a:lnTo>
                  <a:lnTo>
                    <a:pt x="59788" y="138168"/>
                  </a:lnTo>
                  <a:lnTo>
                    <a:pt x="63581" y="100048"/>
                  </a:lnTo>
                  <a:lnTo>
                    <a:pt x="78190" y="56141"/>
                  </a:lnTo>
                  <a:lnTo>
                    <a:pt x="100078" y="25415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91"/>
          <p:cNvGrpSpPr/>
          <p:nvPr/>
        </p:nvGrpSpPr>
        <p:grpSpPr>
          <a:xfrm>
            <a:off x="5213350" y="533400"/>
            <a:ext cx="1262735" cy="505498"/>
            <a:chOff x="5213350" y="533400"/>
            <a:chExt cx="1262735" cy="505498"/>
          </a:xfrm>
        </p:grpSpPr>
        <p:sp>
          <p:nvSpPr>
            <p:cNvPr id="26" name="SMARTInkShape-463"/>
            <p:cNvSpPr/>
            <p:nvPr>
              <p:custDataLst>
                <p:tags r:id="rId186"/>
              </p:custDataLst>
            </p:nvPr>
          </p:nvSpPr>
          <p:spPr>
            <a:xfrm>
              <a:off x="5213350" y="666750"/>
              <a:ext cx="190501" cy="155165"/>
            </a:xfrm>
            <a:custGeom>
              <a:avLst/>
              <a:gdLst/>
              <a:ahLst/>
              <a:cxnLst/>
              <a:rect l="0" t="0" r="0" b="0"/>
              <a:pathLst>
                <a:path w="190501" h="155165">
                  <a:moveTo>
                    <a:pt x="0" y="0"/>
                  </a:moveTo>
                  <a:lnTo>
                    <a:pt x="0" y="0"/>
                  </a:lnTo>
                  <a:lnTo>
                    <a:pt x="17676" y="0"/>
                  </a:lnTo>
                  <a:lnTo>
                    <a:pt x="39966" y="6742"/>
                  </a:lnTo>
                  <a:lnTo>
                    <a:pt x="72284" y="27790"/>
                  </a:lnTo>
                  <a:lnTo>
                    <a:pt x="105300" y="63111"/>
                  </a:lnTo>
                  <a:lnTo>
                    <a:pt x="117355" y="88727"/>
                  </a:lnTo>
                  <a:lnTo>
                    <a:pt x="121302" y="112812"/>
                  </a:lnTo>
                  <a:lnTo>
                    <a:pt x="118353" y="132924"/>
                  </a:lnTo>
                  <a:lnTo>
                    <a:pt x="108759" y="153371"/>
                  </a:lnTo>
                  <a:lnTo>
                    <a:pt x="104961" y="155164"/>
                  </a:lnTo>
                  <a:lnTo>
                    <a:pt x="101019" y="154243"/>
                  </a:lnTo>
                  <a:lnTo>
                    <a:pt x="96979" y="151512"/>
                  </a:lnTo>
                  <a:lnTo>
                    <a:pt x="84552" y="130813"/>
                  </a:lnTo>
                  <a:lnTo>
                    <a:pt x="82045" y="95596"/>
                  </a:lnTo>
                  <a:lnTo>
                    <a:pt x="91733" y="71885"/>
                  </a:lnTo>
                  <a:lnTo>
                    <a:pt x="108504" y="50293"/>
                  </a:lnTo>
                  <a:lnTo>
                    <a:pt x="130068" y="31290"/>
                  </a:lnTo>
                  <a:lnTo>
                    <a:pt x="153763" y="20962"/>
                  </a:lnTo>
                  <a:lnTo>
                    <a:pt x="190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64"/>
            <p:cNvSpPr/>
            <p:nvPr>
              <p:custDataLst>
                <p:tags r:id="rId187"/>
              </p:custDataLst>
            </p:nvPr>
          </p:nvSpPr>
          <p:spPr>
            <a:xfrm>
              <a:off x="5428204" y="658733"/>
              <a:ext cx="212831" cy="380165"/>
            </a:xfrm>
            <a:custGeom>
              <a:avLst/>
              <a:gdLst/>
              <a:ahLst/>
              <a:cxnLst/>
              <a:rect l="0" t="0" r="0" b="0"/>
              <a:pathLst>
                <a:path w="212831" h="380165">
                  <a:moveTo>
                    <a:pt x="1046" y="58817"/>
                  </a:moveTo>
                  <a:lnTo>
                    <a:pt x="1046" y="58817"/>
                  </a:lnTo>
                  <a:lnTo>
                    <a:pt x="1046" y="55446"/>
                  </a:lnTo>
                  <a:lnTo>
                    <a:pt x="4809" y="51909"/>
                  </a:lnTo>
                  <a:lnTo>
                    <a:pt x="22094" y="37148"/>
                  </a:lnTo>
                  <a:lnTo>
                    <a:pt x="46162" y="8179"/>
                  </a:lnTo>
                  <a:lnTo>
                    <a:pt x="46646" y="5303"/>
                  </a:lnTo>
                  <a:lnTo>
                    <a:pt x="45557" y="2680"/>
                  </a:lnTo>
                  <a:lnTo>
                    <a:pt x="43420" y="226"/>
                  </a:lnTo>
                  <a:lnTo>
                    <a:pt x="39879" y="0"/>
                  </a:lnTo>
                  <a:lnTo>
                    <a:pt x="30299" y="3513"/>
                  </a:lnTo>
                  <a:lnTo>
                    <a:pt x="13006" y="23538"/>
                  </a:lnTo>
                  <a:lnTo>
                    <a:pt x="1218" y="55184"/>
                  </a:lnTo>
                  <a:lnTo>
                    <a:pt x="0" y="88001"/>
                  </a:lnTo>
                  <a:lnTo>
                    <a:pt x="7477" y="120067"/>
                  </a:lnTo>
                  <a:lnTo>
                    <a:pt x="13094" y="127873"/>
                  </a:lnTo>
                  <a:lnTo>
                    <a:pt x="28744" y="138427"/>
                  </a:lnTo>
                  <a:lnTo>
                    <a:pt x="49339" y="141707"/>
                  </a:lnTo>
                  <a:lnTo>
                    <a:pt x="72604" y="139401"/>
                  </a:lnTo>
                  <a:lnTo>
                    <a:pt x="97054" y="131321"/>
                  </a:lnTo>
                  <a:lnTo>
                    <a:pt x="134621" y="104759"/>
                  </a:lnTo>
                  <a:lnTo>
                    <a:pt x="159079" y="73448"/>
                  </a:lnTo>
                  <a:lnTo>
                    <a:pt x="171892" y="45200"/>
                  </a:lnTo>
                  <a:lnTo>
                    <a:pt x="172799" y="38450"/>
                  </a:lnTo>
                  <a:lnTo>
                    <a:pt x="171993" y="33245"/>
                  </a:lnTo>
                  <a:lnTo>
                    <a:pt x="170044" y="29069"/>
                  </a:lnTo>
                  <a:lnTo>
                    <a:pt x="165922" y="26990"/>
                  </a:lnTo>
                  <a:lnTo>
                    <a:pt x="153817" y="26563"/>
                  </a:lnTo>
                  <a:lnTo>
                    <a:pt x="127764" y="37030"/>
                  </a:lnTo>
                  <a:lnTo>
                    <a:pt x="121508" y="42176"/>
                  </a:lnTo>
                  <a:lnTo>
                    <a:pt x="114557" y="53538"/>
                  </a:lnTo>
                  <a:lnTo>
                    <a:pt x="113348" y="65643"/>
                  </a:lnTo>
                  <a:lnTo>
                    <a:pt x="114015" y="71834"/>
                  </a:lnTo>
                  <a:lnTo>
                    <a:pt x="117281" y="75962"/>
                  </a:lnTo>
                  <a:lnTo>
                    <a:pt x="128436" y="80548"/>
                  </a:lnTo>
                  <a:lnTo>
                    <a:pt x="140919" y="80705"/>
                  </a:lnTo>
                  <a:lnTo>
                    <a:pt x="175094" y="72566"/>
                  </a:lnTo>
                  <a:lnTo>
                    <a:pt x="177050" y="72922"/>
                  </a:lnTo>
                  <a:lnTo>
                    <a:pt x="181105" y="75199"/>
                  </a:lnTo>
                  <a:lnTo>
                    <a:pt x="189458" y="103393"/>
                  </a:lnTo>
                  <a:lnTo>
                    <a:pt x="196493" y="139053"/>
                  </a:lnTo>
                  <a:lnTo>
                    <a:pt x="203388" y="171383"/>
                  </a:lnTo>
                  <a:lnTo>
                    <a:pt x="209273" y="208800"/>
                  </a:lnTo>
                  <a:lnTo>
                    <a:pt x="212830" y="248243"/>
                  </a:lnTo>
                  <a:lnTo>
                    <a:pt x="212059" y="286940"/>
                  </a:lnTo>
                  <a:lnTo>
                    <a:pt x="207483" y="321542"/>
                  </a:lnTo>
                  <a:lnTo>
                    <a:pt x="199334" y="350561"/>
                  </a:lnTo>
                  <a:lnTo>
                    <a:pt x="186306" y="370514"/>
                  </a:lnTo>
                  <a:lnTo>
                    <a:pt x="179585" y="375976"/>
                  </a:lnTo>
                  <a:lnTo>
                    <a:pt x="172989" y="378912"/>
                  </a:lnTo>
                  <a:lnTo>
                    <a:pt x="166475" y="380164"/>
                  </a:lnTo>
                  <a:lnTo>
                    <a:pt x="160015" y="378176"/>
                  </a:lnTo>
                  <a:lnTo>
                    <a:pt x="147193" y="368441"/>
                  </a:lnTo>
                  <a:lnTo>
                    <a:pt x="138202" y="345300"/>
                  </a:lnTo>
                  <a:lnTo>
                    <a:pt x="134676" y="313848"/>
                  </a:lnTo>
                  <a:lnTo>
                    <a:pt x="142475" y="266791"/>
                  </a:lnTo>
                  <a:lnTo>
                    <a:pt x="147096" y="24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65"/>
            <p:cNvSpPr/>
            <p:nvPr>
              <p:custDataLst>
                <p:tags r:id="rId188"/>
              </p:custDataLst>
            </p:nvPr>
          </p:nvSpPr>
          <p:spPr>
            <a:xfrm>
              <a:off x="5685016" y="660400"/>
              <a:ext cx="99835" cy="119897"/>
            </a:xfrm>
            <a:custGeom>
              <a:avLst/>
              <a:gdLst/>
              <a:ahLst/>
              <a:cxnLst/>
              <a:rect l="0" t="0" r="0" b="0"/>
              <a:pathLst>
                <a:path w="99835" h="119897">
                  <a:moveTo>
                    <a:pt x="10934" y="25400"/>
                  </a:moveTo>
                  <a:lnTo>
                    <a:pt x="10934" y="25400"/>
                  </a:lnTo>
                  <a:lnTo>
                    <a:pt x="4192" y="22029"/>
                  </a:lnTo>
                  <a:lnTo>
                    <a:pt x="2206" y="20330"/>
                  </a:lnTo>
                  <a:lnTo>
                    <a:pt x="0" y="16562"/>
                  </a:lnTo>
                  <a:lnTo>
                    <a:pt x="822" y="14569"/>
                  </a:lnTo>
                  <a:lnTo>
                    <a:pt x="5499" y="10473"/>
                  </a:lnTo>
                  <a:lnTo>
                    <a:pt x="16065" y="4201"/>
                  </a:lnTo>
                  <a:lnTo>
                    <a:pt x="20000" y="3506"/>
                  </a:lnTo>
                  <a:lnTo>
                    <a:pt x="28133" y="4616"/>
                  </a:lnTo>
                  <a:lnTo>
                    <a:pt x="44017" y="15949"/>
                  </a:lnTo>
                  <a:lnTo>
                    <a:pt x="58758" y="39455"/>
                  </a:lnTo>
                  <a:lnTo>
                    <a:pt x="65321" y="72133"/>
                  </a:lnTo>
                  <a:lnTo>
                    <a:pt x="63894" y="101884"/>
                  </a:lnTo>
                  <a:lnTo>
                    <a:pt x="58931" y="114191"/>
                  </a:lnTo>
                  <a:lnTo>
                    <a:pt x="55632" y="118461"/>
                  </a:lnTo>
                  <a:lnTo>
                    <a:pt x="52727" y="119896"/>
                  </a:lnTo>
                  <a:lnTo>
                    <a:pt x="50085" y="119442"/>
                  </a:lnTo>
                  <a:lnTo>
                    <a:pt x="47618" y="117728"/>
                  </a:lnTo>
                  <a:lnTo>
                    <a:pt x="40774" y="101832"/>
                  </a:lnTo>
                  <a:lnTo>
                    <a:pt x="42070" y="85240"/>
                  </a:lnTo>
                  <a:lnTo>
                    <a:pt x="61143" y="39102"/>
                  </a:lnTo>
                  <a:lnTo>
                    <a:pt x="76053" y="20671"/>
                  </a:lnTo>
                  <a:lnTo>
                    <a:pt x="99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6"/>
            <p:cNvSpPr/>
            <p:nvPr>
              <p:custDataLst>
                <p:tags r:id="rId189"/>
              </p:custDataLst>
            </p:nvPr>
          </p:nvSpPr>
          <p:spPr>
            <a:xfrm>
              <a:off x="5816600" y="662273"/>
              <a:ext cx="88901" cy="104169"/>
            </a:xfrm>
            <a:custGeom>
              <a:avLst/>
              <a:gdLst/>
              <a:ahLst/>
              <a:cxnLst/>
              <a:rect l="0" t="0" r="0" b="0"/>
              <a:pathLst>
                <a:path w="88901" h="104169">
                  <a:moveTo>
                    <a:pt x="0" y="48927"/>
                  </a:moveTo>
                  <a:lnTo>
                    <a:pt x="0" y="48927"/>
                  </a:lnTo>
                  <a:lnTo>
                    <a:pt x="3371" y="52298"/>
                  </a:lnTo>
                  <a:lnTo>
                    <a:pt x="5775" y="52585"/>
                  </a:lnTo>
                  <a:lnTo>
                    <a:pt x="12209" y="51023"/>
                  </a:lnTo>
                  <a:lnTo>
                    <a:pt x="32201" y="39202"/>
                  </a:lnTo>
                  <a:lnTo>
                    <a:pt x="50471" y="21397"/>
                  </a:lnTo>
                  <a:lnTo>
                    <a:pt x="59639" y="7609"/>
                  </a:lnTo>
                  <a:lnTo>
                    <a:pt x="60927" y="4448"/>
                  </a:lnTo>
                  <a:lnTo>
                    <a:pt x="60373" y="2341"/>
                  </a:lnTo>
                  <a:lnTo>
                    <a:pt x="58593" y="936"/>
                  </a:lnTo>
                  <a:lnTo>
                    <a:pt x="55995" y="0"/>
                  </a:lnTo>
                  <a:lnTo>
                    <a:pt x="47465" y="2722"/>
                  </a:lnTo>
                  <a:lnTo>
                    <a:pt x="37323" y="9342"/>
                  </a:lnTo>
                  <a:lnTo>
                    <a:pt x="23680" y="25674"/>
                  </a:lnTo>
                  <a:lnTo>
                    <a:pt x="11406" y="48779"/>
                  </a:lnTo>
                  <a:lnTo>
                    <a:pt x="5540" y="67676"/>
                  </a:lnTo>
                  <a:lnTo>
                    <a:pt x="6224" y="82190"/>
                  </a:lnTo>
                  <a:lnTo>
                    <a:pt x="8383" y="88035"/>
                  </a:lnTo>
                  <a:lnTo>
                    <a:pt x="16426" y="96412"/>
                  </a:lnTo>
                  <a:lnTo>
                    <a:pt x="27056" y="101781"/>
                  </a:lnTo>
                  <a:lnTo>
                    <a:pt x="38836" y="104168"/>
                  </a:lnTo>
                  <a:lnTo>
                    <a:pt x="88900" y="9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67"/>
            <p:cNvSpPr/>
            <p:nvPr>
              <p:custDataLst>
                <p:tags r:id="rId190"/>
              </p:custDataLst>
            </p:nvPr>
          </p:nvSpPr>
          <p:spPr>
            <a:xfrm>
              <a:off x="5946721" y="628650"/>
              <a:ext cx="73352" cy="156683"/>
            </a:xfrm>
            <a:custGeom>
              <a:avLst/>
              <a:gdLst/>
              <a:ahLst/>
              <a:cxnLst/>
              <a:rect l="0" t="0" r="0" b="0"/>
              <a:pathLst>
                <a:path w="73352" h="156683">
                  <a:moveTo>
                    <a:pt x="60379" y="0"/>
                  </a:moveTo>
                  <a:lnTo>
                    <a:pt x="60379" y="0"/>
                  </a:lnTo>
                  <a:lnTo>
                    <a:pt x="18465" y="1411"/>
                  </a:lnTo>
                  <a:lnTo>
                    <a:pt x="7413" y="6742"/>
                  </a:lnTo>
                  <a:lnTo>
                    <a:pt x="3902" y="10139"/>
                  </a:lnTo>
                  <a:lnTo>
                    <a:pt x="0" y="17677"/>
                  </a:lnTo>
                  <a:lnTo>
                    <a:pt x="148" y="27612"/>
                  </a:lnTo>
                  <a:lnTo>
                    <a:pt x="1174" y="33225"/>
                  </a:lnTo>
                  <a:lnTo>
                    <a:pt x="9841" y="43224"/>
                  </a:lnTo>
                  <a:lnTo>
                    <a:pt x="52728" y="74768"/>
                  </a:lnTo>
                  <a:lnTo>
                    <a:pt x="64740" y="84736"/>
                  </a:lnTo>
                  <a:lnTo>
                    <a:pt x="72430" y="96222"/>
                  </a:lnTo>
                  <a:lnTo>
                    <a:pt x="73351" y="102953"/>
                  </a:lnTo>
                  <a:lnTo>
                    <a:pt x="70613" y="117959"/>
                  </a:lnTo>
                  <a:lnTo>
                    <a:pt x="60929" y="132154"/>
                  </a:lnTo>
                  <a:lnTo>
                    <a:pt x="47218" y="144107"/>
                  </a:lnTo>
                  <a:lnTo>
                    <a:pt x="21064" y="155649"/>
                  </a:lnTo>
                  <a:lnTo>
                    <a:pt x="17236" y="156682"/>
                  </a:lnTo>
                  <a:lnTo>
                    <a:pt x="15389" y="155255"/>
                  </a:lnTo>
                  <a:lnTo>
                    <a:pt x="14863" y="152187"/>
                  </a:lnTo>
                  <a:lnTo>
                    <a:pt x="1592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68"/>
            <p:cNvSpPr/>
            <p:nvPr>
              <p:custDataLst>
                <p:tags r:id="rId191"/>
              </p:custDataLst>
            </p:nvPr>
          </p:nvSpPr>
          <p:spPr>
            <a:xfrm>
              <a:off x="6032701" y="617715"/>
              <a:ext cx="65079" cy="167713"/>
            </a:xfrm>
            <a:custGeom>
              <a:avLst/>
              <a:gdLst/>
              <a:ahLst/>
              <a:cxnLst/>
              <a:rect l="0" t="0" r="0" b="0"/>
              <a:pathLst>
                <a:path w="65079" h="167713">
                  <a:moveTo>
                    <a:pt x="63299" y="10935"/>
                  </a:moveTo>
                  <a:lnTo>
                    <a:pt x="63299" y="10935"/>
                  </a:lnTo>
                  <a:lnTo>
                    <a:pt x="63299" y="4193"/>
                  </a:lnTo>
                  <a:lnTo>
                    <a:pt x="61888" y="2207"/>
                  </a:lnTo>
                  <a:lnTo>
                    <a:pt x="59536" y="883"/>
                  </a:lnTo>
                  <a:lnTo>
                    <a:pt x="56557" y="0"/>
                  </a:lnTo>
                  <a:lnTo>
                    <a:pt x="45721" y="4664"/>
                  </a:lnTo>
                  <a:lnTo>
                    <a:pt x="9740" y="26468"/>
                  </a:lnTo>
                  <a:lnTo>
                    <a:pt x="1160" y="37594"/>
                  </a:lnTo>
                  <a:lnTo>
                    <a:pt x="0" y="42819"/>
                  </a:lnTo>
                  <a:lnTo>
                    <a:pt x="640" y="47713"/>
                  </a:lnTo>
                  <a:lnTo>
                    <a:pt x="5817" y="57620"/>
                  </a:lnTo>
                  <a:lnTo>
                    <a:pt x="21338" y="74392"/>
                  </a:lnTo>
                  <a:lnTo>
                    <a:pt x="47745" y="94940"/>
                  </a:lnTo>
                  <a:lnTo>
                    <a:pt x="63598" y="115801"/>
                  </a:lnTo>
                  <a:lnTo>
                    <a:pt x="65078" y="126687"/>
                  </a:lnTo>
                  <a:lnTo>
                    <a:pt x="64485" y="132553"/>
                  </a:lnTo>
                  <a:lnTo>
                    <a:pt x="56301" y="144715"/>
                  </a:lnTo>
                  <a:lnTo>
                    <a:pt x="43961" y="155765"/>
                  </a:lnTo>
                  <a:lnTo>
                    <a:pt x="22555" y="166726"/>
                  </a:lnTo>
                  <a:lnTo>
                    <a:pt x="19203" y="167712"/>
                  </a:lnTo>
                  <a:lnTo>
                    <a:pt x="17673" y="165548"/>
                  </a:lnTo>
                  <a:lnTo>
                    <a:pt x="18849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69"/>
            <p:cNvSpPr/>
            <p:nvPr>
              <p:custDataLst>
                <p:tags r:id="rId192"/>
              </p:custDataLst>
            </p:nvPr>
          </p:nvSpPr>
          <p:spPr>
            <a:xfrm>
              <a:off x="6153150" y="660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958" y="52945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0"/>
            <p:cNvSpPr/>
            <p:nvPr>
              <p:custDataLst>
                <p:tags r:id="rId193"/>
              </p:custDataLst>
            </p:nvPr>
          </p:nvSpPr>
          <p:spPr>
            <a:xfrm>
              <a:off x="6197600" y="5334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18266"/>
                  </a:lnTo>
                  <a:lnTo>
                    <a:pt x="8789" y="976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1"/>
            <p:cNvSpPr/>
            <p:nvPr>
              <p:custDataLst>
                <p:tags r:id="rId194"/>
              </p:custDataLst>
            </p:nvPr>
          </p:nvSpPr>
          <p:spPr>
            <a:xfrm>
              <a:off x="6215571" y="636765"/>
              <a:ext cx="68322" cy="122705"/>
            </a:xfrm>
            <a:custGeom>
              <a:avLst/>
              <a:gdLst/>
              <a:ahLst/>
              <a:cxnLst/>
              <a:rect l="0" t="0" r="0" b="0"/>
              <a:pathLst>
                <a:path w="68322" h="122705">
                  <a:moveTo>
                    <a:pt x="64579" y="10935"/>
                  </a:moveTo>
                  <a:lnTo>
                    <a:pt x="64579" y="10935"/>
                  </a:lnTo>
                  <a:lnTo>
                    <a:pt x="61208" y="4193"/>
                  </a:lnTo>
                  <a:lnTo>
                    <a:pt x="59510" y="2207"/>
                  </a:lnTo>
                  <a:lnTo>
                    <a:pt x="55740" y="0"/>
                  </a:lnTo>
                  <a:lnTo>
                    <a:pt x="42910" y="2129"/>
                  </a:lnTo>
                  <a:lnTo>
                    <a:pt x="33547" y="9138"/>
                  </a:lnTo>
                  <a:lnTo>
                    <a:pt x="12666" y="37626"/>
                  </a:lnTo>
                  <a:lnTo>
                    <a:pt x="1140" y="70349"/>
                  </a:lnTo>
                  <a:lnTo>
                    <a:pt x="0" y="100114"/>
                  </a:lnTo>
                  <a:lnTo>
                    <a:pt x="2476" y="107076"/>
                  </a:lnTo>
                  <a:lnTo>
                    <a:pt x="10873" y="116694"/>
                  </a:lnTo>
                  <a:lnTo>
                    <a:pt x="21660" y="121439"/>
                  </a:lnTo>
                  <a:lnTo>
                    <a:pt x="27499" y="122704"/>
                  </a:lnTo>
                  <a:lnTo>
                    <a:pt x="33509" y="121431"/>
                  </a:lnTo>
                  <a:lnTo>
                    <a:pt x="45831" y="114372"/>
                  </a:lnTo>
                  <a:lnTo>
                    <a:pt x="61297" y="98498"/>
                  </a:lnTo>
                  <a:lnTo>
                    <a:pt x="66648" y="84659"/>
                  </a:lnTo>
                  <a:lnTo>
                    <a:pt x="68321" y="69101"/>
                  </a:lnTo>
                  <a:lnTo>
                    <a:pt x="63646" y="39881"/>
                  </a:lnTo>
                  <a:lnTo>
                    <a:pt x="58229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72"/>
            <p:cNvSpPr/>
            <p:nvPr>
              <p:custDataLst>
                <p:tags r:id="rId195"/>
              </p:custDataLst>
            </p:nvPr>
          </p:nvSpPr>
          <p:spPr>
            <a:xfrm>
              <a:off x="6324600" y="667633"/>
              <a:ext cx="151485" cy="126118"/>
            </a:xfrm>
            <a:custGeom>
              <a:avLst/>
              <a:gdLst/>
              <a:ahLst/>
              <a:cxnLst/>
              <a:rect l="0" t="0" r="0" b="0"/>
              <a:pathLst>
                <a:path w="151485" h="1261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8950" y="0"/>
                  </a:lnTo>
                  <a:lnTo>
                    <a:pt x="23923" y="1116"/>
                  </a:lnTo>
                  <a:lnTo>
                    <a:pt x="31328" y="6120"/>
                  </a:lnTo>
                  <a:lnTo>
                    <a:pt x="32880" y="11547"/>
                  </a:lnTo>
                  <a:lnTo>
                    <a:pt x="31237" y="55500"/>
                  </a:lnTo>
                  <a:lnTo>
                    <a:pt x="26308" y="77803"/>
                  </a:lnTo>
                  <a:lnTo>
                    <a:pt x="27416" y="77680"/>
                  </a:lnTo>
                  <a:lnTo>
                    <a:pt x="32412" y="73780"/>
                  </a:lnTo>
                  <a:lnTo>
                    <a:pt x="69567" y="26630"/>
                  </a:lnTo>
                  <a:lnTo>
                    <a:pt x="92266" y="8210"/>
                  </a:lnTo>
                  <a:lnTo>
                    <a:pt x="103567" y="3158"/>
                  </a:lnTo>
                  <a:lnTo>
                    <a:pt x="117055" y="4676"/>
                  </a:lnTo>
                  <a:lnTo>
                    <a:pt x="131047" y="10054"/>
                  </a:lnTo>
                  <a:lnTo>
                    <a:pt x="141968" y="17148"/>
                  </a:lnTo>
                  <a:lnTo>
                    <a:pt x="147763" y="32531"/>
                  </a:lnTo>
                  <a:lnTo>
                    <a:pt x="151484" y="73529"/>
                  </a:lnTo>
                  <a:lnTo>
                    <a:pt x="1333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2"/>
          <p:cNvGrpSpPr/>
          <p:nvPr/>
        </p:nvGrpSpPr>
        <p:grpSpPr>
          <a:xfrm>
            <a:off x="3947882" y="2349500"/>
            <a:ext cx="1525819" cy="390781"/>
            <a:chOff x="3947882" y="2349500"/>
            <a:chExt cx="1525819" cy="390781"/>
          </a:xfrm>
        </p:grpSpPr>
        <p:sp>
          <p:nvSpPr>
            <p:cNvPr id="37" name="SMARTInkShape-473"/>
            <p:cNvSpPr/>
            <p:nvPr>
              <p:custDataLst>
                <p:tags r:id="rId175"/>
              </p:custDataLst>
            </p:nvPr>
          </p:nvSpPr>
          <p:spPr>
            <a:xfrm>
              <a:off x="3947882" y="2393950"/>
              <a:ext cx="312969" cy="346331"/>
            </a:xfrm>
            <a:custGeom>
              <a:avLst/>
              <a:gdLst/>
              <a:ahLst/>
              <a:cxnLst/>
              <a:rect l="0" t="0" r="0" b="0"/>
              <a:pathLst>
                <a:path w="312969" h="346331">
                  <a:moveTo>
                    <a:pt x="27218" y="82550"/>
                  </a:moveTo>
                  <a:lnTo>
                    <a:pt x="27218" y="82550"/>
                  </a:lnTo>
                  <a:lnTo>
                    <a:pt x="26512" y="68753"/>
                  </a:lnTo>
                  <a:lnTo>
                    <a:pt x="23847" y="62777"/>
                  </a:lnTo>
                  <a:lnTo>
                    <a:pt x="22854" y="61607"/>
                  </a:lnTo>
                  <a:lnTo>
                    <a:pt x="22192" y="61532"/>
                  </a:lnTo>
                  <a:lnTo>
                    <a:pt x="21751" y="62188"/>
                  </a:lnTo>
                  <a:lnTo>
                    <a:pt x="21748" y="96480"/>
                  </a:lnTo>
                  <a:lnTo>
                    <a:pt x="24316" y="129898"/>
                  </a:lnTo>
                  <a:lnTo>
                    <a:pt x="27810" y="170151"/>
                  </a:lnTo>
                  <a:lnTo>
                    <a:pt x="31009" y="213206"/>
                  </a:lnTo>
                  <a:lnTo>
                    <a:pt x="32430" y="255860"/>
                  </a:lnTo>
                  <a:lnTo>
                    <a:pt x="33231" y="302686"/>
                  </a:lnTo>
                  <a:lnTo>
                    <a:pt x="31537" y="317972"/>
                  </a:lnTo>
                  <a:lnTo>
                    <a:pt x="30097" y="322048"/>
                  </a:lnTo>
                  <a:lnTo>
                    <a:pt x="28432" y="321943"/>
                  </a:lnTo>
                  <a:lnTo>
                    <a:pt x="21306" y="304784"/>
                  </a:lnTo>
                  <a:lnTo>
                    <a:pt x="7828" y="258228"/>
                  </a:lnTo>
                  <a:lnTo>
                    <a:pt x="1432" y="212605"/>
                  </a:lnTo>
                  <a:lnTo>
                    <a:pt x="149" y="188303"/>
                  </a:lnTo>
                  <a:lnTo>
                    <a:pt x="0" y="163635"/>
                  </a:lnTo>
                  <a:lnTo>
                    <a:pt x="3832" y="118588"/>
                  </a:lnTo>
                  <a:lnTo>
                    <a:pt x="14942" y="86807"/>
                  </a:lnTo>
                  <a:lnTo>
                    <a:pt x="22562" y="76921"/>
                  </a:lnTo>
                  <a:lnTo>
                    <a:pt x="40436" y="65937"/>
                  </a:lnTo>
                  <a:lnTo>
                    <a:pt x="50847" y="66536"/>
                  </a:lnTo>
                  <a:lnTo>
                    <a:pt x="73703" y="76609"/>
                  </a:lnTo>
                  <a:lnTo>
                    <a:pt x="117113" y="118968"/>
                  </a:lnTo>
                  <a:lnTo>
                    <a:pt x="149250" y="156356"/>
                  </a:lnTo>
                  <a:lnTo>
                    <a:pt x="180938" y="197197"/>
                  </a:lnTo>
                  <a:lnTo>
                    <a:pt x="209132" y="241219"/>
                  </a:lnTo>
                  <a:lnTo>
                    <a:pt x="232012" y="281011"/>
                  </a:lnTo>
                  <a:lnTo>
                    <a:pt x="255114" y="325738"/>
                  </a:lnTo>
                  <a:lnTo>
                    <a:pt x="263266" y="341623"/>
                  </a:lnTo>
                  <a:lnTo>
                    <a:pt x="266428" y="344871"/>
                  </a:lnTo>
                  <a:lnTo>
                    <a:pt x="269241" y="346330"/>
                  </a:lnTo>
                  <a:lnTo>
                    <a:pt x="272528" y="344481"/>
                  </a:lnTo>
                  <a:lnTo>
                    <a:pt x="279942" y="334901"/>
                  </a:lnTo>
                  <a:lnTo>
                    <a:pt x="288679" y="300156"/>
                  </a:lnTo>
                  <a:lnTo>
                    <a:pt x="293471" y="260638"/>
                  </a:lnTo>
                  <a:lnTo>
                    <a:pt x="295737" y="237259"/>
                  </a:lnTo>
                  <a:lnTo>
                    <a:pt x="297953" y="211089"/>
                  </a:lnTo>
                  <a:lnTo>
                    <a:pt x="300135" y="183060"/>
                  </a:lnTo>
                  <a:lnTo>
                    <a:pt x="302296" y="153790"/>
                  </a:lnTo>
                  <a:lnTo>
                    <a:pt x="303737" y="125104"/>
                  </a:lnTo>
                  <a:lnTo>
                    <a:pt x="304697" y="96808"/>
                  </a:lnTo>
                  <a:lnTo>
                    <a:pt x="305337" y="68772"/>
                  </a:lnTo>
                  <a:lnTo>
                    <a:pt x="307930" y="30095"/>
                  </a:lnTo>
                  <a:lnTo>
                    <a:pt x="311475" y="3743"/>
                  </a:lnTo>
                  <a:lnTo>
                    <a:pt x="312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74"/>
            <p:cNvSpPr/>
            <p:nvPr>
              <p:custDataLst>
                <p:tags r:id="rId176"/>
              </p:custDataLst>
            </p:nvPr>
          </p:nvSpPr>
          <p:spPr>
            <a:xfrm>
              <a:off x="4300839" y="2573156"/>
              <a:ext cx="78675" cy="106619"/>
            </a:xfrm>
            <a:custGeom>
              <a:avLst/>
              <a:gdLst/>
              <a:ahLst/>
              <a:cxnLst/>
              <a:rect l="0" t="0" r="0" b="0"/>
              <a:pathLst>
                <a:path w="78675" h="106619">
                  <a:moveTo>
                    <a:pt x="67961" y="17644"/>
                  </a:moveTo>
                  <a:lnTo>
                    <a:pt x="67961" y="17644"/>
                  </a:lnTo>
                  <a:lnTo>
                    <a:pt x="44817" y="3338"/>
                  </a:lnTo>
                  <a:lnTo>
                    <a:pt x="32019" y="0"/>
                  </a:lnTo>
                  <a:lnTo>
                    <a:pt x="21648" y="2982"/>
                  </a:lnTo>
                  <a:lnTo>
                    <a:pt x="15918" y="5752"/>
                  </a:lnTo>
                  <a:lnTo>
                    <a:pt x="7672" y="16357"/>
                  </a:lnTo>
                  <a:lnTo>
                    <a:pt x="2360" y="30478"/>
                  </a:lnTo>
                  <a:lnTo>
                    <a:pt x="0" y="46161"/>
                  </a:lnTo>
                  <a:lnTo>
                    <a:pt x="4595" y="60657"/>
                  </a:lnTo>
                  <a:lnTo>
                    <a:pt x="24792" y="87210"/>
                  </a:lnTo>
                  <a:lnTo>
                    <a:pt x="42940" y="103089"/>
                  </a:lnTo>
                  <a:lnTo>
                    <a:pt x="49164" y="105652"/>
                  </a:lnTo>
                  <a:lnTo>
                    <a:pt x="61724" y="106618"/>
                  </a:lnTo>
                  <a:lnTo>
                    <a:pt x="66625" y="105182"/>
                  </a:lnTo>
                  <a:lnTo>
                    <a:pt x="73952" y="99824"/>
                  </a:lnTo>
                  <a:lnTo>
                    <a:pt x="77680" y="88976"/>
                  </a:lnTo>
                  <a:lnTo>
                    <a:pt x="78674" y="82132"/>
                  </a:lnTo>
                  <a:lnTo>
                    <a:pt x="73330" y="59016"/>
                  </a:lnTo>
                  <a:lnTo>
                    <a:pt x="50991" y="12204"/>
                  </a:lnTo>
                  <a:lnTo>
                    <a:pt x="48911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75"/>
            <p:cNvSpPr/>
            <p:nvPr>
              <p:custDataLst>
                <p:tags r:id="rId177"/>
              </p:custDataLst>
            </p:nvPr>
          </p:nvSpPr>
          <p:spPr>
            <a:xfrm>
              <a:off x="4425950" y="2540792"/>
              <a:ext cx="88901" cy="134715"/>
            </a:xfrm>
            <a:custGeom>
              <a:avLst/>
              <a:gdLst/>
              <a:ahLst/>
              <a:cxnLst/>
              <a:rect l="0" t="0" r="0" b="0"/>
              <a:pathLst>
                <a:path w="88901" h="134715">
                  <a:moveTo>
                    <a:pt x="0" y="18258"/>
                  </a:moveTo>
                  <a:lnTo>
                    <a:pt x="0" y="18258"/>
                  </a:lnTo>
                  <a:lnTo>
                    <a:pt x="0" y="65642"/>
                  </a:lnTo>
                  <a:lnTo>
                    <a:pt x="0" y="110236"/>
                  </a:lnTo>
                  <a:lnTo>
                    <a:pt x="0" y="134714"/>
                  </a:lnTo>
                  <a:lnTo>
                    <a:pt x="705" y="133996"/>
                  </a:lnTo>
                  <a:lnTo>
                    <a:pt x="6907" y="111989"/>
                  </a:lnTo>
                  <a:lnTo>
                    <a:pt x="12865" y="77545"/>
                  </a:lnTo>
                  <a:lnTo>
                    <a:pt x="22862" y="39823"/>
                  </a:lnTo>
                  <a:lnTo>
                    <a:pt x="41832" y="5584"/>
                  </a:lnTo>
                  <a:lnTo>
                    <a:pt x="47643" y="2048"/>
                  </a:lnTo>
                  <a:lnTo>
                    <a:pt x="61626" y="0"/>
                  </a:lnTo>
                  <a:lnTo>
                    <a:pt x="67895" y="1852"/>
                  </a:lnTo>
                  <a:lnTo>
                    <a:pt x="78624" y="9555"/>
                  </a:lnTo>
                  <a:lnTo>
                    <a:pt x="84333" y="23798"/>
                  </a:lnTo>
                  <a:lnTo>
                    <a:pt x="85665" y="55412"/>
                  </a:lnTo>
                  <a:lnTo>
                    <a:pt x="85354" y="92296"/>
                  </a:lnTo>
                  <a:lnTo>
                    <a:pt x="88900" y="12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76"/>
            <p:cNvSpPr/>
            <p:nvPr>
              <p:custDataLst>
                <p:tags r:id="rId178"/>
              </p:custDataLst>
            </p:nvPr>
          </p:nvSpPr>
          <p:spPr>
            <a:xfrm>
              <a:off x="4578350" y="25781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49514" y="25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77"/>
            <p:cNvSpPr/>
            <p:nvPr>
              <p:custDataLst>
                <p:tags r:id="rId179"/>
              </p:custDataLst>
            </p:nvPr>
          </p:nvSpPr>
          <p:spPr>
            <a:xfrm>
              <a:off x="4787900" y="2349500"/>
              <a:ext cx="17531" cy="361951"/>
            </a:xfrm>
            <a:custGeom>
              <a:avLst/>
              <a:gdLst/>
              <a:ahLst/>
              <a:cxnLst/>
              <a:rect l="0" t="0" r="0" b="0"/>
              <a:pathLst>
                <a:path w="17531" h="36195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0832" y="45468"/>
                  </a:lnTo>
                  <a:lnTo>
                    <a:pt x="14927" y="82062"/>
                  </a:lnTo>
                  <a:lnTo>
                    <a:pt x="17217" y="124196"/>
                  </a:lnTo>
                  <a:lnTo>
                    <a:pt x="17530" y="170204"/>
                  </a:lnTo>
                  <a:lnTo>
                    <a:pt x="16625" y="195313"/>
                  </a:lnTo>
                  <a:lnTo>
                    <a:pt x="15317" y="221226"/>
                  </a:lnTo>
                  <a:lnTo>
                    <a:pt x="11981" y="266950"/>
                  </a:lnTo>
                  <a:lnTo>
                    <a:pt x="8853" y="305617"/>
                  </a:lnTo>
                  <a:lnTo>
                    <a:pt x="63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78"/>
            <p:cNvSpPr/>
            <p:nvPr>
              <p:custDataLst>
                <p:tags r:id="rId180"/>
              </p:custDataLst>
            </p:nvPr>
          </p:nvSpPr>
          <p:spPr>
            <a:xfrm>
              <a:off x="4889500" y="25781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5792" y="4049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79"/>
            <p:cNvSpPr/>
            <p:nvPr>
              <p:custDataLst>
                <p:tags r:id="rId181"/>
              </p:custDataLst>
            </p:nvPr>
          </p:nvSpPr>
          <p:spPr>
            <a:xfrm>
              <a:off x="4876800" y="24955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127000"/>
                  </a:moveTo>
                  <a:lnTo>
                    <a:pt x="19050" y="127000"/>
                  </a:lnTo>
                  <a:lnTo>
                    <a:pt x="12308" y="93290"/>
                  </a:lnTo>
                  <a:lnTo>
                    <a:pt x="4744" y="487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0"/>
            <p:cNvSpPr/>
            <p:nvPr>
              <p:custDataLst>
                <p:tags r:id="rId182"/>
              </p:custDataLst>
            </p:nvPr>
          </p:nvSpPr>
          <p:spPr>
            <a:xfrm>
              <a:off x="4953883" y="2520950"/>
              <a:ext cx="81668" cy="147841"/>
            </a:xfrm>
            <a:custGeom>
              <a:avLst/>
              <a:gdLst/>
              <a:ahLst/>
              <a:cxnLst/>
              <a:rect l="0" t="0" r="0" b="0"/>
              <a:pathLst>
                <a:path w="81668" h="14784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4259" y="66759"/>
                  </a:lnTo>
                  <a:lnTo>
                    <a:pt x="8599" y="111573"/>
                  </a:lnTo>
                  <a:lnTo>
                    <a:pt x="10476" y="142140"/>
                  </a:lnTo>
                  <a:lnTo>
                    <a:pt x="9512" y="145560"/>
                  </a:lnTo>
                  <a:lnTo>
                    <a:pt x="8163" y="147840"/>
                  </a:lnTo>
                  <a:lnTo>
                    <a:pt x="7265" y="147243"/>
                  </a:lnTo>
                  <a:lnTo>
                    <a:pt x="5704" y="118743"/>
                  </a:lnTo>
                  <a:lnTo>
                    <a:pt x="11994" y="75274"/>
                  </a:lnTo>
                  <a:lnTo>
                    <a:pt x="25745" y="45508"/>
                  </a:lnTo>
                  <a:lnTo>
                    <a:pt x="34706" y="34807"/>
                  </a:lnTo>
                  <a:lnTo>
                    <a:pt x="39776" y="32377"/>
                  </a:lnTo>
                  <a:lnTo>
                    <a:pt x="51054" y="31558"/>
                  </a:lnTo>
                  <a:lnTo>
                    <a:pt x="55614" y="35150"/>
                  </a:lnTo>
                  <a:lnTo>
                    <a:pt x="62562" y="48548"/>
                  </a:lnTo>
                  <a:lnTo>
                    <a:pt x="73150" y="96068"/>
                  </a:lnTo>
                  <a:lnTo>
                    <a:pt x="8166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1"/>
            <p:cNvSpPr/>
            <p:nvPr>
              <p:custDataLst>
                <p:tags r:id="rId183"/>
              </p:custDataLst>
            </p:nvPr>
          </p:nvSpPr>
          <p:spPr>
            <a:xfrm>
              <a:off x="5086350" y="2536471"/>
              <a:ext cx="114301" cy="124232"/>
            </a:xfrm>
            <a:custGeom>
              <a:avLst/>
              <a:gdLst/>
              <a:ahLst/>
              <a:cxnLst/>
              <a:rect l="0" t="0" r="0" b="0"/>
              <a:pathLst>
                <a:path w="114301" h="124232">
                  <a:moveTo>
                    <a:pt x="0" y="73379"/>
                  </a:moveTo>
                  <a:lnTo>
                    <a:pt x="0" y="73379"/>
                  </a:lnTo>
                  <a:lnTo>
                    <a:pt x="5069" y="67604"/>
                  </a:lnTo>
                  <a:lnTo>
                    <a:pt x="8838" y="61170"/>
                  </a:lnTo>
                  <a:lnTo>
                    <a:pt x="16628" y="55488"/>
                  </a:lnTo>
                  <a:lnTo>
                    <a:pt x="42247" y="39349"/>
                  </a:lnTo>
                  <a:lnTo>
                    <a:pt x="59476" y="21903"/>
                  </a:lnTo>
                  <a:lnTo>
                    <a:pt x="62229" y="16484"/>
                  </a:lnTo>
                  <a:lnTo>
                    <a:pt x="63405" y="6700"/>
                  </a:lnTo>
                  <a:lnTo>
                    <a:pt x="62731" y="3526"/>
                  </a:lnTo>
                  <a:lnTo>
                    <a:pt x="61576" y="1410"/>
                  </a:lnTo>
                  <a:lnTo>
                    <a:pt x="60101" y="0"/>
                  </a:lnTo>
                  <a:lnTo>
                    <a:pt x="52817" y="314"/>
                  </a:lnTo>
                  <a:lnTo>
                    <a:pt x="47911" y="1386"/>
                  </a:lnTo>
                  <a:lnTo>
                    <a:pt x="27523" y="16378"/>
                  </a:lnTo>
                  <a:lnTo>
                    <a:pt x="17406" y="30877"/>
                  </a:lnTo>
                  <a:lnTo>
                    <a:pt x="11264" y="47433"/>
                  </a:lnTo>
                  <a:lnTo>
                    <a:pt x="8534" y="66551"/>
                  </a:lnTo>
                  <a:lnTo>
                    <a:pt x="12965" y="84926"/>
                  </a:lnTo>
                  <a:lnTo>
                    <a:pt x="22695" y="101089"/>
                  </a:lnTo>
                  <a:lnTo>
                    <a:pt x="36427" y="112976"/>
                  </a:lnTo>
                  <a:lnTo>
                    <a:pt x="63396" y="124231"/>
                  </a:lnTo>
                  <a:lnTo>
                    <a:pt x="83445" y="123967"/>
                  </a:lnTo>
                  <a:lnTo>
                    <a:pt x="114300" y="11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2"/>
            <p:cNvSpPr/>
            <p:nvPr>
              <p:custDataLst>
                <p:tags r:id="rId184"/>
              </p:custDataLst>
            </p:nvPr>
          </p:nvSpPr>
          <p:spPr>
            <a:xfrm>
              <a:off x="5199189" y="2526701"/>
              <a:ext cx="84012" cy="108550"/>
            </a:xfrm>
            <a:custGeom>
              <a:avLst/>
              <a:gdLst/>
              <a:ahLst/>
              <a:cxnLst/>
              <a:rect l="0" t="0" r="0" b="0"/>
              <a:pathLst>
                <a:path w="84012" h="108550">
                  <a:moveTo>
                    <a:pt x="77661" y="25999"/>
                  </a:moveTo>
                  <a:lnTo>
                    <a:pt x="77661" y="25999"/>
                  </a:lnTo>
                  <a:lnTo>
                    <a:pt x="70919" y="12515"/>
                  </a:lnTo>
                  <a:lnTo>
                    <a:pt x="60083" y="4013"/>
                  </a:lnTo>
                  <a:lnTo>
                    <a:pt x="53243" y="759"/>
                  </a:lnTo>
                  <a:lnTo>
                    <a:pt x="46565" y="0"/>
                  </a:lnTo>
                  <a:lnTo>
                    <a:pt x="33501" y="2920"/>
                  </a:lnTo>
                  <a:lnTo>
                    <a:pt x="20640" y="12684"/>
                  </a:lnTo>
                  <a:lnTo>
                    <a:pt x="9280" y="27137"/>
                  </a:lnTo>
                  <a:lnTo>
                    <a:pt x="1878" y="45319"/>
                  </a:lnTo>
                  <a:lnTo>
                    <a:pt x="0" y="63278"/>
                  </a:lnTo>
                  <a:lnTo>
                    <a:pt x="2223" y="79256"/>
                  </a:lnTo>
                  <a:lnTo>
                    <a:pt x="7914" y="91062"/>
                  </a:lnTo>
                  <a:lnTo>
                    <a:pt x="12113" y="94774"/>
                  </a:lnTo>
                  <a:lnTo>
                    <a:pt x="22423" y="98899"/>
                  </a:lnTo>
                  <a:lnTo>
                    <a:pt x="27430" y="98588"/>
                  </a:lnTo>
                  <a:lnTo>
                    <a:pt x="36757" y="94479"/>
                  </a:lnTo>
                  <a:lnTo>
                    <a:pt x="49941" y="84233"/>
                  </a:lnTo>
                  <a:lnTo>
                    <a:pt x="63317" y="61050"/>
                  </a:lnTo>
                  <a:lnTo>
                    <a:pt x="63865" y="61360"/>
                  </a:lnTo>
                  <a:lnTo>
                    <a:pt x="70639" y="84674"/>
                  </a:lnTo>
                  <a:lnTo>
                    <a:pt x="84011" y="10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83"/>
            <p:cNvSpPr/>
            <p:nvPr>
              <p:custDataLst>
                <p:tags r:id="rId185"/>
              </p:custDataLst>
            </p:nvPr>
          </p:nvSpPr>
          <p:spPr>
            <a:xfrm>
              <a:off x="5334000" y="2489200"/>
              <a:ext cx="139701" cy="176314"/>
            </a:xfrm>
            <a:custGeom>
              <a:avLst/>
              <a:gdLst/>
              <a:ahLst/>
              <a:cxnLst/>
              <a:rect l="0" t="0" r="0" b="0"/>
              <a:pathLst>
                <a:path w="139701" h="176314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6" y="34442"/>
                  </a:lnTo>
                  <a:lnTo>
                    <a:pt x="3371" y="36004"/>
                  </a:lnTo>
                  <a:lnTo>
                    <a:pt x="38669" y="76246"/>
                  </a:lnTo>
                  <a:lnTo>
                    <a:pt x="51053" y="95035"/>
                  </a:lnTo>
                  <a:lnTo>
                    <a:pt x="56087" y="117027"/>
                  </a:lnTo>
                  <a:lnTo>
                    <a:pt x="53569" y="158897"/>
                  </a:lnTo>
                  <a:lnTo>
                    <a:pt x="48249" y="175570"/>
                  </a:lnTo>
                  <a:lnTo>
                    <a:pt x="46277" y="176313"/>
                  </a:lnTo>
                  <a:lnTo>
                    <a:pt x="44257" y="174692"/>
                  </a:lnTo>
                  <a:lnTo>
                    <a:pt x="42205" y="171495"/>
                  </a:lnTo>
                  <a:lnTo>
                    <a:pt x="42687" y="146769"/>
                  </a:lnTo>
                  <a:lnTo>
                    <a:pt x="57412" y="109261"/>
                  </a:lnTo>
                  <a:lnTo>
                    <a:pt x="77492" y="75606"/>
                  </a:lnTo>
                  <a:lnTo>
                    <a:pt x="110920" y="3016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93"/>
          <p:cNvGrpSpPr/>
          <p:nvPr/>
        </p:nvGrpSpPr>
        <p:grpSpPr>
          <a:xfrm>
            <a:off x="5778500" y="2406650"/>
            <a:ext cx="1276887" cy="444413"/>
            <a:chOff x="5778500" y="2406650"/>
            <a:chExt cx="1276887" cy="444413"/>
          </a:xfrm>
        </p:grpSpPr>
        <p:sp>
          <p:nvSpPr>
            <p:cNvPr id="49" name="SMARTInkShape-484"/>
            <p:cNvSpPr/>
            <p:nvPr>
              <p:custDataLst>
                <p:tags r:id="rId168"/>
              </p:custDataLst>
            </p:nvPr>
          </p:nvSpPr>
          <p:spPr>
            <a:xfrm>
              <a:off x="5778500" y="2470150"/>
              <a:ext cx="209551" cy="194506"/>
            </a:xfrm>
            <a:custGeom>
              <a:avLst/>
              <a:gdLst/>
              <a:ahLst/>
              <a:cxnLst/>
              <a:rect l="0" t="0" r="0" b="0"/>
              <a:pathLst>
                <a:path w="209551" h="194506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12552" y="38867"/>
                  </a:lnTo>
                  <a:lnTo>
                    <a:pt x="18951" y="36494"/>
                  </a:lnTo>
                  <a:lnTo>
                    <a:pt x="51555" y="39898"/>
                  </a:lnTo>
                  <a:lnTo>
                    <a:pt x="74654" y="53716"/>
                  </a:lnTo>
                  <a:lnTo>
                    <a:pt x="95268" y="76085"/>
                  </a:lnTo>
                  <a:lnTo>
                    <a:pt x="111486" y="107193"/>
                  </a:lnTo>
                  <a:lnTo>
                    <a:pt x="119032" y="153665"/>
                  </a:lnTo>
                  <a:lnTo>
                    <a:pt x="114287" y="176245"/>
                  </a:lnTo>
                  <a:lnTo>
                    <a:pt x="110057" y="185230"/>
                  </a:lnTo>
                  <a:lnTo>
                    <a:pt x="104417" y="190515"/>
                  </a:lnTo>
                  <a:lnTo>
                    <a:pt x="97833" y="193332"/>
                  </a:lnTo>
                  <a:lnTo>
                    <a:pt x="90622" y="194505"/>
                  </a:lnTo>
                  <a:lnTo>
                    <a:pt x="84403" y="192464"/>
                  </a:lnTo>
                  <a:lnTo>
                    <a:pt x="73731" y="182671"/>
                  </a:lnTo>
                  <a:lnTo>
                    <a:pt x="69929" y="165148"/>
                  </a:lnTo>
                  <a:lnTo>
                    <a:pt x="69902" y="154549"/>
                  </a:lnTo>
                  <a:lnTo>
                    <a:pt x="86720" y="109292"/>
                  </a:lnTo>
                  <a:lnTo>
                    <a:pt x="111920" y="75856"/>
                  </a:lnTo>
                  <a:lnTo>
                    <a:pt x="143580" y="45002"/>
                  </a:lnTo>
                  <a:lnTo>
                    <a:pt x="187495" y="1458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85"/>
            <p:cNvSpPr/>
            <p:nvPr>
              <p:custDataLst>
                <p:tags r:id="rId169"/>
              </p:custDataLst>
            </p:nvPr>
          </p:nvSpPr>
          <p:spPr>
            <a:xfrm>
              <a:off x="5988050" y="2482044"/>
              <a:ext cx="236326" cy="369019"/>
            </a:xfrm>
            <a:custGeom>
              <a:avLst/>
              <a:gdLst/>
              <a:ahLst/>
              <a:cxnLst/>
              <a:rect l="0" t="0" r="0" b="0"/>
              <a:pathLst>
                <a:path w="236326" h="369019">
                  <a:moveTo>
                    <a:pt x="0" y="51606"/>
                  </a:moveTo>
                  <a:lnTo>
                    <a:pt x="0" y="51606"/>
                  </a:lnTo>
                  <a:lnTo>
                    <a:pt x="0" y="54977"/>
                  </a:lnTo>
                  <a:lnTo>
                    <a:pt x="1411" y="55970"/>
                  </a:lnTo>
                  <a:lnTo>
                    <a:pt x="6742" y="57073"/>
                  </a:lnTo>
                  <a:lnTo>
                    <a:pt x="13814" y="53801"/>
                  </a:lnTo>
                  <a:lnTo>
                    <a:pt x="53333" y="22612"/>
                  </a:lnTo>
                  <a:lnTo>
                    <a:pt x="58981" y="13790"/>
                  </a:lnTo>
                  <a:lnTo>
                    <a:pt x="60488" y="9462"/>
                  </a:lnTo>
                  <a:lnTo>
                    <a:pt x="60081" y="5871"/>
                  </a:lnTo>
                  <a:lnTo>
                    <a:pt x="58398" y="2772"/>
                  </a:lnTo>
                  <a:lnTo>
                    <a:pt x="55865" y="0"/>
                  </a:lnTo>
                  <a:lnTo>
                    <a:pt x="50649" y="268"/>
                  </a:lnTo>
                  <a:lnTo>
                    <a:pt x="35445" y="6211"/>
                  </a:lnTo>
                  <a:lnTo>
                    <a:pt x="22574" y="19671"/>
                  </a:lnTo>
                  <a:lnTo>
                    <a:pt x="13560" y="38118"/>
                  </a:lnTo>
                  <a:lnTo>
                    <a:pt x="9555" y="60428"/>
                  </a:lnTo>
                  <a:lnTo>
                    <a:pt x="14042" y="96788"/>
                  </a:lnTo>
                  <a:lnTo>
                    <a:pt x="28113" y="116137"/>
                  </a:lnTo>
                  <a:lnTo>
                    <a:pt x="68269" y="142434"/>
                  </a:lnTo>
                  <a:lnTo>
                    <a:pt x="94783" y="144656"/>
                  </a:lnTo>
                  <a:lnTo>
                    <a:pt x="141443" y="136091"/>
                  </a:lnTo>
                  <a:lnTo>
                    <a:pt x="171519" y="125138"/>
                  </a:lnTo>
                  <a:lnTo>
                    <a:pt x="194294" y="110863"/>
                  </a:lnTo>
                  <a:lnTo>
                    <a:pt x="206296" y="93230"/>
                  </a:lnTo>
                  <a:lnTo>
                    <a:pt x="209498" y="83588"/>
                  </a:lnTo>
                  <a:lnTo>
                    <a:pt x="209515" y="75749"/>
                  </a:lnTo>
                  <a:lnTo>
                    <a:pt x="207410" y="69113"/>
                  </a:lnTo>
                  <a:lnTo>
                    <a:pt x="203890" y="63277"/>
                  </a:lnTo>
                  <a:lnTo>
                    <a:pt x="198016" y="60092"/>
                  </a:lnTo>
                  <a:lnTo>
                    <a:pt x="182082" y="58435"/>
                  </a:lnTo>
                  <a:lnTo>
                    <a:pt x="167002" y="61932"/>
                  </a:lnTo>
                  <a:lnTo>
                    <a:pt x="160018" y="64840"/>
                  </a:lnTo>
                  <a:lnTo>
                    <a:pt x="148495" y="75597"/>
                  </a:lnTo>
                  <a:lnTo>
                    <a:pt x="143447" y="82417"/>
                  </a:lnTo>
                  <a:lnTo>
                    <a:pt x="142198" y="89080"/>
                  </a:lnTo>
                  <a:lnTo>
                    <a:pt x="143482" y="95639"/>
                  </a:lnTo>
                  <a:lnTo>
                    <a:pt x="146455" y="102128"/>
                  </a:lnTo>
                  <a:lnTo>
                    <a:pt x="155402" y="111219"/>
                  </a:lnTo>
                  <a:lnTo>
                    <a:pt x="165729" y="116906"/>
                  </a:lnTo>
                  <a:lnTo>
                    <a:pt x="175022" y="119434"/>
                  </a:lnTo>
                  <a:lnTo>
                    <a:pt x="179476" y="118697"/>
                  </a:lnTo>
                  <a:lnTo>
                    <a:pt x="188188" y="114115"/>
                  </a:lnTo>
                  <a:lnTo>
                    <a:pt x="197655" y="103602"/>
                  </a:lnTo>
                  <a:lnTo>
                    <a:pt x="200735" y="95647"/>
                  </a:lnTo>
                  <a:lnTo>
                    <a:pt x="202104" y="89524"/>
                  </a:lnTo>
                  <a:lnTo>
                    <a:pt x="202470" y="88879"/>
                  </a:lnTo>
                  <a:lnTo>
                    <a:pt x="202714" y="89155"/>
                  </a:lnTo>
                  <a:lnTo>
                    <a:pt x="208947" y="130059"/>
                  </a:lnTo>
                  <a:lnTo>
                    <a:pt x="219092" y="171826"/>
                  </a:lnTo>
                  <a:lnTo>
                    <a:pt x="226961" y="203579"/>
                  </a:lnTo>
                  <a:lnTo>
                    <a:pt x="233280" y="236507"/>
                  </a:lnTo>
                  <a:lnTo>
                    <a:pt x="236325" y="269957"/>
                  </a:lnTo>
                  <a:lnTo>
                    <a:pt x="232974" y="303638"/>
                  </a:lnTo>
                  <a:lnTo>
                    <a:pt x="221136" y="331778"/>
                  </a:lnTo>
                  <a:lnTo>
                    <a:pt x="204116" y="353221"/>
                  </a:lnTo>
                  <a:lnTo>
                    <a:pt x="184792" y="365103"/>
                  </a:lnTo>
                  <a:lnTo>
                    <a:pt x="168208" y="368973"/>
                  </a:lnTo>
                  <a:lnTo>
                    <a:pt x="160822" y="369018"/>
                  </a:lnTo>
                  <a:lnTo>
                    <a:pt x="155192" y="365519"/>
                  </a:lnTo>
                  <a:lnTo>
                    <a:pt x="139700" y="33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86"/>
            <p:cNvSpPr/>
            <p:nvPr>
              <p:custDataLst>
                <p:tags r:id="rId170"/>
              </p:custDataLst>
            </p:nvPr>
          </p:nvSpPr>
          <p:spPr>
            <a:xfrm>
              <a:off x="6280150" y="2482016"/>
              <a:ext cx="378505" cy="162620"/>
            </a:xfrm>
            <a:custGeom>
              <a:avLst/>
              <a:gdLst/>
              <a:ahLst/>
              <a:cxnLst/>
              <a:rect l="0" t="0" r="0" b="0"/>
              <a:pathLst>
                <a:path w="378505" h="162620">
                  <a:moveTo>
                    <a:pt x="0" y="38934"/>
                  </a:moveTo>
                  <a:lnTo>
                    <a:pt x="0" y="38934"/>
                  </a:lnTo>
                  <a:lnTo>
                    <a:pt x="3371" y="35563"/>
                  </a:lnTo>
                  <a:lnTo>
                    <a:pt x="15580" y="30095"/>
                  </a:lnTo>
                  <a:lnTo>
                    <a:pt x="26680" y="29832"/>
                  </a:lnTo>
                  <a:lnTo>
                    <a:pt x="32603" y="30749"/>
                  </a:lnTo>
                  <a:lnTo>
                    <a:pt x="44829" y="37413"/>
                  </a:lnTo>
                  <a:lnTo>
                    <a:pt x="51053" y="42153"/>
                  </a:lnTo>
                  <a:lnTo>
                    <a:pt x="57968" y="58709"/>
                  </a:lnTo>
                  <a:lnTo>
                    <a:pt x="59980" y="88067"/>
                  </a:lnTo>
                  <a:lnTo>
                    <a:pt x="54338" y="119901"/>
                  </a:lnTo>
                  <a:lnTo>
                    <a:pt x="51747" y="124662"/>
                  </a:lnTo>
                  <a:lnTo>
                    <a:pt x="48610" y="127836"/>
                  </a:lnTo>
                  <a:lnTo>
                    <a:pt x="45106" y="129952"/>
                  </a:lnTo>
                  <a:lnTo>
                    <a:pt x="42771" y="129246"/>
                  </a:lnTo>
                  <a:lnTo>
                    <a:pt x="41214" y="126658"/>
                  </a:lnTo>
                  <a:lnTo>
                    <a:pt x="40175" y="122817"/>
                  </a:lnTo>
                  <a:lnTo>
                    <a:pt x="45457" y="100555"/>
                  </a:lnTo>
                  <a:lnTo>
                    <a:pt x="66072" y="71617"/>
                  </a:lnTo>
                  <a:lnTo>
                    <a:pt x="98867" y="41784"/>
                  </a:lnTo>
                  <a:lnTo>
                    <a:pt x="113086" y="33615"/>
                  </a:lnTo>
                  <a:lnTo>
                    <a:pt x="117724" y="32566"/>
                  </a:lnTo>
                  <a:lnTo>
                    <a:pt x="120815" y="33278"/>
                  </a:lnTo>
                  <a:lnTo>
                    <a:pt x="124956" y="37831"/>
                  </a:lnTo>
                  <a:lnTo>
                    <a:pt x="131961" y="47623"/>
                  </a:lnTo>
                  <a:lnTo>
                    <a:pt x="147287" y="59851"/>
                  </a:lnTo>
                  <a:lnTo>
                    <a:pt x="153891" y="62341"/>
                  </a:lnTo>
                  <a:lnTo>
                    <a:pt x="157627" y="63006"/>
                  </a:lnTo>
                  <a:lnTo>
                    <a:pt x="167423" y="59981"/>
                  </a:lnTo>
                  <a:lnTo>
                    <a:pt x="182957" y="50344"/>
                  </a:lnTo>
                  <a:lnTo>
                    <a:pt x="187588" y="46541"/>
                  </a:lnTo>
                  <a:lnTo>
                    <a:pt x="192733" y="34789"/>
                  </a:lnTo>
                  <a:lnTo>
                    <a:pt x="194314" y="22275"/>
                  </a:lnTo>
                  <a:lnTo>
                    <a:pt x="192666" y="14361"/>
                  </a:lnTo>
                  <a:lnTo>
                    <a:pt x="189121" y="11969"/>
                  </a:lnTo>
                  <a:lnTo>
                    <a:pt x="177658" y="9311"/>
                  </a:lnTo>
                  <a:lnTo>
                    <a:pt x="161273" y="15655"/>
                  </a:lnTo>
                  <a:lnTo>
                    <a:pt x="144349" y="28588"/>
                  </a:lnTo>
                  <a:lnTo>
                    <a:pt x="132124" y="46095"/>
                  </a:lnTo>
                  <a:lnTo>
                    <a:pt x="127631" y="63754"/>
                  </a:lnTo>
                  <a:lnTo>
                    <a:pt x="128691" y="81010"/>
                  </a:lnTo>
                  <a:lnTo>
                    <a:pt x="133867" y="98086"/>
                  </a:lnTo>
                  <a:lnTo>
                    <a:pt x="142753" y="109439"/>
                  </a:lnTo>
                  <a:lnTo>
                    <a:pt x="148085" y="113454"/>
                  </a:lnTo>
                  <a:lnTo>
                    <a:pt x="161535" y="117915"/>
                  </a:lnTo>
                  <a:lnTo>
                    <a:pt x="169073" y="119105"/>
                  </a:lnTo>
                  <a:lnTo>
                    <a:pt x="199909" y="110666"/>
                  </a:lnTo>
                  <a:lnTo>
                    <a:pt x="229113" y="91389"/>
                  </a:lnTo>
                  <a:lnTo>
                    <a:pt x="262168" y="55057"/>
                  </a:lnTo>
                  <a:lnTo>
                    <a:pt x="270900" y="42119"/>
                  </a:lnTo>
                  <a:lnTo>
                    <a:pt x="273028" y="42468"/>
                  </a:lnTo>
                  <a:lnTo>
                    <a:pt x="279154" y="46619"/>
                  </a:lnTo>
                  <a:lnTo>
                    <a:pt x="297380" y="81080"/>
                  </a:lnTo>
                  <a:lnTo>
                    <a:pt x="302602" y="108493"/>
                  </a:lnTo>
                  <a:lnTo>
                    <a:pt x="297407" y="135587"/>
                  </a:lnTo>
                  <a:lnTo>
                    <a:pt x="281631" y="162619"/>
                  </a:lnTo>
                  <a:lnTo>
                    <a:pt x="281593" y="161608"/>
                  </a:lnTo>
                  <a:lnTo>
                    <a:pt x="283432" y="154839"/>
                  </a:lnTo>
                  <a:lnTo>
                    <a:pt x="313074" y="111513"/>
                  </a:lnTo>
                  <a:lnTo>
                    <a:pt x="345397" y="66990"/>
                  </a:lnTo>
                  <a:lnTo>
                    <a:pt x="371772" y="29999"/>
                  </a:lnTo>
                  <a:lnTo>
                    <a:pt x="376899" y="15207"/>
                  </a:lnTo>
                  <a:lnTo>
                    <a:pt x="376855" y="9711"/>
                  </a:lnTo>
                  <a:lnTo>
                    <a:pt x="375414" y="5341"/>
                  </a:lnTo>
                  <a:lnTo>
                    <a:pt x="373043" y="1722"/>
                  </a:lnTo>
                  <a:lnTo>
                    <a:pt x="369345" y="15"/>
                  </a:lnTo>
                  <a:lnTo>
                    <a:pt x="359592" y="0"/>
                  </a:lnTo>
                  <a:lnTo>
                    <a:pt x="350083" y="4226"/>
                  </a:lnTo>
                  <a:lnTo>
                    <a:pt x="345571" y="7329"/>
                  </a:lnTo>
                  <a:lnTo>
                    <a:pt x="342564" y="12219"/>
                  </a:lnTo>
                  <a:lnTo>
                    <a:pt x="339223" y="25179"/>
                  </a:lnTo>
                  <a:lnTo>
                    <a:pt x="344083" y="51713"/>
                  </a:lnTo>
                  <a:lnTo>
                    <a:pt x="367410" y="95816"/>
                  </a:lnTo>
                  <a:lnTo>
                    <a:pt x="376974" y="117641"/>
                  </a:lnTo>
                  <a:lnTo>
                    <a:pt x="378504" y="126832"/>
                  </a:lnTo>
                  <a:lnTo>
                    <a:pt x="377925" y="129282"/>
                  </a:lnTo>
                  <a:lnTo>
                    <a:pt x="371925" y="136587"/>
                  </a:lnTo>
                  <a:lnTo>
                    <a:pt x="370717" y="137197"/>
                  </a:lnTo>
                  <a:lnTo>
                    <a:pt x="369912" y="136898"/>
                  </a:lnTo>
                  <a:lnTo>
                    <a:pt x="368300" y="13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87"/>
            <p:cNvSpPr/>
            <p:nvPr>
              <p:custDataLst>
                <p:tags r:id="rId171"/>
              </p:custDataLst>
            </p:nvPr>
          </p:nvSpPr>
          <p:spPr>
            <a:xfrm>
              <a:off x="6731000" y="25463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88"/>
            <p:cNvSpPr/>
            <p:nvPr>
              <p:custDataLst>
                <p:tags r:id="rId172"/>
              </p:custDataLst>
            </p:nvPr>
          </p:nvSpPr>
          <p:spPr>
            <a:xfrm>
              <a:off x="6800850" y="24066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1923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9"/>
            <p:cNvSpPr/>
            <p:nvPr>
              <p:custDataLst>
                <p:tags r:id="rId173"/>
              </p:custDataLst>
            </p:nvPr>
          </p:nvSpPr>
          <p:spPr>
            <a:xfrm>
              <a:off x="6812231" y="2533650"/>
              <a:ext cx="80677" cy="79729"/>
            </a:xfrm>
            <a:custGeom>
              <a:avLst/>
              <a:gdLst/>
              <a:ahLst/>
              <a:cxnLst/>
              <a:rect l="0" t="0" r="0" b="0"/>
              <a:pathLst>
                <a:path w="80677" h="79729">
                  <a:moveTo>
                    <a:pt x="45769" y="0"/>
                  </a:moveTo>
                  <a:lnTo>
                    <a:pt x="45769" y="0"/>
                  </a:lnTo>
                  <a:lnTo>
                    <a:pt x="19089" y="1881"/>
                  </a:lnTo>
                  <a:lnTo>
                    <a:pt x="13166" y="3371"/>
                  </a:lnTo>
                  <a:lnTo>
                    <a:pt x="4703" y="8789"/>
                  </a:lnTo>
                  <a:lnTo>
                    <a:pt x="1458" y="12209"/>
                  </a:lnTo>
                  <a:lnTo>
                    <a:pt x="0" y="17312"/>
                  </a:lnTo>
                  <a:lnTo>
                    <a:pt x="262" y="30507"/>
                  </a:lnTo>
                  <a:lnTo>
                    <a:pt x="11119" y="53803"/>
                  </a:lnTo>
                  <a:lnTo>
                    <a:pt x="31112" y="71837"/>
                  </a:lnTo>
                  <a:lnTo>
                    <a:pt x="46781" y="77789"/>
                  </a:lnTo>
                  <a:lnTo>
                    <a:pt x="61740" y="79728"/>
                  </a:lnTo>
                  <a:lnTo>
                    <a:pt x="73094" y="78238"/>
                  </a:lnTo>
                  <a:lnTo>
                    <a:pt x="76686" y="76148"/>
                  </a:lnTo>
                  <a:lnTo>
                    <a:pt x="79080" y="73343"/>
                  </a:lnTo>
                  <a:lnTo>
                    <a:pt x="80676" y="70062"/>
                  </a:lnTo>
                  <a:lnTo>
                    <a:pt x="79624" y="65758"/>
                  </a:lnTo>
                  <a:lnTo>
                    <a:pt x="62726" y="43642"/>
                  </a:lnTo>
                  <a:lnTo>
                    <a:pt x="57073" y="37561"/>
                  </a:lnTo>
                  <a:lnTo>
                    <a:pt x="54717" y="30685"/>
                  </a:lnTo>
                  <a:lnTo>
                    <a:pt x="58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90"/>
            <p:cNvSpPr/>
            <p:nvPr>
              <p:custDataLst>
                <p:tags r:id="rId174"/>
              </p:custDataLst>
            </p:nvPr>
          </p:nvSpPr>
          <p:spPr>
            <a:xfrm>
              <a:off x="6953250" y="2514600"/>
              <a:ext cx="102137" cy="107951"/>
            </a:xfrm>
            <a:custGeom>
              <a:avLst/>
              <a:gdLst/>
              <a:ahLst/>
              <a:cxnLst/>
              <a:rect l="0" t="0" r="0" b="0"/>
              <a:pathLst>
                <a:path w="102137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2603"/>
                  </a:lnTo>
                  <a:lnTo>
                    <a:pt x="158" y="72192"/>
                  </a:lnTo>
                  <a:lnTo>
                    <a:pt x="105" y="72117"/>
                  </a:lnTo>
                  <a:lnTo>
                    <a:pt x="70" y="71361"/>
                  </a:lnTo>
                  <a:lnTo>
                    <a:pt x="12215" y="48935"/>
                  </a:lnTo>
                  <a:lnTo>
                    <a:pt x="37272" y="22078"/>
                  </a:lnTo>
                  <a:lnTo>
                    <a:pt x="50432" y="13811"/>
                  </a:lnTo>
                  <a:lnTo>
                    <a:pt x="63336" y="11547"/>
                  </a:lnTo>
                  <a:lnTo>
                    <a:pt x="69741" y="11931"/>
                  </a:lnTo>
                  <a:lnTo>
                    <a:pt x="80620" y="18003"/>
                  </a:lnTo>
                  <a:lnTo>
                    <a:pt x="90158" y="29168"/>
                  </a:lnTo>
                  <a:lnTo>
                    <a:pt x="99101" y="45890"/>
                  </a:lnTo>
                  <a:lnTo>
                    <a:pt x="102136" y="63199"/>
                  </a:lnTo>
                  <a:lnTo>
                    <a:pt x="100426" y="79594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491"/>
          <p:cNvSpPr/>
          <p:nvPr>
            <p:custDataLst>
              <p:tags r:id="rId2"/>
            </p:custDataLst>
          </p:nvPr>
        </p:nvSpPr>
        <p:spPr>
          <a:xfrm>
            <a:off x="3850788" y="887279"/>
            <a:ext cx="2626213" cy="166822"/>
          </a:xfrm>
          <a:custGeom>
            <a:avLst/>
            <a:gdLst/>
            <a:ahLst/>
            <a:cxnLst/>
            <a:rect l="0" t="0" r="0" b="0"/>
            <a:pathLst>
              <a:path w="2626213" h="166822">
                <a:moveTo>
                  <a:pt x="124312" y="166821"/>
                </a:moveTo>
                <a:lnTo>
                  <a:pt x="124312" y="166821"/>
                </a:lnTo>
                <a:lnTo>
                  <a:pt x="80097" y="157387"/>
                </a:lnTo>
                <a:lnTo>
                  <a:pt x="39087" y="150228"/>
                </a:lnTo>
                <a:lnTo>
                  <a:pt x="4519" y="141488"/>
                </a:lnTo>
                <a:lnTo>
                  <a:pt x="0" y="139349"/>
                </a:lnTo>
                <a:lnTo>
                  <a:pt x="515" y="136512"/>
                </a:lnTo>
                <a:lnTo>
                  <a:pt x="10495" y="129597"/>
                </a:lnTo>
                <a:lnTo>
                  <a:pt x="43623" y="119938"/>
                </a:lnTo>
                <a:lnTo>
                  <a:pt x="66286" y="114399"/>
                </a:lnTo>
                <a:lnTo>
                  <a:pt x="99739" y="107884"/>
                </a:lnTo>
                <a:lnTo>
                  <a:pt x="140385" y="100719"/>
                </a:lnTo>
                <a:lnTo>
                  <a:pt x="185827" y="93119"/>
                </a:lnTo>
                <a:lnTo>
                  <a:pt x="240817" y="86642"/>
                </a:lnTo>
                <a:lnTo>
                  <a:pt x="302171" y="80913"/>
                </a:lnTo>
                <a:lnTo>
                  <a:pt x="367768" y="75682"/>
                </a:lnTo>
                <a:lnTo>
                  <a:pt x="439721" y="69373"/>
                </a:lnTo>
                <a:lnTo>
                  <a:pt x="515913" y="62344"/>
                </a:lnTo>
                <a:lnTo>
                  <a:pt x="594929" y="54837"/>
                </a:lnTo>
                <a:lnTo>
                  <a:pt x="682884" y="47009"/>
                </a:lnTo>
                <a:lnTo>
                  <a:pt x="776799" y="38969"/>
                </a:lnTo>
                <a:lnTo>
                  <a:pt x="874687" y="30786"/>
                </a:lnTo>
                <a:lnTo>
                  <a:pt x="976634" y="23920"/>
                </a:lnTo>
                <a:lnTo>
                  <a:pt x="1081288" y="17931"/>
                </a:lnTo>
                <a:lnTo>
                  <a:pt x="1187746" y="12528"/>
                </a:lnTo>
                <a:lnTo>
                  <a:pt x="1295406" y="8220"/>
                </a:lnTo>
                <a:lnTo>
                  <a:pt x="1403870" y="4643"/>
                </a:lnTo>
                <a:lnTo>
                  <a:pt x="1512867" y="1552"/>
                </a:lnTo>
                <a:lnTo>
                  <a:pt x="1620104" y="197"/>
                </a:lnTo>
                <a:lnTo>
                  <a:pt x="1726168" y="0"/>
                </a:lnTo>
                <a:lnTo>
                  <a:pt x="1831449" y="573"/>
                </a:lnTo>
                <a:lnTo>
                  <a:pt x="1929859" y="956"/>
                </a:lnTo>
                <a:lnTo>
                  <a:pt x="2023688" y="1211"/>
                </a:lnTo>
                <a:lnTo>
                  <a:pt x="2114462" y="1381"/>
                </a:lnTo>
                <a:lnTo>
                  <a:pt x="2195440" y="2200"/>
                </a:lnTo>
                <a:lnTo>
                  <a:pt x="2269886" y="3451"/>
                </a:lnTo>
                <a:lnTo>
                  <a:pt x="2339978" y="4991"/>
                </a:lnTo>
                <a:lnTo>
                  <a:pt x="2397995" y="6723"/>
                </a:lnTo>
                <a:lnTo>
                  <a:pt x="2447961" y="8584"/>
                </a:lnTo>
                <a:lnTo>
                  <a:pt x="2492562" y="10529"/>
                </a:lnTo>
                <a:lnTo>
                  <a:pt x="2527234" y="13238"/>
                </a:lnTo>
                <a:lnTo>
                  <a:pt x="2555288" y="16454"/>
                </a:lnTo>
                <a:lnTo>
                  <a:pt x="2594690" y="22380"/>
                </a:lnTo>
                <a:lnTo>
                  <a:pt x="2626212" y="271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492"/>
          <p:cNvSpPr/>
          <p:nvPr>
            <p:custDataLst>
              <p:tags r:id="rId3"/>
            </p:custDataLst>
          </p:nvPr>
        </p:nvSpPr>
        <p:spPr>
          <a:xfrm>
            <a:off x="3917950" y="2940966"/>
            <a:ext cx="3048001" cy="87985"/>
          </a:xfrm>
          <a:custGeom>
            <a:avLst/>
            <a:gdLst/>
            <a:ahLst/>
            <a:cxnLst/>
            <a:rect l="0" t="0" r="0" b="0"/>
            <a:pathLst>
              <a:path w="3048001" h="87985">
                <a:moveTo>
                  <a:pt x="0" y="87984"/>
                </a:moveTo>
                <a:lnTo>
                  <a:pt x="0" y="87984"/>
                </a:lnTo>
                <a:lnTo>
                  <a:pt x="40451" y="81242"/>
                </a:lnTo>
                <a:lnTo>
                  <a:pt x="67184" y="78550"/>
                </a:lnTo>
                <a:lnTo>
                  <a:pt x="99823" y="76051"/>
                </a:lnTo>
                <a:lnTo>
                  <a:pt x="136398" y="73679"/>
                </a:lnTo>
                <a:lnTo>
                  <a:pt x="179832" y="72097"/>
                </a:lnTo>
                <a:lnTo>
                  <a:pt x="227838" y="71043"/>
                </a:lnTo>
                <a:lnTo>
                  <a:pt x="278892" y="70340"/>
                </a:lnTo>
                <a:lnTo>
                  <a:pt x="340445" y="68460"/>
                </a:lnTo>
                <a:lnTo>
                  <a:pt x="408996" y="65796"/>
                </a:lnTo>
                <a:lnTo>
                  <a:pt x="482214" y="62608"/>
                </a:lnTo>
                <a:lnTo>
                  <a:pt x="564187" y="58367"/>
                </a:lnTo>
                <a:lnTo>
                  <a:pt x="651997" y="53423"/>
                </a:lnTo>
                <a:lnTo>
                  <a:pt x="743698" y="48010"/>
                </a:lnTo>
                <a:lnTo>
                  <a:pt x="842932" y="41579"/>
                </a:lnTo>
                <a:lnTo>
                  <a:pt x="947188" y="34470"/>
                </a:lnTo>
                <a:lnTo>
                  <a:pt x="1054792" y="26908"/>
                </a:lnTo>
                <a:lnTo>
                  <a:pt x="1173800" y="20456"/>
                </a:lnTo>
                <a:lnTo>
                  <a:pt x="1300411" y="14743"/>
                </a:lnTo>
                <a:lnTo>
                  <a:pt x="1432091" y="9523"/>
                </a:lnTo>
                <a:lnTo>
                  <a:pt x="1565032" y="6044"/>
                </a:lnTo>
                <a:lnTo>
                  <a:pt x="1698816" y="3723"/>
                </a:lnTo>
                <a:lnTo>
                  <a:pt x="1833161" y="2177"/>
                </a:lnTo>
                <a:lnTo>
                  <a:pt x="1965057" y="1146"/>
                </a:lnTo>
                <a:lnTo>
                  <a:pt x="2095322" y="459"/>
                </a:lnTo>
                <a:lnTo>
                  <a:pt x="2224498" y="0"/>
                </a:lnTo>
                <a:lnTo>
                  <a:pt x="2345892" y="400"/>
                </a:lnTo>
                <a:lnTo>
                  <a:pt x="2462100" y="1373"/>
                </a:lnTo>
                <a:lnTo>
                  <a:pt x="2574851" y="2726"/>
                </a:lnTo>
                <a:lnTo>
                  <a:pt x="2677533" y="3629"/>
                </a:lnTo>
                <a:lnTo>
                  <a:pt x="2773505" y="4230"/>
                </a:lnTo>
                <a:lnTo>
                  <a:pt x="2865003" y="4632"/>
                </a:lnTo>
                <a:lnTo>
                  <a:pt x="2926002" y="4899"/>
                </a:lnTo>
                <a:lnTo>
                  <a:pt x="3048000" y="54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96"/>
          <p:cNvGrpSpPr/>
          <p:nvPr/>
        </p:nvGrpSpPr>
        <p:grpSpPr>
          <a:xfrm>
            <a:off x="6680462" y="660400"/>
            <a:ext cx="31489" cy="152401"/>
            <a:chOff x="6680462" y="660400"/>
            <a:chExt cx="31489" cy="152401"/>
          </a:xfrm>
        </p:grpSpPr>
        <p:sp>
          <p:nvSpPr>
            <p:cNvPr id="59" name="SMARTInkShape-493"/>
            <p:cNvSpPr/>
            <p:nvPr>
              <p:custDataLst>
                <p:tags r:id="rId166"/>
              </p:custDataLst>
            </p:nvPr>
          </p:nvSpPr>
          <p:spPr>
            <a:xfrm>
              <a:off x="6680462" y="660400"/>
              <a:ext cx="12439" cy="63501"/>
            </a:xfrm>
            <a:custGeom>
              <a:avLst/>
              <a:gdLst/>
              <a:ahLst/>
              <a:cxnLst/>
              <a:rect l="0" t="0" r="0" b="0"/>
              <a:pathLst>
                <a:path w="12439" h="63501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8789"/>
                  </a:lnTo>
                  <a:lnTo>
                    <a:pt x="0" y="30507"/>
                  </a:lnTo>
                  <a:lnTo>
                    <a:pt x="3617" y="43898"/>
                  </a:lnTo>
                  <a:lnTo>
                    <a:pt x="1243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4"/>
            <p:cNvSpPr/>
            <p:nvPr>
              <p:custDataLst>
                <p:tags r:id="rId167"/>
              </p:custDataLst>
            </p:nvPr>
          </p:nvSpPr>
          <p:spPr>
            <a:xfrm>
              <a:off x="6687432" y="806450"/>
              <a:ext cx="24519" cy="6351"/>
            </a:xfrm>
            <a:custGeom>
              <a:avLst/>
              <a:gdLst/>
              <a:ahLst/>
              <a:cxnLst/>
              <a:rect l="0" t="0" r="0" b="0"/>
              <a:pathLst>
                <a:path w="245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4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97"/>
          <p:cNvGrpSpPr/>
          <p:nvPr/>
        </p:nvGrpSpPr>
        <p:grpSpPr>
          <a:xfrm>
            <a:off x="7368979" y="484365"/>
            <a:ext cx="543122" cy="360186"/>
            <a:chOff x="7368979" y="484365"/>
            <a:chExt cx="543122" cy="360186"/>
          </a:xfrm>
        </p:grpSpPr>
        <p:sp>
          <p:nvSpPr>
            <p:cNvPr id="62" name="SMARTInkShape-495"/>
            <p:cNvSpPr/>
            <p:nvPr>
              <p:custDataLst>
                <p:tags r:id="rId162"/>
              </p:custDataLst>
            </p:nvPr>
          </p:nvSpPr>
          <p:spPr>
            <a:xfrm>
              <a:off x="7368979" y="501650"/>
              <a:ext cx="111322" cy="158751"/>
            </a:xfrm>
            <a:custGeom>
              <a:avLst/>
              <a:gdLst/>
              <a:ahLst/>
              <a:cxnLst/>
              <a:rect l="0" t="0" r="0" b="0"/>
              <a:pathLst>
                <a:path w="111322" h="1587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42531" y="45434"/>
                  </a:lnTo>
                  <a:lnTo>
                    <a:pt x="75834" y="85985"/>
                  </a:lnTo>
                  <a:lnTo>
                    <a:pt x="97464" y="130265"/>
                  </a:lnTo>
                  <a:lnTo>
                    <a:pt x="1113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96"/>
            <p:cNvSpPr/>
            <p:nvPr>
              <p:custDataLst>
                <p:tags r:id="rId163"/>
              </p:custDataLst>
            </p:nvPr>
          </p:nvSpPr>
          <p:spPr>
            <a:xfrm>
              <a:off x="7486617" y="484365"/>
              <a:ext cx="127034" cy="360186"/>
            </a:xfrm>
            <a:custGeom>
              <a:avLst/>
              <a:gdLst/>
              <a:ahLst/>
              <a:cxnLst/>
              <a:rect l="0" t="0" r="0" b="0"/>
              <a:pathLst>
                <a:path w="127034" h="360186">
                  <a:moveTo>
                    <a:pt x="127033" y="10935"/>
                  </a:moveTo>
                  <a:lnTo>
                    <a:pt x="127033" y="10935"/>
                  </a:lnTo>
                  <a:lnTo>
                    <a:pt x="127032" y="4193"/>
                  </a:lnTo>
                  <a:lnTo>
                    <a:pt x="126328" y="2207"/>
                  </a:lnTo>
                  <a:lnTo>
                    <a:pt x="125151" y="883"/>
                  </a:lnTo>
                  <a:lnTo>
                    <a:pt x="123662" y="0"/>
                  </a:lnTo>
                  <a:lnTo>
                    <a:pt x="116363" y="2783"/>
                  </a:lnTo>
                  <a:lnTo>
                    <a:pt x="94430" y="16067"/>
                  </a:lnTo>
                  <a:lnTo>
                    <a:pt x="85967" y="25916"/>
                  </a:lnTo>
                  <a:lnTo>
                    <a:pt x="61390" y="66961"/>
                  </a:lnTo>
                  <a:lnTo>
                    <a:pt x="25245" y="111112"/>
                  </a:lnTo>
                  <a:lnTo>
                    <a:pt x="3366" y="134283"/>
                  </a:lnTo>
                  <a:lnTo>
                    <a:pt x="844" y="139734"/>
                  </a:lnTo>
                  <a:lnTo>
                    <a:pt x="0" y="169922"/>
                  </a:lnTo>
                  <a:lnTo>
                    <a:pt x="20750" y="217163"/>
                  </a:lnTo>
                  <a:lnTo>
                    <a:pt x="34864" y="253132"/>
                  </a:lnTo>
                  <a:lnTo>
                    <a:pt x="41633" y="290601"/>
                  </a:lnTo>
                  <a:lnTo>
                    <a:pt x="43919" y="334445"/>
                  </a:lnTo>
                  <a:lnTo>
                    <a:pt x="44483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97"/>
            <p:cNvSpPr/>
            <p:nvPr>
              <p:custDataLst>
                <p:tags r:id="rId164"/>
              </p:custDataLst>
            </p:nvPr>
          </p:nvSpPr>
          <p:spPr>
            <a:xfrm>
              <a:off x="7697082" y="698500"/>
              <a:ext cx="107069" cy="1"/>
            </a:xfrm>
            <a:custGeom>
              <a:avLst/>
              <a:gdLst/>
              <a:ahLst/>
              <a:cxnLst/>
              <a:rect l="0" t="0" r="0" b="0"/>
              <a:pathLst>
                <a:path w="10706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39194" y="0"/>
                  </a:lnTo>
                  <a:lnTo>
                    <a:pt x="79274" y="0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98"/>
            <p:cNvSpPr/>
            <p:nvPr>
              <p:custDataLst>
                <p:tags r:id="rId165"/>
              </p:custDataLst>
            </p:nvPr>
          </p:nvSpPr>
          <p:spPr>
            <a:xfrm>
              <a:off x="7756880" y="749300"/>
              <a:ext cx="155221" cy="17907"/>
            </a:xfrm>
            <a:custGeom>
              <a:avLst/>
              <a:gdLst/>
              <a:ahLst/>
              <a:cxnLst/>
              <a:rect l="0" t="0" r="0" b="0"/>
              <a:pathLst>
                <a:path w="155221" h="17907">
                  <a:moveTo>
                    <a:pt x="21870" y="6350"/>
                  </a:moveTo>
                  <a:lnTo>
                    <a:pt x="21870" y="6350"/>
                  </a:lnTo>
                  <a:lnTo>
                    <a:pt x="4414" y="11420"/>
                  </a:lnTo>
                  <a:lnTo>
                    <a:pt x="0" y="15188"/>
                  </a:lnTo>
                  <a:lnTo>
                    <a:pt x="939" y="16476"/>
                  </a:lnTo>
                  <a:lnTo>
                    <a:pt x="7629" y="17906"/>
                  </a:lnTo>
                  <a:lnTo>
                    <a:pt x="45084" y="13754"/>
                  </a:lnTo>
                  <a:lnTo>
                    <a:pt x="86525" y="8152"/>
                  </a:lnTo>
                  <a:lnTo>
                    <a:pt x="132044" y="2729"/>
                  </a:lnTo>
                  <a:lnTo>
                    <a:pt x="155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98"/>
          <p:cNvGrpSpPr/>
          <p:nvPr/>
        </p:nvGrpSpPr>
        <p:grpSpPr>
          <a:xfrm>
            <a:off x="8176296" y="468167"/>
            <a:ext cx="640684" cy="464039"/>
            <a:chOff x="8176296" y="468167"/>
            <a:chExt cx="640684" cy="464039"/>
          </a:xfrm>
        </p:grpSpPr>
        <p:sp>
          <p:nvSpPr>
            <p:cNvPr id="67" name="SMARTInkShape-499"/>
            <p:cNvSpPr/>
            <p:nvPr>
              <p:custDataLst>
                <p:tags r:id="rId156"/>
              </p:custDataLst>
            </p:nvPr>
          </p:nvSpPr>
          <p:spPr>
            <a:xfrm>
              <a:off x="8192563" y="468167"/>
              <a:ext cx="144988" cy="336757"/>
            </a:xfrm>
            <a:custGeom>
              <a:avLst/>
              <a:gdLst/>
              <a:ahLst/>
              <a:cxnLst/>
              <a:rect l="0" t="0" r="0" b="0"/>
              <a:pathLst>
                <a:path w="144988" h="336757">
                  <a:moveTo>
                    <a:pt x="94187" y="39833"/>
                  </a:moveTo>
                  <a:lnTo>
                    <a:pt x="94187" y="39833"/>
                  </a:lnTo>
                  <a:lnTo>
                    <a:pt x="99654" y="16689"/>
                  </a:lnTo>
                  <a:lnTo>
                    <a:pt x="98263" y="10026"/>
                  </a:lnTo>
                  <a:lnTo>
                    <a:pt x="93513" y="2309"/>
                  </a:lnTo>
                  <a:lnTo>
                    <a:pt x="91620" y="0"/>
                  </a:lnTo>
                  <a:lnTo>
                    <a:pt x="88243" y="578"/>
                  </a:lnTo>
                  <a:lnTo>
                    <a:pt x="78845" y="6864"/>
                  </a:lnTo>
                  <a:lnTo>
                    <a:pt x="61654" y="39158"/>
                  </a:lnTo>
                  <a:lnTo>
                    <a:pt x="51271" y="74340"/>
                  </a:lnTo>
                  <a:lnTo>
                    <a:pt x="43363" y="115142"/>
                  </a:lnTo>
                  <a:lnTo>
                    <a:pt x="39848" y="156794"/>
                  </a:lnTo>
                  <a:lnTo>
                    <a:pt x="40168" y="198825"/>
                  </a:lnTo>
                  <a:lnTo>
                    <a:pt x="42662" y="239613"/>
                  </a:lnTo>
                  <a:lnTo>
                    <a:pt x="46122" y="276556"/>
                  </a:lnTo>
                  <a:lnTo>
                    <a:pt x="49022" y="323869"/>
                  </a:lnTo>
                  <a:lnTo>
                    <a:pt x="49420" y="334934"/>
                  </a:lnTo>
                  <a:lnTo>
                    <a:pt x="48115" y="336756"/>
                  </a:lnTo>
                  <a:lnTo>
                    <a:pt x="45833" y="336559"/>
                  </a:lnTo>
                  <a:lnTo>
                    <a:pt x="42901" y="335017"/>
                  </a:lnTo>
                  <a:lnTo>
                    <a:pt x="17087" y="302828"/>
                  </a:lnTo>
                  <a:lnTo>
                    <a:pt x="7003" y="284425"/>
                  </a:lnTo>
                  <a:lnTo>
                    <a:pt x="0" y="251184"/>
                  </a:lnTo>
                  <a:lnTo>
                    <a:pt x="1056" y="247762"/>
                  </a:lnTo>
                  <a:lnTo>
                    <a:pt x="5994" y="242077"/>
                  </a:lnTo>
                  <a:lnTo>
                    <a:pt x="37987" y="227609"/>
                  </a:lnTo>
                  <a:lnTo>
                    <a:pt x="80671" y="215336"/>
                  </a:lnTo>
                  <a:lnTo>
                    <a:pt x="123422" y="204174"/>
                  </a:lnTo>
                  <a:lnTo>
                    <a:pt x="144987" y="198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00"/>
            <p:cNvSpPr/>
            <p:nvPr>
              <p:custDataLst>
                <p:tags r:id="rId157"/>
              </p:custDataLst>
            </p:nvPr>
          </p:nvSpPr>
          <p:spPr>
            <a:xfrm>
              <a:off x="8395476" y="516279"/>
              <a:ext cx="113525" cy="290172"/>
            </a:xfrm>
            <a:custGeom>
              <a:avLst/>
              <a:gdLst/>
              <a:ahLst/>
              <a:cxnLst/>
              <a:rect l="0" t="0" r="0" b="0"/>
              <a:pathLst>
                <a:path w="113525" h="290172">
                  <a:moveTo>
                    <a:pt x="113524" y="29821"/>
                  </a:moveTo>
                  <a:lnTo>
                    <a:pt x="113524" y="29821"/>
                  </a:lnTo>
                  <a:lnTo>
                    <a:pt x="110153" y="16337"/>
                  </a:lnTo>
                  <a:lnTo>
                    <a:pt x="104735" y="7836"/>
                  </a:lnTo>
                  <a:lnTo>
                    <a:pt x="101315" y="4581"/>
                  </a:lnTo>
                  <a:lnTo>
                    <a:pt x="93751" y="964"/>
                  </a:lnTo>
                  <a:lnTo>
                    <a:pt x="89758" y="0"/>
                  </a:lnTo>
                  <a:lnTo>
                    <a:pt x="77796" y="8336"/>
                  </a:lnTo>
                  <a:lnTo>
                    <a:pt x="40380" y="49174"/>
                  </a:lnTo>
                  <a:lnTo>
                    <a:pt x="22454" y="80050"/>
                  </a:lnTo>
                  <a:lnTo>
                    <a:pt x="8843" y="115645"/>
                  </a:lnTo>
                  <a:lnTo>
                    <a:pt x="442" y="154984"/>
                  </a:lnTo>
                  <a:lnTo>
                    <a:pt x="0" y="194104"/>
                  </a:lnTo>
                  <a:lnTo>
                    <a:pt x="5919" y="230541"/>
                  </a:lnTo>
                  <a:lnTo>
                    <a:pt x="17957" y="260847"/>
                  </a:lnTo>
                  <a:lnTo>
                    <a:pt x="27940" y="270621"/>
                  </a:lnTo>
                  <a:lnTo>
                    <a:pt x="81774" y="290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01"/>
            <p:cNvSpPr/>
            <p:nvPr>
              <p:custDataLst>
                <p:tags r:id="rId158"/>
              </p:custDataLst>
            </p:nvPr>
          </p:nvSpPr>
          <p:spPr>
            <a:xfrm>
              <a:off x="8551629" y="615950"/>
              <a:ext cx="141522" cy="158751"/>
            </a:xfrm>
            <a:custGeom>
              <a:avLst/>
              <a:gdLst/>
              <a:ahLst/>
              <a:cxnLst/>
              <a:rect l="0" t="0" r="0" b="0"/>
              <a:pathLst>
                <a:path w="141522" h="1587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6"/>
                  </a:lnTo>
                  <a:lnTo>
                    <a:pt x="0" y="1881"/>
                  </a:lnTo>
                  <a:lnTo>
                    <a:pt x="9473" y="26745"/>
                  </a:lnTo>
                  <a:lnTo>
                    <a:pt x="44151" y="64602"/>
                  </a:lnTo>
                  <a:lnTo>
                    <a:pt x="91556" y="109422"/>
                  </a:lnTo>
                  <a:lnTo>
                    <a:pt x="1415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02"/>
            <p:cNvSpPr/>
            <p:nvPr>
              <p:custDataLst>
                <p:tags r:id="rId159"/>
              </p:custDataLst>
            </p:nvPr>
          </p:nvSpPr>
          <p:spPr>
            <a:xfrm>
              <a:off x="8600082" y="609600"/>
              <a:ext cx="131169" cy="203201"/>
            </a:xfrm>
            <a:custGeom>
              <a:avLst/>
              <a:gdLst/>
              <a:ahLst/>
              <a:cxnLst/>
              <a:rect l="0" t="0" r="0" b="0"/>
              <a:pathLst>
                <a:path w="131169" h="203201">
                  <a:moveTo>
                    <a:pt x="131168" y="0"/>
                  </a:moveTo>
                  <a:lnTo>
                    <a:pt x="131168" y="0"/>
                  </a:lnTo>
                  <a:lnTo>
                    <a:pt x="117684" y="0"/>
                  </a:lnTo>
                  <a:lnTo>
                    <a:pt x="95814" y="10113"/>
                  </a:lnTo>
                  <a:lnTo>
                    <a:pt x="64719" y="43370"/>
                  </a:lnTo>
                  <a:lnTo>
                    <a:pt x="35435" y="88972"/>
                  </a:lnTo>
                  <a:lnTo>
                    <a:pt x="17594" y="121623"/>
                  </a:lnTo>
                  <a:lnTo>
                    <a:pt x="3786" y="152127"/>
                  </a:lnTo>
                  <a:lnTo>
                    <a:pt x="0" y="175092"/>
                  </a:lnTo>
                  <a:lnTo>
                    <a:pt x="2551" y="189061"/>
                  </a:lnTo>
                  <a:lnTo>
                    <a:pt x="1051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03"/>
            <p:cNvSpPr/>
            <p:nvPr>
              <p:custDataLst>
                <p:tags r:id="rId160"/>
              </p:custDataLst>
            </p:nvPr>
          </p:nvSpPr>
          <p:spPr>
            <a:xfrm>
              <a:off x="8750300" y="546100"/>
              <a:ext cx="66680" cy="285751"/>
            </a:xfrm>
            <a:custGeom>
              <a:avLst/>
              <a:gdLst/>
              <a:ahLst/>
              <a:cxnLst/>
              <a:rect l="0" t="0" r="0" b="0"/>
              <a:pathLst>
                <a:path w="66680" h="285751">
                  <a:moveTo>
                    <a:pt x="38100" y="0"/>
                  </a:moveTo>
                  <a:lnTo>
                    <a:pt x="38100" y="0"/>
                  </a:lnTo>
                  <a:lnTo>
                    <a:pt x="59148" y="39999"/>
                  </a:lnTo>
                  <a:lnTo>
                    <a:pt x="66679" y="86876"/>
                  </a:lnTo>
                  <a:lnTo>
                    <a:pt x="64678" y="124454"/>
                  </a:lnTo>
                  <a:lnTo>
                    <a:pt x="56968" y="163263"/>
                  </a:lnTo>
                  <a:lnTo>
                    <a:pt x="41782" y="199326"/>
                  </a:lnTo>
                  <a:lnTo>
                    <a:pt x="25155" y="23416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04"/>
            <p:cNvSpPr/>
            <p:nvPr>
              <p:custDataLst>
                <p:tags r:id="rId161"/>
              </p:custDataLst>
            </p:nvPr>
          </p:nvSpPr>
          <p:spPr>
            <a:xfrm>
              <a:off x="8176296" y="869950"/>
              <a:ext cx="250155" cy="62256"/>
            </a:xfrm>
            <a:custGeom>
              <a:avLst/>
              <a:gdLst/>
              <a:ahLst/>
              <a:cxnLst/>
              <a:rect l="0" t="0" r="0" b="0"/>
              <a:pathLst>
                <a:path w="250155" h="62256">
                  <a:moveTo>
                    <a:pt x="27904" y="0"/>
                  </a:moveTo>
                  <a:lnTo>
                    <a:pt x="27904" y="0"/>
                  </a:lnTo>
                  <a:lnTo>
                    <a:pt x="19176" y="9434"/>
                  </a:lnTo>
                  <a:lnTo>
                    <a:pt x="16969" y="14306"/>
                  </a:lnTo>
                  <a:lnTo>
                    <a:pt x="19203" y="16593"/>
                  </a:lnTo>
                  <a:lnTo>
                    <a:pt x="29211" y="21015"/>
                  </a:lnTo>
                  <a:lnTo>
                    <a:pt x="67566" y="24101"/>
                  </a:lnTo>
                  <a:lnTo>
                    <a:pt x="105033" y="24823"/>
                  </a:lnTo>
                  <a:lnTo>
                    <a:pt x="145439" y="25849"/>
                  </a:lnTo>
                  <a:lnTo>
                    <a:pt x="182212" y="28657"/>
                  </a:lnTo>
                  <a:lnTo>
                    <a:pt x="222230" y="31845"/>
                  </a:lnTo>
                  <a:lnTo>
                    <a:pt x="223071" y="33224"/>
                  </a:lnTo>
                  <a:lnTo>
                    <a:pt x="221515" y="34849"/>
                  </a:lnTo>
                  <a:lnTo>
                    <a:pt x="177051" y="37458"/>
                  </a:lnTo>
                  <a:lnTo>
                    <a:pt x="141228" y="37815"/>
                  </a:lnTo>
                  <a:lnTo>
                    <a:pt x="99907" y="39855"/>
                  </a:lnTo>
                  <a:lnTo>
                    <a:pt x="59200" y="43113"/>
                  </a:lnTo>
                  <a:lnTo>
                    <a:pt x="16010" y="48914"/>
                  </a:lnTo>
                  <a:lnTo>
                    <a:pt x="1921" y="53019"/>
                  </a:lnTo>
                  <a:lnTo>
                    <a:pt x="0" y="55102"/>
                  </a:lnTo>
                  <a:lnTo>
                    <a:pt x="834" y="57196"/>
                  </a:lnTo>
                  <a:lnTo>
                    <a:pt x="3507" y="59297"/>
                  </a:lnTo>
                  <a:lnTo>
                    <a:pt x="40979" y="62255"/>
                  </a:lnTo>
                  <a:lnTo>
                    <a:pt x="84750" y="59183"/>
                  </a:lnTo>
                  <a:lnTo>
                    <a:pt x="110252" y="56389"/>
                  </a:lnTo>
                  <a:lnTo>
                    <a:pt x="137130" y="53820"/>
                  </a:lnTo>
                  <a:lnTo>
                    <a:pt x="164927" y="51402"/>
                  </a:lnTo>
                  <a:lnTo>
                    <a:pt x="212276" y="47540"/>
                  </a:lnTo>
                  <a:lnTo>
                    <a:pt x="250154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99"/>
          <p:cNvGrpSpPr/>
          <p:nvPr/>
        </p:nvGrpSpPr>
        <p:grpSpPr>
          <a:xfrm>
            <a:off x="8281283" y="990600"/>
            <a:ext cx="557918" cy="264529"/>
            <a:chOff x="8281283" y="990600"/>
            <a:chExt cx="557918" cy="264529"/>
          </a:xfrm>
        </p:grpSpPr>
        <p:sp>
          <p:nvSpPr>
            <p:cNvPr id="74" name="SMARTInkShape-505"/>
            <p:cNvSpPr/>
            <p:nvPr>
              <p:custDataLst>
                <p:tags r:id="rId150"/>
              </p:custDataLst>
            </p:nvPr>
          </p:nvSpPr>
          <p:spPr>
            <a:xfrm>
              <a:off x="8281283" y="990600"/>
              <a:ext cx="24518" cy="260351"/>
            </a:xfrm>
            <a:custGeom>
              <a:avLst/>
              <a:gdLst/>
              <a:ahLst/>
              <a:cxnLst/>
              <a:rect l="0" t="0" r="0" b="0"/>
              <a:pathLst>
                <a:path w="24518" h="260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3655" y="1411"/>
                  </a:lnTo>
                  <a:lnTo>
                    <a:pt x="10377" y="41940"/>
                  </a:lnTo>
                  <a:lnTo>
                    <a:pt x="14839" y="79455"/>
                  </a:lnTo>
                  <a:lnTo>
                    <a:pt x="13630" y="112219"/>
                  </a:lnTo>
                  <a:lnTo>
                    <a:pt x="14504" y="146066"/>
                  </a:lnTo>
                  <a:lnTo>
                    <a:pt x="17082" y="193092"/>
                  </a:lnTo>
                  <a:lnTo>
                    <a:pt x="21324" y="240166"/>
                  </a:lnTo>
                  <a:lnTo>
                    <a:pt x="2451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06"/>
            <p:cNvSpPr/>
            <p:nvPr>
              <p:custDataLst>
                <p:tags r:id="rId151"/>
              </p:custDataLst>
            </p:nvPr>
          </p:nvSpPr>
          <p:spPr>
            <a:xfrm>
              <a:off x="8356600" y="1149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597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07"/>
            <p:cNvSpPr/>
            <p:nvPr>
              <p:custDataLst>
                <p:tags r:id="rId152"/>
              </p:custDataLst>
            </p:nvPr>
          </p:nvSpPr>
          <p:spPr>
            <a:xfrm>
              <a:off x="8375650" y="1085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883" y="235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08"/>
            <p:cNvSpPr/>
            <p:nvPr>
              <p:custDataLst>
                <p:tags r:id="rId153"/>
              </p:custDataLst>
            </p:nvPr>
          </p:nvSpPr>
          <p:spPr>
            <a:xfrm>
              <a:off x="8413750" y="1111250"/>
              <a:ext cx="88901" cy="90267"/>
            </a:xfrm>
            <a:custGeom>
              <a:avLst/>
              <a:gdLst/>
              <a:ahLst/>
              <a:cxnLst/>
              <a:rect l="0" t="0" r="0" b="0"/>
              <a:pathLst>
                <a:path w="88901" h="90267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1259" y="46711"/>
                  </a:lnTo>
                  <a:lnTo>
                    <a:pt x="10392" y="68638"/>
                  </a:lnTo>
                  <a:lnTo>
                    <a:pt x="6882" y="89890"/>
                  </a:lnTo>
                  <a:lnTo>
                    <a:pt x="6704" y="90266"/>
                  </a:lnTo>
                  <a:lnTo>
                    <a:pt x="6586" y="89810"/>
                  </a:lnTo>
                  <a:lnTo>
                    <a:pt x="17900" y="52802"/>
                  </a:lnTo>
                  <a:lnTo>
                    <a:pt x="24654" y="42047"/>
                  </a:lnTo>
                  <a:lnTo>
                    <a:pt x="34241" y="34445"/>
                  </a:lnTo>
                  <a:lnTo>
                    <a:pt x="39760" y="31430"/>
                  </a:lnTo>
                  <a:lnTo>
                    <a:pt x="49657" y="29961"/>
                  </a:lnTo>
                  <a:lnTo>
                    <a:pt x="54271" y="30558"/>
                  </a:lnTo>
                  <a:lnTo>
                    <a:pt x="58053" y="33072"/>
                  </a:lnTo>
                  <a:lnTo>
                    <a:pt x="64136" y="41510"/>
                  </a:lnTo>
                  <a:lnTo>
                    <a:pt x="889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09"/>
            <p:cNvSpPr/>
            <p:nvPr>
              <p:custDataLst>
                <p:tags r:id="rId154"/>
              </p:custDataLst>
            </p:nvPr>
          </p:nvSpPr>
          <p:spPr>
            <a:xfrm>
              <a:off x="8534400" y="1112611"/>
              <a:ext cx="171451" cy="91617"/>
            </a:xfrm>
            <a:custGeom>
              <a:avLst/>
              <a:gdLst/>
              <a:ahLst/>
              <a:cxnLst/>
              <a:rect l="0" t="0" r="0" b="0"/>
              <a:pathLst>
                <a:path w="171451" h="91617">
                  <a:moveTo>
                    <a:pt x="0" y="62139"/>
                  </a:moveTo>
                  <a:lnTo>
                    <a:pt x="0" y="62139"/>
                  </a:lnTo>
                  <a:lnTo>
                    <a:pt x="0" y="58768"/>
                  </a:lnTo>
                  <a:lnTo>
                    <a:pt x="3763" y="55231"/>
                  </a:lnTo>
                  <a:lnTo>
                    <a:pt x="33900" y="36133"/>
                  </a:lnTo>
                  <a:lnTo>
                    <a:pt x="60234" y="10441"/>
                  </a:lnTo>
                  <a:lnTo>
                    <a:pt x="59911" y="7918"/>
                  </a:lnTo>
                  <a:lnTo>
                    <a:pt x="58285" y="5531"/>
                  </a:lnTo>
                  <a:lnTo>
                    <a:pt x="55790" y="3233"/>
                  </a:lnTo>
                  <a:lnTo>
                    <a:pt x="49255" y="681"/>
                  </a:lnTo>
                  <a:lnTo>
                    <a:pt x="45537" y="0"/>
                  </a:lnTo>
                  <a:lnTo>
                    <a:pt x="35761" y="4889"/>
                  </a:lnTo>
                  <a:lnTo>
                    <a:pt x="25065" y="14822"/>
                  </a:lnTo>
                  <a:lnTo>
                    <a:pt x="15608" y="28644"/>
                  </a:lnTo>
                  <a:lnTo>
                    <a:pt x="12346" y="42314"/>
                  </a:lnTo>
                  <a:lnTo>
                    <a:pt x="13953" y="56150"/>
                  </a:lnTo>
                  <a:lnTo>
                    <a:pt x="19372" y="71707"/>
                  </a:lnTo>
                  <a:lnTo>
                    <a:pt x="28366" y="82384"/>
                  </a:lnTo>
                  <a:lnTo>
                    <a:pt x="33727" y="86219"/>
                  </a:lnTo>
                  <a:lnTo>
                    <a:pt x="47210" y="90480"/>
                  </a:lnTo>
                  <a:lnTo>
                    <a:pt x="54757" y="91616"/>
                  </a:lnTo>
                  <a:lnTo>
                    <a:pt x="70668" y="89116"/>
                  </a:lnTo>
                  <a:lnTo>
                    <a:pt x="100507" y="76013"/>
                  </a:lnTo>
                  <a:lnTo>
                    <a:pt x="120326" y="53863"/>
                  </a:lnTo>
                  <a:lnTo>
                    <a:pt x="132862" y="28329"/>
                  </a:lnTo>
                  <a:lnTo>
                    <a:pt x="134779" y="18890"/>
                  </a:lnTo>
                  <a:lnTo>
                    <a:pt x="134303" y="16373"/>
                  </a:lnTo>
                  <a:lnTo>
                    <a:pt x="131869" y="15400"/>
                  </a:lnTo>
                  <a:lnTo>
                    <a:pt x="123519" y="16201"/>
                  </a:lnTo>
                  <a:lnTo>
                    <a:pt x="103547" y="30732"/>
                  </a:lnTo>
                  <a:lnTo>
                    <a:pt x="86498" y="49541"/>
                  </a:lnTo>
                  <a:lnTo>
                    <a:pt x="84476" y="55151"/>
                  </a:lnTo>
                  <a:lnTo>
                    <a:pt x="84540" y="60303"/>
                  </a:lnTo>
                  <a:lnTo>
                    <a:pt x="85993" y="65148"/>
                  </a:lnTo>
                  <a:lnTo>
                    <a:pt x="88374" y="68378"/>
                  </a:lnTo>
                  <a:lnTo>
                    <a:pt x="91371" y="70532"/>
                  </a:lnTo>
                  <a:lnTo>
                    <a:pt x="94780" y="71968"/>
                  </a:lnTo>
                  <a:lnTo>
                    <a:pt x="102332" y="71681"/>
                  </a:lnTo>
                  <a:lnTo>
                    <a:pt x="106321" y="70617"/>
                  </a:lnTo>
                  <a:lnTo>
                    <a:pt x="112635" y="65672"/>
                  </a:lnTo>
                  <a:lnTo>
                    <a:pt x="118499" y="59476"/>
                  </a:lnTo>
                  <a:lnTo>
                    <a:pt x="128322" y="52021"/>
                  </a:lnTo>
                  <a:lnTo>
                    <a:pt x="131116" y="47529"/>
                  </a:lnTo>
                  <a:lnTo>
                    <a:pt x="133977" y="46755"/>
                  </a:lnTo>
                  <a:lnTo>
                    <a:pt x="142801" y="47775"/>
                  </a:lnTo>
                  <a:lnTo>
                    <a:pt x="150014" y="50581"/>
                  </a:lnTo>
                  <a:lnTo>
                    <a:pt x="171450" y="6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10"/>
            <p:cNvSpPr/>
            <p:nvPr>
              <p:custDataLst>
                <p:tags r:id="rId155"/>
              </p:custDataLst>
            </p:nvPr>
          </p:nvSpPr>
          <p:spPr>
            <a:xfrm>
              <a:off x="8724900" y="1085850"/>
              <a:ext cx="114301" cy="169279"/>
            </a:xfrm>
            <a:custGeom>
              <a:avLst/>
              <a:gdLst/>
              <a:ahLst/>
              <a:cxnLst/>
              <a:rect l="0" t="0" r="0" b="0"/>
              <a:pathLst>
                <a:path w="114301" h="169279">
                  <a:moveTo>
                    <a:pt x="0" y="69850"/>
                  </a:moveTo>
                  <a:lnTo>
                    <a:pt x="0" y="69850"/>
                  </a:lnTo>
                  <a:lnTo>
                    <a:pt x="3370" y="63108"/>
                  </a:lnTo>
                  <a:lnTo>
                    <a:pt x="3144" y="56035"/>
                  </a:lnTo>
                  <a:lnTo>
                    <a:pt x="621" y="43367"/>
                  </a:lnTo>
                  <a:lnTo>
                    <a:pt x="1824" y="41612"/>
                  </a:lnTo>
                  <a:lnTo>
                    <a:pt x="6925" y="39661"/>
                  </a:lnTo>
                  <a:lnTo>
                    <a:pt x="9556" y="40551"/>
                  </a:lnTo>
                  <a:lnTo>
                    <a:pt x="32626" y="61265"/>
                  </a:lnTo>
                  <a:lnTo>
                    <a:pt x="41782" y="74736"/>
                  </a:lnTo>
                  <a:lnTo>
                    <a:pt x="51499" y="104929"/>
                  </a:lnTo>
                  <a:lnTo>
                    <a:pt x="52105" y="133945"/>
                  </a:lnTo>
                  <a:lnTo>
                    <a:pt x="44444" y="160416"/>
                  </a:lnTo>
                  <a:lnTo>
                    <a:pt x="40918" y="165505"/>
                  </a:lnTo>
                  <a:lnTo>
                    <a:pt x="37156" y="168192"/>
                  </a:lnTo>
                  <a:lnTo>
                    <a:pt x="33238" y="169278"/>
                  </a:lnTo>
                  <a:lnTo>
                    <a:pt x="30625" y="167180"/>
                  </a:lnTo>
                  <a:lnTo>
                    <a:pt x="27722" y="157322"/>
                  </a:lnTo>
                  <a:lnTo>
                    <a:pt x="29459" y="129164"/>
                  </a:lnTo>
                  <a:lnTo>
                    <a:pt x="47926" y="87268"/>
                  </a:lnTo>
                  <a:lnTo>
                    <a:pt x="72368" y="458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00"/>
          <p:cNvGrpSpPr/>
          <p:nvPr/>
        </p:nvGrpSpPr>
        <p:grpSpPr>
          <a:xfrm>
            <a:off x="7620000" y="1460500"/>
            <a:ext cx="622301" cy="304801"/>
            <a:chOff x="7620000" y="1460500"/>
            <a:chExt cx="622301" cy="304801"/>
          </a:xfrm>
        </p:grpSpPr>
        <p:sp>
          <p:nvSpPr>
            <p:cNvPr id="81" name="SMARTInkShape-511"/>
            <p:cNvSpPr/>
            <p:nvPr>
              <p:custDataLst>
                <p:tags r:id="rId146"/>
              </p:custDataLst>
            </p:nvPr>
          </p:nvSpPr>
          <p:spPr>
            <a:xfrm>
              <a:off x="7620000" y="1460500"/>
              <a:ext cx="152401" cy="171451"/>
            </a:xfrm>
            <a:custGeom>
              <a:avLst/>
              <a:gdLst/>
              <a:ahLst/>
              <a:cxnLst/>
              <a:rect l="0" t="0" r="0" b="0"/>
              <a:pathLst>
                <a:path w="152401" h="171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5156" y="34206"/>
                  </a:lnTo>
                  <a:lnTo>
                    <a:pt x="71565" y="72459"/>
                  </a:lnTo>
                  <a:lnTo>
                    <a:pt x="102108" y="113192"/>
                  </a:lnTo>
                  <a:lnTo>
                    <a:pt x="142327" y="160329"/>
                  </a:lnTo>
                  <a:lnTo>
                    <a:pt x="152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12"/>
            <p:cNvSpPr/>
            <p:nvPr>
              <p:custDataLst>
                <p:tags r:id="rId147"/>
              </p:custDataLst>
            </p:nvPr>
          </p:nvSpPr>
          <p:spPr>
            <a:xfrm>
              <a:off x="7774213" y="1474867"/>
              <a:ext cx="74388" cy="290434"/>
            </a:xfrm>
            <a:custGeom>
              <a:avLst/>
              <a:gdLst/>
              <a:ahLst/>
              <a:cxnLst/>
              <a:rect l="0" t="0" r="0" b="0"/>
              <a:pathLst>
                <a:path w="74388" h="290434">
                  <a:moveTo>
                    <a:pt x="74387" y="23733"/>
                  </a:moveTo>
                  <a:lnTo>
                    <a:pt x="74387" y="23733"/>
                  </a:lnTo>
                  <a:lnTo>
                    <a:pt x="73681" y="9935"/>
                  </a:lnTo>
                  <a:lnTo>
                    <a:pt x="71016" y="3960"/>
                  </a:lnTo>
                  <a:lnTo>
                    <a:pt x="69318" y="2084"/>
                  </a:lnTo>
                  <a:lnTo>
                    <a:pt x="65548" y="0"/>
                  </a:lnTo>
                  <a:lnTo>
                    <a:pt x="57758" y="4718"/>
                  </a:lnTo>
                  <a:lnTo>
                    <a:pt x="52718" y="8940"/>
                  </a:lnTo>
                  <a:lnTo>
                    <a:pt x="35194" y="52744"/>
                  </a:lnTo>
                  <a:lnTo>
                    <a:pt x="25223" y="78190"/>
                  </a:lnTo>
                  <a:lnTo>
                    <a:pt x="10902" y="97018"/>
                  </a:lnTo>
                  <a:lnTo>
                    <a:pt x="2267" y="104243"/>
                  </a:lnTo>
                  <a:lnTo>
                    <a:pt x="0" y="108434"/>
                  </a:lnTo>
                  <a:lnTo>
                    <a:pt x="15384" y="151643"/>
                  </a:lnTo>
                  <a:lnTo>
                    <a:pt x="21966" y="196617"/>
                  </a:lnTo>
                  <a:lnTo>
                    <a:pt x="18197" y="241902"/>
                  </a:lnTo>
                  <a:lnTo>
                    <a:pt x="10887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13"/>
            <p:cNvSpPr/>
            <p:nvPr>
              <p:custDataLst>
                <p:tags r:id="rId148"/>
              </p:custDataLst>
            </p:nvPr>
          </p:nvSpPr>
          <p:spPr>
            <a:xfrm>
              <a:off x="8058150" y="16764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7009" y="1986"/>
                  </a:lnTo>
                  <a:lnTo>
                    <a:pt x="88168" y="58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14"/>
            <p:cNvSpPr/>
            <p:nvPr>
              <p:custDataLst>
                <p:tags r:id="rId149"/>
              </p:custDataLst>
            </p:nvPr>
          </p:nvSpPr>
          <p:spPr>
            <a:xfrm>
              <a:off x="8092879" y="1727200"/>
              <a:ext cx="149422" cy="31751"/>
            </a:xfrm>
            <a:custGeom>
              <a:avLst/>
              <a:gdLst/>
              <a:ahLst/>
              <a:cxnLst/>
              <a:rect l="0" t="0" r="0" b="0"/>
              <a:pathLst>
                <a:path w="1494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0546" y="25975"/>
                  </a:lnTo>
                  <a:lnTo>
                    <a:pt x="84549" y="15849"/>
                  </a:lnTo>
                  <a:lnTo>
                    <a:pt x="127691" y="532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01"/>
          <p:cNvGrpSpPr/>
          <p:nvPr/>
        </p:nvGrpSpPr>
        <p:grpSpPr>
          <a:xfrm>
            <a:off x="8528050" y="1554023"/>
            <a:ext cx="339966" cy="438962"/>
            <a:chOff x="8528050" y="1554023"/>
            <a:chExt cx="339966" cy="438962"/>
          </a:xfrm>
        </p:grpSpPr>
        <p:sp>
          <p:nvSpPr>
            <p:cNvPr id="86" name="SMARTInkShape-515"/>
            <p:cNvSpPr/>
            <p:nvPr>
              <p:custDataLst>
                <p:tags r:id="rId144"/>
              </p:custDataLst>
            </p:nvPr>
          </p:nvSpPr>
          <p:spPr>
            <a:xfrm>
              <a:off x="8528050" y="1554023"/>
              <a:ext cx="177534" cy="438962"/>
            </a:xfrm>
            <a:custGeom>
              <a:avLst/>
              <a:gdLst/>
              <a:ahLst/>
              <a:cxnLst/>
              <a:rect l="0" t="0" r="0" b="0"/>
              <a:pathLst>
                <a:path w="177534" h="438962">
                  <a:moveTo>
                    <a:pt x="0" y="166827"/>
                  </a:moveTo>
                  <a:lnTo>
                    <a:pt x="0" y="166827"/>
                  </a:lnTo>
                  <a:lnTo>
                    <a:pt x="5467" y="161360"/>
                  </a:lnTo>
                  <a:lnTo>
                    <a:pt x="2718" y="164109"/>
                  </a:lnTo>
                  <a:lnTo>
                    <a:pt x="4176" y="186248"/>
                  </a:lnTo>
                  <a:lnTo>
                    <a:pt x="16059" y="233771"/>
                  </a:lnTo>
                  <a:lnTo>
                    <a:pt x="23836" y="266430"/>
                  </a:lnTo>
                  <a:lnTo>
                    <a:pt x="28232" y="302112"/>
                  </a:lnTo>
                  <a:lnTo>
                    <a:pt x="29480" y="339137"/>
                  </a:lnTo>
                  <a:lnTo>
                    <a:pt x="27684" y="376759"/>
                  </a:lnTo>
                  <a:lnTo>
                    <a:pt x="19335" y="420156"/>
                  </a:lnTo>
                  <a:lnTo>
                    <a:pt x="13767" y="434640"/>
                  </a:lnTo>
                  <a:lnTo>
                    <a:pt x="11295" y="438502"/>
                  </a:lnTo>
                  <a:lnTo>
                    <a:pt x="10352" y="438961"/>
                  </a:lnTo>
                  <a:lnTo>
                    <a:pt x="12026" y="401909"/>
                  </a:lnTo>
                  <a:lnTo>
                    <a:pt x="12401" y="354564"/>
                  </a:lnTo>
                  <a:lnTo>
                    <a:pt x="12501" y="330085"/>
                  </a:lnTo>
                  <a:lnTo>
                    <a:pt x="12567" y="305299"/>
                  </a:lnTo>
                  <a:lnTo>
                    <a:pt x="13317" y="278897"/>
                  </a:lnTo>
                  <a:lnTo>
                    <a:pt x="14522" y="251418"/>
                  </a:lnTo>
                  <a:lnTo>
                    <a:pt x="16032" y="223221"/>
                  </a:lnTo>
                  <a:lnTo>
                    <a:pt x="17743" y="195251"/>
                  </a:lnTo>
                  <a:lnTo>
                    <a:pt x="19590" y="167432"/>
                  </a:lnTo>
                  <a:lnTo>
                    <a:pt x="21526" y="139713"/>
                  </a:lnTo>
                  <a:lnTo>
                    <a:pt x="24228" y="114884"/>
                  </a:lnTo>
                  <a:lnTo>
                    <a:pt x="30994" y="70364"/>
                  </a:lnTo>
                  <a:lnTo>
                    <a:pt x="46108" y="26454"/>
                  </a:lnTo>
                  <a:lnTo>
                    <a:pt x="59768" y="8954"/>
                  </a:lnTo>
                  <a:lnTo>
                    <a:pt x="67363" y="2311"/>
                  </a:lnTo>
                  <a:lnTo>
                    <a:pt x="74541" y="0"/>
                  </a:lnTo>
                  <a:lnTo>
                    <a:pt x="81445" y="576"/>
                  </a:lnTo>
                  <a:lnTo>
                    <a:pt x="88163" y="3076"/>
                  </a:lnTo>
                  <a:lnTo>
                    <a:pt x="99391" y="17143"/>
                  </a:lnTo>
                  <a:lnTo>
                    <a:pt x="118097" y="60668"/>
                  </a:lnTo>
                  <a:lnTo>
                    <a:pt x="120991" y="97508"/>
                  </a:lnTo>
                  <a:lnTo>
                    <a:pt x="114009" y="128492"/>
                  </a:lnTo>
                  <a:lnTo>
                    <a:pt x="96814" y="162197"/>
                  </a:lnTo>
                  <a:lnTo>
                    <a:pt x="90463" y="171008"/>
                  </a:lnTo>
                  <a:lnTo>
                    <a:pt x="91353" y="171731"/>
                  </a:lnTo>
                  <a:lnTo>
                    <a:pt x="131003" y="181959"/>
                  </a:lnTo>
                  <a:lnTo>
                    <a:pt x="161817" y="201571"/>
                  </a:lnTo>
                  <a:lnTo>
                    <a:pt x="174223" y="218017"/>
                  </a:lnTo>
                  <a:lnTo>
                    <a:pt x="177533" y="226354"/>
                  </a:lnTo>
                  <a:lnTo>
                    <a:pt x="177445" y="243142"/>
                  </a:lnTo>
                  <a:lnTo>
                    <a:pt x="175447" y="251571"/>
                  </a:lnTo>
                  <a:lnTo>
                    <a:pt x="165701" y="266580"/>
                  </a:lnTo>
                  <a:lnTo>
                    <a:pt x="139819" y="290091"/>
                  </a:lnTo>
                  <a:lnTo>
                    <a:pt x="117313" y="300560"/>
                  </a:lnTo>
                  <a:lnTo>
                    <a:pt x="108583" y="301993"/>
                  </a:lnTo>
                  <a:lnTo>
                    <a:pt x="106256" y="301388"/>
                  </a:lnTo>
                  <a:lnTo>
                    <a:pt x="105409" y="298868"/>
                  </a:lnTo>
                  <a:lnTo>
                    <a:pt x="107950" y="28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16"/>
            <p:cNvSpPr/>
            <p:nvPr>
              <p:custDataLst>
                <p:tags r:id="rId145"/>
              </p:custDataLst>
            </p:nvPr>
          </p:nvSpPr>
          <p:spPr>
            <a:xfrm>
              <a:off x="8789655" y="1733550"/>
              <a:ext cx="78361" cy="93269"/>
            </a:xfrm>
            <a:custGeom>
              <a:avLst/>
              <a:gdLst/>
              <a:ahLst/>
              <a:cxnLst/>
              <a:rect l="0" t="0" r="0" b="0"/>
              <a:pathLst>
                <a:path w="78361" h="93269">
                  <a:moveTo>
                    <a:pt x="43195" y="31750"/>
                  </a:moveTo>
                  <a:lnTo>
                    <a:pt x="43195" y="31750"/>
                  </a:lnTo>
                  <a:lnTo>
                    <a:pt x="22179" y="20194"/>
                  </a:lnTo>
                  <a:lnTo>
                    <a:pt x="15723" y="19389"/>
                  </a:lnTo>
                  <a:lnTo>
                    <a:pt x="13591" y="20687"/>
                  </a:lnTo>
                  <a:lnTo>
                    <a:pt x="9341" y="25892"/>
                  </a:lnTo>
                  <a:lnTo>
                    <a:pt x="2983" y="40127"/>
                  </a:lnTo>
                  <a:lnTo>
                    <a:pt x="0" y="57751"/>
                  </a:lnTo>
                  <a:lnTo>
                    <a:pt x="2487" y="76378"/>
                  </a:lnTo>
                  <a:lnTo>
                    <a:pt x="5473" y="81258"/>
                  </a:lnTo>
                  <a:lnTo>
                    <a:pt x="14436" y="88561"/>
                  </a:lnTo>
                  <a:lnTo>
                    <a:pt x="34751" y="93268"/>
                  </a:lnTo>
                  <a:lnTo>
                    <a:pt x="48615" y="90606"/>
                  </a:lnTo>
                  <a:lnTo>
                    <a:pt x="61126" y="84014"/>
                  </a:lnTo>
                  <a:lnTo>
                    <a:pt x="71390" y="74028"/>
                  </a:lnTo>
                  <a:lnTo>
                    <a:pt x="76892" y="62535"/>
                  </a:lnTo>
                  <a:lnTo>
                    <a:pt x="78360" y="56506"/>
                  </a:lnTo>
                  <a:lnTo>
                    <a:pt x="76227" y="42282"/>
                  </a:lnTo>
                  <a:lnTo>
                    <a:pt x="73683" y="34538"/>
                  </a:lnTo>
                  <a:lnTo>
                    <a:pt x="63330" y="22171"/>
                  </a:lnTo>
                  <a:lnTo>
                    <a:pt x="43516" y="9156"/>
                  </a:lnTo>
                  <a:lnTo>
                    <a:pt x="241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02"/>
          <p:cNvGrpSpPr/>
          <p:nvPr/>
        </p:nvGrpSpPr>
        <p:grpSpPr>
          <a:xfrm>
            <a:off x="9170282" y="1612900"/>
            <a:ext cx="183269" cy="209551"/>
            <a:chOff x="9170282" y="1612900"/>
            <a:chExt cx="183269" cy="209551"/>
          </a:xfrm>
        </p:grpSpPr>
        <p:sp>
          <p:nvSpPr>
            <p:cNvPr id="89" name="SMARTInkShape-517"/>
            <p:cNvSpPr/>
            <p:nvPr>
              <p:custDataLst>
                <p:tags r:id="rId142"/>
              </p:custDataLst>
            </p:nvPr>
          </p:nvSpPr>
          <p:spPr>
            <a:xfrm>
              <a:off x="9170282" y="1714500"/>
              <a:ext cx="183269" cy="18789"/>
            </a:xfrm>
            <a:custGeom>
              <a:avLst/>
              <a:gdLst/>
              <a:ahLst/>
              <a:cxnLst/>
              <a:rect l="0" t="0" r="0" b="0"/>
              <a:pathLst>
                <a:path w="183269" h="18789">
                  <a:moveTo>
                    <a:pt x="5468" y="12700"/>
                  </a:moveTo>
                  <a:lnTo>
                    <a:pt x="5468" y="12700"/>
                  </a:lnTo>
                  <a:lnTo>
                    <a:pt x="0" y="18167"/>
                  </a:lnTo>
                  <a:lnTo>
                    <a:pt x="412" y="18461"/>
                  </a:lnTo>
                  <a:lnTo>
                    <a:pt x="2750" y="18788"/>
                  </a:lnTo>
                  <a:lnTo>
                    <a:pt x="48437" y="12108"/>
                  </a:lnTo>
                  <a:lnTo>
                    <a:pt x="93224" y="6175"/>
                  </a:lnTo>
                  <a:lnTo>
                    <a:pt x="126314" y="2744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18"/>
            <p:cNvSpPr/>
            <p:nvPr>
              <p:custDataLst>
                <p:tags r:id="rId143"/>
              </p:custDataLst>
            </p:nvPr>
          </p:nvSpPr>
          <p:spPr>
            <a:xfrm>
              <a:off x="9259114" y="1612900"/>
              <a:ext cx="24587" cy="209551"/>
            </a:xfrm>
            <a:custGeom>
              <a:avLst/>
              <a:gdLst/>
              <a:ahLst/>
              <a:cxnLst/>
              <a:rect l="0" t="0" r="0" b="0"/>
              <a:pathLst>
                <a:path w="24587" h="209551">
                  <a:moveTo>
                    <a:pt x="18236" y="0"/>
                  </a:moveTo>
                  <a:lnTo>
                    <a:pt x="18236" y="0"/>
                  </a:lnTo>
                  <a:lnTo>
                    <a:pt x="14865" y="0"/>
                  </a:lnTo>
                  <a:lnTo>
                    <a:pt x="11329" y="1882"/>
                  </a:lnTo>
                  <a:lnTo>
                    <a:pt x="7404" y="5775"/>
                  </a:lnTo>
                  <a:lnTo>
                    <a:pt x="3309" y="12209"/>
                  </a:lnTo>
                  <a:lnTo>
                    <a:pt x="0" y="39388"/>
                  </a:lnTo>
                  <a:lnTo>
                    <a:pt x="132" y="73524"/>
                  </a:lnTo>
                  <a:lnTo>
                    <a:pt x="3621" y="118054"/>
                  </a:lnTo>
                  <a:lnTo>
                    <a:pt x="7085" y="161430"/>
                  </a:lnTo>
                  <a:lnTo>
                    <a:pt x="2458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03"/>
          <p:cNvGrpSpPr/>
          <p:nvPr/>
        </p:nvGrpSpPr>
        <p:grpSpPr>
          <a:xfrm>
            <a:off x="9648397" y="1538500"/>
            <a:ext cx="340154" cy="460557"/>
            <a:chOff x="9648397" y="1538500"/>
            <a:chExt cx="340154" cy="460557"/>
          </a:xfrm>
        </p:grpSpPr>
        <p:sp>
          <p:nvSpPr>
            <p:cNvPr id="92" name="SMARTInkShape-519"/>
            <p:cNvSpPr/>
            <p:nvPr>
              <p:custDataLst>
                <p:tags r:id="rId140"/>
              </p:custDataLst>
            </p:nvPr>
          </p:nvSpPr>
          <p:spPr>
            <a:xfrm>
              <a:off x="9648397" y="1538500"/>
              <a:ext cx="204384" cy="460557"/>
            </a:xfrm>
            <a:custGeom>
              <a:avLst/>
              <a:gdLst/>
              <a:ahLst/>
              <a:cxnLst/>
              <a:rect l="0" t="0" r="0" b="0"/>
              <a:pathLst>
                <a:path w="204384" h="460557">
                  <a:moveTo>
                    <a:pt x="22653" y="188700"/>
                  </a:moveTo>
                  <a:lnTo>
                    <a:pt x="22653" y="188700"/>
                  </a:lnTo>
                  <a:lnTo>
                    <a:pt x="19282" y="192071"/>
                  </a:lnTo>
                  <a:lnTo>
                    <a:pt x="14813" y="227932"/>
                  </a:lnTo>
                  <a:lnTo>
                    <a:pt x="13275" y="270880"/>
                  </a:lnTo>
                  <a:lnTo>
                    <a:pt x="14957" y="306363"/>
                  </a:lnTo>
                  <a:lnTo>
                    <a:pt x="15705" y="345652"/>
                  </a:lnTo>
                  <a:lnTo>
                    <a:pt x="14155" y="382869"/>
                  </a:lnTo>
                  <a:lnTo>
                    <a:pt x="11198" y="429911"/>
                  </a:lnTo>
                  <a:lnTo>
                    <a:pt x="8439" y="456785"/>
                  </a:lnTo>
                  <a:lnTo>
                    <a:pt x="6828" y="460556"/>
                  </a:lnTo>
                  <a:lnTo>
                    <a:pt x="5752" y="460249"/>
                  </a:lnTo>
                  <a:lnTo>
                    <a:pt x="3886" y="418600"/>
                  </a:lnTo>
                  <a:lnTo>
                    <a:pt x="1848" y="381189"/>
                  </a:lnTo>
                  <a:lnTo>
                    <a:pt x="0" y="334928"/>
                  </a:lnTo>
                  <a:lnTo>
                    <a:pt x="495" y="308763"/>
                  </a:lnTo>
                  <a:lnTo>
                    <a:pt x="1532" y="281442"/>
                  </a:lnTo>
                  <a:lnTo>
                    <a:pt x="4339" y="251234"/>
                  </a:lnTo>
                  <a:lnTo>
                    <a:pt x="8328" y="219100"/>
                  </a:lnTo>
                  <a:lnTo>
                    <a:pt x="13102" y="185683"/>
                  </a:lnTo>
                  <a:lnTo>
                    <a:pt x="18403" y="154939"/>
                  </a:lnTo>
                  <a:lnTo>
                    <a:pt x="24053" y="125976"/>
                  </a:lnTo>
                  <a:lnTo>
                    <a:pt x="29936" y="98201"/>
                  </a:lnTo>
                  <a:lnTo>
                    <a:pt x="44000" y="56050"/>
                  </a:lnTo>
                  <a:lnTo>
                    <a:pt x="59657" y="26028"/>
                  </a:lnTo>
                  <a:lnTo>
                    <a:pt x="76023" y="7981"/>
                  </a:lnTo>
                  <a:lnTo>
                    <a:pt x="83632" y="3309"/>
                  </a:lnTo>
                  <a:lnTo>
                    <a:pt x="97733" y="0"/>
                  </a:lnTo>
                  <a:lnTo>
                    <a:pt x="104457" y="3634"/>
                  </a:lnTo>
                  <a:lnTo>
                    <a:pt x="117572" y="18959"/>
                  </a:lnTo>
                  <a:lnTo>
                    <a:pt x="124811" y="39882"/>
                  </a:lnTo>
                  <a:lnTo>
                    <a:pt x="128888" y="77343"/>
                  </a:lnTo>
                  <a:lnTo>
                    <a:pt x="126332" y="115959"/>
                  </a:lnTo>
                  <a:lnTo>
                    <a:pt x="113943" y="155472"/>
                  </a:lnTo>
                  <a:lnTo>
                    <a:pt x="106494" y="167644"/>
                  </a:lnTo>
                  <a:lnTo>
                    <a:pt x="107473" y="168312"/>
                  </a:lnTo>
                  <a:lnTo>
                    <a:pt x="146680" y="181505"/>
                  </a:lnTo>
                  <a:lnTo>
                    <a:pt x="165265" y="187619"/>
                  </a:lnTo>
                  <a:lnTo>
                    <a:pt x="182933" y="197392"/>
                  </a:lnTo>
                  <a:lnTo>
                    <a:pt x="194547" y="208791"/>
                  </a:lnTo>
                  <a:lnTo>
                    <a:pt x="201356" y="221618"/>
                  </a:lnTo>
                  <a:lnTo>
                    <a:pt x="204383" y="236727"/>
                  </a:lnTo>
                  <a:lnTo>
                    <a:pt x="202368" y="244001"/>
                  </a:lnTo>
                  <a:lnTo>
                    <a:pt x="192602" y="257728"/>
                  </a:lnTo>
                  <a:lnTo>
                    <a:pt x="171237" y="273985"/>
                  </a:lnTo>
                  <a:lnTo>
                    <a:pt x="147033" y="280997"/>
                  </a:lnTo>
                  <a:lnTo>
                    <a:pt x="121986" y="279704"/>
                  </a:lnTo>
                  <a:lnTo>
                    <a:pt x="103434" y="274852"/>
                  </a:lnTo>
                  <a:lnTo>
                    <a:pt x="99789" y="271535"/>
                  </a:lnTo>
                  <a:lnTo>
                    <a:pt x="92503" y="25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20"/>
            <p:cNvSpPr/>
            <p:nvPr>
              <p:custDataLst>
                <p:tags r:id="rId141"/>
              </p:custDataLst>
            </p:nvPr>
          </p:nvSpPr>
          <p:spPr>
            <a:xfrm>
              <a:off x="9975850" y="18034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5" y="6481"/>
                  </a:lnTo>
                  <a:lnTo>
                    <a:pt x="1143" y="510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04"/>
          <p:cNvGrpSpPr/>
          <p:nvPr/>
        </p:nvGrpSpPr>
        <p:grpSpPr>
          <a:xfrm>
            <a:off x="10250044" y="1582033"/>
            <a:ext cx="221107" cy="259468"/>
            <a:chOff x="10250044" y="1582033"/>
            <a:chExt cx="221107" cy="259468"/>
          </a:xfrm>
        </p:grpSpPr>
        <p:sp>
          <p:nvSpPr>
            <p:cNvPr id="95" name="SMARTInkShape-521"/>
            <p:cNvSpPr/>
            <p:nvPr>
              <p:custDataLst>
                <p:tags r:id="rId138"/>
              </p:custDataLst>
            </p:nvPr>
          </p:nvSpPr>
          <p:spPr>
            <a:xfrm>
              <a:off x="10250044" y="1582033"/>
              <a:ext cx="138557" cy="234068"/>
            </a:xfrm>
            <a:custGeom>
              <a:avLst/>
              <a:gdLst/>
              <a:ahLst/>
              <a:cxnLst/>
              <a:rect l="0" t="0" r="0" b="0"/>
              <a:pathLst>
                <a:path w="138557" h="234068">
                  <a:moveTo>
                    <a:pt x="11556" y="5467"/>
                  </a:moveTo>
                  <a:lnTo>
                    <a:pt x="11556" y="5467"/>
                  </a:lnTo>
                  <a:lnTo>
                    <a:pt x="8186" y="2096"/>
                  </a:lnTo>
                  <a:lnTo>
                    <a:pt x="4649" y="441"/>
                  </a:lnTo>
                  <a:lnTo>
                    <a:pt x="2717" y="0"/>
                  </a:lnTo>
                  <a:lnTo>
                    <a:pt x="1430" y="411"/>
                  </a:lnTo>
                  <a:lnTo>
                    <a:pt x="572" y="1391"/>
                  </a:lnTo>
                  <a:lnTo>
                    <a:pt x="0" y="2750"/>
                  </a:lnTo>
                  <a:lnTo>
                    <a:pt x="20004" y="47323"/>
                  </a:lnTo>
                  <a:lnTo>
                    <a:pt x="40947" y="82780"/>
                  </a:lnTo>
                  <a:lnTo>
                    <a:pt x="71770" y="126839"/>
                  </a:lnTo>
                  <a:lnTo>
                    <a:pt x="97601" y="168899"/>
                  </a:lnTo>
                  <a:lnTo>
                    <a:pt x="124923" y="216269"/>
                  </a:lnTo>
                  <a:lnTo>
                    <a:pt x="138556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22"/>
            <p:cNvSpPr/>
            <p:nvPr>
              <p:custDataLst>
                <p:tags r:id="rId139"/>
              </p:custDataLst>
            </p:nvPr>
          </p:nvSpPr>
          <p:spPr>
            <a:xfrm>
              <a:off x="10267950" y="1596829"/>
              <a:ext cx="203201" cy="244672"/>
            </a:xfrm>
            <a:custGeom>
              <a:avLst/>
              <a:gdLst/>
              <a:ahLst/>
              <a:cxnLst/>
              <a:rect l="0" t="0" r="0" b="0"/>
              <a:pathLst>
                <a:path w="203201" h="244672">
                  <a:moveTo>
                    <a:pt x="203200" y="3371"/>
                  </a:moveTo>
                  <a:lnTo>
                    <a:pt x="203200" y="3371"/>
                  </a:lnTo>
                  <a:lnTo>
                    <a:pt x="199830" y="0"/>
                  </a:lnTo>
                  <a:lnTo>
                    <a:pt x="198131" y="418"/>
                  </a:lnTo>
                  <a:lnTo>
                    <a:pt x="169574" y="36183"/>
                  </a:lnTo>
                  <a:lnTo>
                    <a:pt x="135146" y="79494"/>
                  </a:lnTo>
                  <a:lnTo>
                    <a:pt x="103104" y="114109"/>
                  </a:lnTo>
                  <a:lnTo>
                    <a:pt x="73340" y="148778"/>
                  </a:lnTo>
                  <a:lnTo>
                    <a:pt x="46707" y="182297"/>
                  </a:lnTo>
                  <a:lnTo>
                    <a:pt x="15406" y="223995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05"/>
          <p:cNvGrpSpPr/>
          <p:nvPr/>
        </p:nvGrpSpPr>
        <p:grpSpPr>
          <a:xfrm>
            <a:off x="7300680" y="2616461"/>
            <a:ext cx="8171" cy="152140"/>
            <a:chOff x="7300680" y="2616461"/>
            <a:chExt cx="8171" cy="152140"/>
          </a:xfrm>
        </p:grpSpPr>
        <p:sp>
          <p:nvSpPr>
            <p:cNvPr id="98" name="SMARTInkShape-523"/>
            <p:cNvSpPr/>
            <p:nvPr>
              <p:custDataLst>
                <p:tags r:id="rId136"/>
              </p:custDataLst>
            </p:nvPr>
          </p:nvSpPr>
          <p:spPr>
            <a:xfrm>
              <a:off x="7302500" y="2616461"/>
              <a:ext cx="6351" cy="37840"/>
            </a:xfrm>
            <a:custGeom>
              <a:avLst/>
              <a:gdLst/>
              <a:ahLst/>
              <a:cxnLst/>
              <a:rect l="0" t="0" r="0" b="0"/>
              <a:pathLst>
                <a:path w="6351" h="3784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6350" y="3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24"/>
            <p:cNvSpPr/>
            <p:nvPr>
              <p:custDataLst>
                <p:tags r:id="rId137"/>
              </p:custDataLst>
            </p:nvPr>
          </p:nvSpPr>
          <p:spPr>
            <a:xfrm>
              <a:off x="7300680" y="2755900"/>
              <a:ext cx="8171" cy="12701"/>
            </a:xfrm>
            <a:custGeom>
              <a:avLst/>
              <a:gdLst/>
              <a:ahLst/>
              <a:cxnLst/>
              <a:rect l="0" t="0" r="0" b="0"/>
              <a:pathLst>
                <a:path w="817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28" y="9329"/>
                  </a:lnTo>
                  <a:lnTo>
                    <a:pt x="147" y="7630"/>
                  </a:lnTo>
                  <a:lnTo>
                    <a:pt x="0" y="5793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06"/>
          <p:cNvGrpSpPr/>
          <p:nvPr/>
        </p:nvGrpSpPr>
        <p:grpSpPr>
          <a:xfrm>
            <a:off x="7881755" y="2755508"/>
            <a:ext cx="544696" cy="341626"/>
            <a:chOff x="7881755" y="2755508"/>
            <a:chExt cx="544696" cy="341626"/>
          </a:xfrm>
        </p:grpSpPr>
        <p:sp>
          <p:nvSpPr>
            <p:cNvPr id="101" name="SMARTInkShape-525"/>
            <p:cNvSpPr/>
            <p:nvPr>
              <p:custDataLst>
                <p:tags r:id="rId132"/>
              </p:custDataLst>
            </p:nvPr>
          </p:nvSpPr>
          <p:spPr>
            <a:xfrm>
              <a:off x="7881755" y="2781823"/>
              <a:ext cx="131946" cy="126478"/>
            </a:xfrm>
            <a:custGeom>
              <a:avLst/>
              <a:gdLst/>
              <a:ahLst/>
              <a:cxnLst/>
              <a:rect l="0" t="0" r="0" b="0"/>
              <a:pathLst>
                <a:path w="131946" h="126478">
                  <a:moveTo>
                    <a:pt x="17645" y="12177"/>
                  </a:moveTo>
                  <a:lnTo>
                    <a:pt x="17645" y="12177"/>
                  </a:lnTo>
                  <a:lnTo>
                    <a:pt x="8211" y="3449"/>
                  </a:lnTo>
                  <a:lnTo>
                    <a:pt x="0" y="0"/>
                  </a:lnTo>
                  <a:lnTo>
                    <a:pt x="40077" y="39043"/>
                  </a:lnTo>
                  <a:lnTo>
                    <a:pt x="83067" y="78475"/>
                  </a:lnTo>
                  <a:lnTo>
                    <a:pt x="131945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26"/>
            <p:cNvSpPr/>
            <p:nvPr>
              <p:custDataLst>
                <p:tags r:id="rId133"/>
              </p:custDataLst>
            </p:nvPr>
          </p:nvSpPr>
          <p:spPr>
            <a:xfrm>
              <a:off x="8056162" y="2755508"/>
              <a:ext cx="97239" cy="330593"/>
            </a:xfrm>
            <a:custGeom>
              <a:avLst/>
              <a:gdLst/>
              <a:ahLst/>
              <a:cxnLst/>
              <a:rect l="0" t="0" r="0" b="0"/>
              <a:pathLst>
                <a:path w="97239" h="330593">
                  <a:moveTo>
                    <a:pt x="97238" y="6742"/>
                  </a:moveTo>
                  <a:lnTo>
                    <a:pt x="97238" y="6742"/>
                  </a:lnTo>
                  <a:lnTo>
                    <a:pt x="90496" y="0"/>
                  </a:lnTo>
                  <a:lnTo>
                    <a:pt x="85688" y="131"/>
                  </a:lnTo>
                  <a:lnTo>
                    <a:pt x="72819" y="5920"/>
                  </a:lnTo>
                  <a:lnTo>
                    <a:pt x="63337" y="17431"/>
                  </a:lnTo>
                  <a:lnTo>
                    <a:pt x="44038" y="61772"/>
                  </a:lnTo>
                  <a:lnTo>
                    <a:pt x="31537" y="97601"/>
                  </a:lnTo>
                  <a:lnTo>
                    <a:pt x="18896" y="139183"/>
                  </a:lnTo>
                  <a:lnTo>
                    <a:pt x="6919" y="182077"/>
                  </a:lnTo>
                  <a:lnTo>
                    <a:pt x="0" y="221912"/>
                  </a:lnTo>
                  <a:lnTo>
                    <a:pt x="1791" y="261231"/>
                  </a:lnTo>
                  <a:lnTo>
                    <a:pt x="6790" y="300320"/>
                  </a:lnTo>
                  <a:lnTo>
                    <a:pt x="14688" y="33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27"/>
            <p:cNvSpPr/>
            <p:nvPr>
              <p:custDataLst>
                <p:tags r:id="rId134"/>
              </p:custDataLst>
            </p:nvPr>
          </p:nvSpPr>
          <p:spPr>
            <a:xfrm>
              <a:off x="8299450" y="2994130"/>
              <a:ext cx="127001" cy="9421"/>
            </a:xfrm>
            <a:custGeom>
              <a:avLst/>
              <a:gdLst/>
              <a:ahLst/>
              <a:cxnLst/>
              <a:rect l="0" t="0" r="0" b="0"/>
              <a:pathLst>
                <a:path w="127001" h="9421">
                  <a:moveTo>
                    <a:pt x="0" y="9420"/>
                  </a:moveTo>
                  <a:lnTo>
                    <a:pt x="0" y="9420"/>
                  </a:lnTo>
                  <a:lnTo>
                    <a:pt x="38281" y="4350"/>
                  </a:lnTo>
                  <a:lnTo>
                    <a:pt x="75940" y="0"/>
                  </a:lnTo>
                  <a:lnTo>
                    <a:pt x="1270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28"/>
            <p:cNvSpPr/>
            <p:nvPr>
              <p:custDataLst>
                <p:tags r:id="rId135"/>
              </p:custDataLst>
            </p:nvPr>
          </p:nvSpPr>
          <p:spPr>
            <a:xfrm>
              <a:off x="8294383" y="3073400"/>
              <a:ext cx="113018" cy="23734"/>
            </a:xfrm>
            <a:custGeom>
              <a:avLst/>
              <a:gdLst/>
              <a:ahLst/>
              <a:cxnLst/>
              <a:rect l="0" t="0" r="0" b="0"/>
              <a:pathLst>
                <a:path w="113018" h="23734">
                  <a:moveTo>
                    <a:pt x="36817" y="0"/>
                  </a:moveTo>
                  <a:lnTo>
                    <a:pt x="36817" y="0"/>
                  </a:lnTo>
                  <a:lnTo>
                    <a:pt x="642" y="19773"/>
                  </a:lnTo>
                  <a:lnTo>
                    <a:pt x="0" y="21649"/>
                  </a:lnTo>
                  <a:lnTo>
                    <a:pt x="1690" y="22899"/>
                  </a:lnTo>
                  <a:lnTo>
                    <a:pt x="4931" y="23733"/>
                  </a:lnTo>
                  <a:lnTo>
                    <a:pt x="43376" y="18590"/>
                  </a:lnTo>
                  <a:lnTo>
                    <a:pt x="89246" y="6448"/>
                  </a:lnTo>
                  <a:lnTo>
                    <a:pt x="113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07"/>
          <p:cNvGrpSpPr/>
          <p:nvPr/>
        </p:nvGrpSpPr>
        <p:grpSpPr>
          <a:xfrm>
            <a:off x="8801100" y="2796550"/>
            <a:ext cx="1758951" cy="1010654"/>
            <a:chOff x="8801100" y="2796550"/>
            <a:chExt cx="1758951" cy="1010654"/>
          </a:xfrm>
        </p:grpSpPr>
        <p:sp>
          <p:nvSpPr>
            <p:cNvPr id="106" name="SMARTInkShape-529"/>
            <p:cNvSpPr/>
            <p:nvPr>
              <p:custDataLst>
                <p:tags r:id="rId114"/>
              </p:custDataLst>
            </p:nvPr>
          </p:nvSpPr>
          <p:spPr>
            <a:xfrm>
              <a:off x="8843666" y="2796550"/>
              <a:ext cx="71735" cy="384801"/>
            </a:xfrm>
            <a:custGeom>
              <a:avLst/>
              <a:gdLst/>
              <a:ahLst/>
              <a:cxnLst/>
              <a:rect l="0" t="0" r="0" b="0"/>
              <a:pathLst>
                <a:path w="71735" h="384801">
                  <a:moveTo>
                    <a:pt x="71734" y="29200"/>
                  </a:moveTo>
                  <a:lnTo>
                    <a:pt x="71734" y="29200"/>
                  </a:lnTo>
                  <a:lnTo>
                    <a:pt x="71028" y="14697"/>
                  </a:lnTo>
                  <a:lnTo>
                    <a:pt x="68363" y="6056"/>
                  </a:lnTo>
                  <a:lnTo>
                    <a:pt x="65959" y="3187"/>
                  </a:lnTo>
                  <a:lnTo>
                    <a:pt x="59525" y="0"/>
                  </a:lnTo>
                  <a:lnTo>
                    <a:pt x="50080" y="2346"/>
                  </a:lnTo>
                  <a:lnTo>
                    <a:pt x="44598" y="4948"/>
                  </a:lnTo>
                  <a:lnTo>
                    <a:pt x="26769" y="32205"/>
                  </a:lnTo>
                  <a:lnTo>
                    <a:pt x="16237" y="65343"/>
                  </a:lnTo>
                  <a:lnTo>
                    <a:pt x="7557" y="105942"/>
                  </a:lnTo>
                  <a:lnTo>
                    <a:pt x="1348" y="149855"/>
                  </a:lnTo>
                  <a:lnTo>
                    <a:pt x="0" y="195243"/>
                  </a:lnTo>
                  <a:lnTo>
                    <a:pt x="2457" y="239875"/>
                  </a:lnTo>
                  <a:lnTo>
                    <a:pt x="8253" y="280877"/>
                  </a:lnTo>
                  <a:lnTo>
                    <a:pt x="17414" y="316505"/>
                  </a:lnTo>
                  <a:lnTo>
                    <a:pt x="30710" y="356803"/>
                  </a:lnTo>
                  <a:lnTo>
                    <a:pt x="39984" y="38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30"/>
            <p:cNvSpPr/>
            <p:nvPr>
              <p:custDataLst>
                <p:tags r:id="rId115"/>
              </p:custDataLst>
            </p:nvPr>
          </p:nvSpPr>
          <p:spPr>
            <a:xfrm>
              <a:off x="8801100" y="3028950"/>
              <a:ext cx="139701" cy="69851"/>
            </a:xfrm>
            <a:custGeom>
              <a:avLst/>
              <a:gdLst/>
              <a:ahLst/>
              <a:cxnLst/>
              <a:rect l="0" t="0" r="0" b="0"/>
              <a:pathLst>
                <a:path w="139701" h="69851">
                  <a:moveTo>
                    <a:pt x="0" y="69850"/>
                  </a:moveTo>
                  <a:lnTo>
                    <a:pt x="0" y="69850"/>
                  </a:lnTo>
                  <a:lnTo>
                    <a:pt x="0" y="52173"/>
                  </a:lnTo>
                  <a:lnTo>
                    <a:pt x="2822" y="48188"/>
                  </a:lnTo>
                  <a:lnTo>
                    <a:pt x="13484" y="39996"/>
                  </a:lnTo>
                  <a:lnTo>
                    <a:pt x="48837" y="24081"/>
                  </a:lnTo>
                  <a:lnTo>
                    <a:pt x="82853" y="1399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31"/>
            <p:cNvSpPr/>
            <p:nvPr>
              <p:custDataLst>
                <p:tags r:id="rId116"/>
              </p:custDataLst>
            </p:nvPr>
          </p:nvSpPr>
          <p:spPr>
            <a:xfrm>
              <a:off x="9193058" y="2859167"/>
              <a:ext cx="141443" cy="334884"/>
            </a:xfrm>
            <a:custGeom>
              <a:avLst/>
              <a:gdLst/>
              <a:ahLst/>
              <a:cxnLst/>
              <a:rect l="0" t="0" r="0" b="0"/>
              <a:pathLst>
                <a:path w="141443" h="334884">
                  <a:moveTo>
                    <a:pt x="141442" y="23733"/>
                  </a:moveTo>
                  <a:lnTo>
                    <a:pt x="141442" y="23733"/>
                  </a:lnTo>
                  <a:lnTo>
                    <a:pt x="134535" y="6773"/>
                  </a:lnTo>
                  <a:lnTo>
                    <a:pt x="132604" y="3960"/>
                  </a:lnTo>
                  <a:lnTo>
                    <a:pt x="129199" y="2085"/>
                  </a:lnTo>
                  <a:lnTo>
                    <a:pt x="119773" y="0"/>
                  </a:lnTo>
                  <a:lnTo>
                    <a:pt x="106646" y="4718"/>
                  </a:lnTo>
                  <a:lnTo>
                    <a:pt x="99196" y="8940"/>
                  </a:lnTo>
                  <a:lnTo>
                    <a:pt x="68481" y="45220"/>
                  </a:lnTo>
                  <a:lnTo>
                    <a:pt x="44810" y="82201"/>
                  </a:lnTo>
                  <a:lnTo>
                    <a:pt x="22295" y="124508"/>
                  </a:lnTo>
                  <a:lnTo>
                    <a:pt x="5232" y="169181"/>
                  </a:lnTo>
                  <a:lnTo>
                    <a:pt x="0" y="213025"/>
                  </a:lnTo>
                  <a:lnTo>
                    <a:pt x="5201" y="253207"/>
                  </a:lnTo>
                  <a:lnTo>
                    <a:pt x="21624" y="285177"/>
                  </a:lnTo>
                  <a:lnTo>
                    <a:pt x="44915" y="307852"/>
                  </a:lnTo>
                  <a:lnTo>
                    <a:pt x="84292" y="33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32"/>
            <p:cNvSpPr/>
            <p:nvPr>
              <p:custDataLst>
                <p:tags r:id="rId117"/>
              </p:custDataLst>
            </p:nvPr>
          </p:nvSpPr>
          <p:spPr>
            <a:xfrm>
              <a:off x="9364645" y="2965450"/>
              <a:ext cx="160356" cy="184151"/>
            </a:xfrm>
            <a:custGeom>
              <a:avLst/>
              <a:gdLst/>
              <a:ahLst/>
              <a:cxnLst/>
              <a:rect l="0" t="0" r="0" b="0"/>
              <a:pathLst>
                <a:path w="160356" h="184151">
                  <a:moveTo>
                    <a:pt x="14305" y="0"/>
                  </a:moveTo>
                  <a:lnTo>
                    <a:pt x="14305" y="0"/>
                  </a:lnTo>
                  <a:lnTo>
                    <a:pt x="7563" y="3371"/>
                  </a:lnTo>
                  <a:lnTo>
                    <a:pt x="2372" y="10670"/>
                  </a:lnTo>
                  <a:lnTo>
                    <a:pt x="0" y="15580"/>
                  </a:lnTo>
                  <a:lnTo>
                    <a:pt x="3009" y="30443"/>
                  </a:lnTo>
                  <a:lnTo>
                    <a:pt x="12812" y="48808"/>
                  </a:lnTo>
                  <a:lnTo>
                    <a:pt x="49732" y="89343"/>
                  </a:lnTo>
                  <a:lnTo>
                    <a:pt x="87126" y="120781"/>
                  </a:lnTo>
                  <a:lnTo>
                    <a:pt x="125722" y="152439"/>
                  </a:lnTo>
                  <a:lnTo>
                    <a:pt x="16035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33"/>
            <p:cNvSpPr/>
            <p:nvPr>
              <p:custDataLst>
                <p:tags r:id="rId118"/>
              </p:custDataLst>
            </p:nvPr>
          </p:nvSpPr>
          <p:spPr>
            <a:xfrm>
              <a:off x="9424177" y="2978150"/>
              <a:ext cx="138924" cy="215901"/>
            </a:xfrm>
            <a:custGeom>
              <a:avLst/>
              <a:gdLst/>
              <a:ahLst/>
              <a:cxnLst/>
              <a:rect l="0" t="0" r="0" b="0"/>
              <a:pathLst>
                <a:path w="138924" h="215901">
                  <a:moveTo>
                    <a:pt x="138923" y="0"/>
                  </a:moveTo>
                  <a:lnTo>
                    <a:pt x="138923" y="0"/>
                  </a:lnTo>
                  <a:lnTo>
                    <a:pt x="125439" y="3371"/>
                  </a:lnTo>
                  <a:lnTo>
                    <a:pt x="89118" y="28156"/>
                  </a:lnTo>
                  <a:lnTo>
                    <a:pt x="51336" y="64708"/>
                  </a:lnTo>
                  <a:lnTo>
                    <a:pt x="19288" y="106819"/>
                  </a:lnTo>
                  <a:lnTo>
                    <a:pt x="2032" y="149164"/>
                  </a:lnTo>
                  <a:lnTo>
                    <a:pt x="0" y="173305"/>
                  </a:lnTo>
                  <a:lnTo>
                    <a:pt x="5213" y="192030"/>
                  </a:lnTo>
                  <a:lnTo>
                    <a:pt x="1827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34"/>
            <p:cNvSpPr/>
            <p:nvPr>
              <p:custDataLst>
                <p:tags r:id="rId119"/>
              </p:custDataLst>
            </p:nvPr>
          </p:nvSpPr>
          <p:spPr>
            <a:xfrm>
              <a:off x="9620250" y="2921000"/>
              <a:ext cx="66602" cy="304801"/>
            </a:xfrm>
            <a:custGeom>
              <a:avLst/>
              <a:gdLst/>
              <a:ahLst/>
              <a:cxnLst/>
              <a:rect l="0" t="0" r="0" b="0"/>
              <a:pathLst>
                <a:path w="66602" h="304801">
                  <a:moveTo>
                    <a:pt x="31750" y="0"/>
                  </a:moveTo>
                  <a:lnTo>
                    <a:pt x="31750" y="0"/>
                  </a:lnTo>
                  <a:lnTo>
                    <a:pt x="48356" y="44043"/>
                  </a:lnTo>
                  <a:lnTo>
                    <a:pt x="62540" y="84938"/>
                  </a:lnTo>
                  <a:lnTo>
                    <a:pt x="66601" y="121241"/>
                  </a:lnTo>
                  <a:lnTo>
                    <a:pt x="66524" y="159013"/>
                  </a:lnTo>
                  <a:lnTo>
                    <a:pt x="62022" y="196261"/>
                  </a:lnTo>
                  <a:lnTo>
                    <a:pt x="50613" y="231631"/>
                  </a:lnTo>
                  <a:lnTo>
                    <a:pt x="21581" y="27653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35"/>
            <p:cNvSpPr/>
            <p:nvPr>
              <p:custDataLst>
                <p:tags r:id="rId120"/>
              </p:custDataLst>
            </p:nvPr>
          </p:nvSpPr>
          <p:spPr>
            <a:xfrm>
              <a:off x="8975529" y="3359150"/>
              <a:ext cx="56840" cy="247651"/>
            </a:xfrm>
            <a:custGeom>
              <a:avLst/>
              <a:gdLst/>
              <a:ahLst/>
              <a:cxnLst/>
              <a:rect l="0" t="0" r="0" b="0"/>
              <a:pathLst>
                <a:path w="56840" h="2476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6"/>
                  </a:lnTo>
                  <a:lnTo>
                    <a:pt x="12863" y="52176"/>
                  </a:lnTo>
                  <a:lnTo>
                    <a:pt x="29702" y="99420"/>
                  </a:lnTo>
                  <a:lnTo>
                    <a:pt x="48097" y="146894"/>
                  </a:lnTo>
                  <a:lnTo>
                    <a:pt x="56839" y="188868"/>
                  </a:lnTo>
                  <a:lnTo>
                    <a:pt x="52687" y="224745"/>
                  </a:lnTo>
                  <a:lnTo>
                    <a:pt x="46220" y="237470"/>
                  </a:lnTo>
                  <a:lnTo>
                    <a:pt x="3512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36"/>
            <p:cNvSpPr/>
            <p:nvPr>
              <p:custDataLst>
                <p:tags r:id="rId121"/>
              </p:custDataLst>
            </p:nvPr>
          </p:nvSpPr>
          <p:spPr>
            <a:xfrm>
              <a:off x="8922328" y="3341104"/>
              <a:ext cx="164523" cy="82106"/>
            </a:xfrm>
            <a:custGeom>
              <a:avLst/>
              <a:gdLst/>
              <a:ahLst/>
              <a:cxnLst/>
              <a:rect l="0" t="0" r="0" b="0"/>
              <a:pathLst>
                <a:path w="164523" h="82106">
                  <a:moveTo>
                    <a:pt x="62922" y="43446"/>
                  </a:moveTo>
                  <a:lnTo>
                    <a:pt x="62922" y="43446"/>
                  </a:lnTo>
                  <a:lnTo>
                    <a:pt x="59551" y="33333"/>
                  </a:lnTo>
                  <a:lnTo>
                    <a:pt x="57147" y="31060"/>
                  </a:lnTo>
                  <a:lnTo>
                    <a:pt x="54133" y="30250"/>
                  </a:lnTo>
                  <a:lnTo>
                    <a:pt x="50713" y="30415"/>
                  </a:lnTo>
                  <a:lnTo>
                    <a:pt x="35786" y="37390"/>
                  </a:lnTo>
                  <a:lnTo>
                    <a:pt x="17957" y="51764"/>
                  </a:lnTo>
                  <a:lnTo>
                    <a:pt x="6011" y="69429"/>
                  </a:lnTo>
                  <a:lnTo>
                    <a:pt x="1374" y="81327"/>
                  </a:lnTo>
                  <a:lnTo>
                    <a:pt x="723" y="82105"/>
                  </a:lnTo>
                  <a:lnTo>
                    <a:pt x="290" y="81213"/>
                  </a:lnTo>
                  <a:lnTo>
                    <a:pt x="0" y="79207"/>
                  </a:lnTo>
                  <a:lnTo>
                    <a:pt x="20520" y="42291"/>
                  </a:lnTo>
                  <a:lnTo>
                    <a:pt x="48640" y="9769"/>
                  </a:lnTo>
                  <a:lnTo>
                    <a:pt x="62219" y="727"/>
                  </a:lnTo>
                  <a:lnTo>
                    <a:pt x="79073" y="0"/>
                  </a:lnTo>
                  <a:lnTo>
                    <a:pt x="96911" y="5087"/>
                  </a:lnTo>
                  <a:lnTo>
                    <a:pt x="142344" y="31548"/>
                  </a:lnTo>
                  <a:lnTo>
                    <a:pt x="164522" y="4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37"/>
            <p:cNvSpPr/>
            <p:nvPr>
              <p:custDataLst>
                <p:tags r:id="rId122"/>
              </p:custDataLst>
            </p:nvPr>
          </p:nvSpPr>
          <p:spPr>
            <a:xfrm>
              <a:off x="9201228" y="3673748"/>
              <a:ext cx="107873" cy="98153"/>
            </a:xfrm>
            <a:custGeom>
              <a:avLst/>
              <a:gdLst/>
              <a:ahLst/>
              <a:cxnLst/>
              <a:rect l="0" t="0" r="0" b="0"/>
              <a:pathLst>
                <a:path w="107873" h="98153">
                  <a:moveTo>
                    <a:pt x="6272" y="28302"/>
                  </a:moveTo>
                  <a:lnTo>
                    <a:pt x="6272" y="28302"/>
                  </a:lnTo>
                  <a:lnTo>
                    <a:pt x="2901" y="24931"/>
                  </a:lnTo>
                  <a:lnTo>
                    <a:pt x="1245" y="21395"/>
                  </a:lnTo>
                  <a:lnTo>
                    <a:pt x="804" y="19464"/>
                  </a:lnTo>
                  <a:lnTo>
                    <a:pt x="510" y="18882"/>
                  </a:lnTo>
                  <a:lnTo>
                    <a:pt x="313" y="19200"/>
                  </a:lnTo>
                  <a:lnTo>
                    <a:pt x="0" y="28150"/>
                  </a:lnTo>
                  <a:lnTo>
                    <a:pt x="4982" y="72512"/>
                  </a:lnTo>
                  <a:lnTo>
                    <a:pt x="2440" y="81304"/>
                  </a:lnTo>
                  <a:lnTo>
                    <a:pt x="3013" y="82687"/>
                  </a:lnTo>
                  <a:lnTo>
                    <a:pt x="4098" y="83609"/>
                  </a:lnTo>
                  <a:lnTo>
                    <a:pt x="5529" y="82106"/>
                  </a:lnTo>
                  <a:lnTo>
                    <a:pt x="34749" y="37995"/>
                  </a:lnTo>
                  <a:lnTo>
                    <a:pt x="62775" y="8188"/>
                  </a:lnTo>
                  <a:lnTo>
                    <a:pt x="73952" y="1723"/>
                  </a:lnTo>
                  <a:lnTo>
                    <a:pt x="78909" y="0"/>
                  </a:lnTo>
                  <a:lnTo>
                    <a:pt x="83624" y="261"/>
                  </a:lnTo>
                  <a:lnTo>
                    <a:pt x="92626" y="4315"/>
                  </a:lnTo>
                  <a:lnTo>
                    <a:pt x="95591" y="9489"/>
                  </a:lnTo>
                  <a:lnTo>
                    <a:pt x="98886" y="24644"/>
                  </a:lnTo>
                  <a:lnTo>
                    <a:pt x="99194" y="71548"/>
                  </a:lnTo>
                  <a:lnTo>
                    <a:pt x="107872" y="9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38"/>
            <p:cNvSpPr/>
            <p:nvPr>
              <p:custDataLst>
                <p:tags r:id="rId123"/>
              </p:custDataLst>
            </p:nvPr>
          </p:nvSpPr>
          <p:spPr>
            <a:xfrm>
              <a:off x="9364049" y="3686506"/>
              <a:ext cx="45847" cy="92685"/>
            </a:xfrm>
            <a:custGeom>
              <a:avLst/>
              <a:gdLst/>
              <a:ahLst/>
              <a:cxnLst/>
              <a:rect l="0" t="0" r="0" b="0"/>
              <a:pathLst>
                <a:path w="45847" h="92685">
                  <a:moveTo>
                    <a:pt x="27601" y="21894"/>
                  </a:moveTo>
                  <a:lnTo>
                    <a:pt x="27601" y="21894"/>
                  </a:lnTo>
                  <a:lnTo>
                    <a:pt x="27601" y="18523"/>
                  </a:lnTo>
                  <a:lnTo>
                    <a:pt x="29482" y="14987"/>
                  </a:lnTo>
                  <a:lnTo>
                    <a:pt x="31964" y="11063"/>
                  </a:lnTo>
                  <a:lnTo>
                    <a:pt x="33068" y="6967"/>
                  </a:lnTo>
                  <a:lnTo>
                    <a:pt x="32657" y="4887"/>
                  </a:lnTo>
                  <a:lnTo>
                    <a:pt x="30318" y="695"/>
                  </a:lnTo>
                  <a:lnTo>
                    <a:pt x="28707" y="0"/>
                  </a:lnTo>
                  <a:lnTo>
                    <a:pt x="26927" y="242"/>
                  </a:lnTo>
                  <a:lnTo>
                    <a:pt x="25034" y="1110"/>
                  </a:lnTo>
                  <a:lnTo>
                    <a:pt x="9374" y="32578"/>
                  </a:lnTo>
                  <a:lnTo>
                    <a:pt x="956" y="56417"/>
                  </a:lnTo>
                  <a:lnTo>
                    <a:pt x="0" y="71105"/>
                  </a:lnTo>
                  <a:lnTo>
                    <a:pt x="734" y="77984"/>
                  </a:lnTo>
                  <a:lnTo>
                    <a:pt x="5312" y="87510"/>
                  </a:lnTo>
                  <a:lnTo>
                    <a:pt x="8508" y="91038"/>
                  </a:lnTo>
                  <a:lnTo>
                    <a:pt x="12755" y="92684"/>
                  </a:lnTo>
                  <a:lnTo>
                    <a:pt x="23120" y="92632"/>
                  </a:lnTo>
                  <a:lnTo>
                    <a:pt x="32900" y="88376"/>
                  </a:lnTo>
                  <a:lnTo>
                    <a:pt x="37483" y="85265"/>
                  </a:lnTo>
                  <a:lnTo>
                    <a:pt x="40540" y="81074"/>
                  </a:lnTo>
                  <a:lnTo>
                    <a:pt x="43935" y="70774"/>
                  </a:lnTo>
                  <a:lnTo>
                    <a:pt x="45846" y="53075"/>
                  </a:lnTo>
                  <a:lnTo>
                    <a:pt x="40301" y="1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39"/>
            <p:cNvSpPr/>
            <p:nvPr>
              <p:custDataLst>
                <p:tags r:id="rId124"/>
              </p:custDataLst>
            </p:nvPr>
          </p:nvSpPr>
          <p:spPr>
            <a:xfrm>
              <a:off x="9462637" y="3663950"/>
              <a:ext cx="68714" cy="120651"/>
            </a:xfrm>
            <a:custGeom>
              <a:avLst/>
              <a:gdLst/>
              <a:ahLst/>
              <a:cxnLst/>
              <a:rect l="0" t="0" r="0" b="0"/>
              <a:pathLst>
                <a:path w="68714" h="120651">
                  <a:moveTo>
                    <a:pt x="5213" y="0"/>
                  </a:moveTo>
                  <a:lnTo>
                    <a:pt x="5213" y="0"/>
                  </a:lnTo>
                  <a:lnTo>
                    <a:pt x="5213" y="3371"/>
                  </a:lnTo>
                  <a:lnTo>
                    <a:pt x="7094" y="6907"/>
                  </a:lnTo>
                  <a:lnTo>
                    <a:pt x="8583" y="8838"/>
                  </a:lnTo>
                  <a:lnTo>
                    <a:pt x="10680" y="21668"/>
                  </a:lnTo>
                  <a:lnTo>
                    <a:pt x="9565" y="56171"/>
                  </a:lnTo>
                  <a:lnTo>
                    <a:pt x="2702" y="78985"/>
                  </a:lnTo>
                  <a:lnTo>
                    <a:pt x="1423" y="81585"/>
                  </a:lnTo>
                  <a:lnTo>
                    <a:pt x="569" y="82612"/>
                  </a:lnTo>
                  <a:lnTo>
                    <a:pt x="0" y="82591"/>
                  </a:lnTo>
                  <a:lnTo>
                    <a:pt x="327" y="81872"/>
                  </a:lnTo>
                  <a:lnTo>
                    <a:pt x="34997" y="40336"/>
                  </a:lnTo>
                  <a:lnTo>
                    <a:pt x="39886" y="38179"/>
                  </a:lnTo>
                  <a:lnTo>
                    <a:pt x="50962" y="37665"/>
                  </a:lnTo>
                  <a:lnTo>
                    <a:pt x="54763" y="39221"/>
                  </a:lnTo>
                  <a:lnTo>
                    <a:pt x="57296" y="41669"/>
                  </a:lnTo>
                  <a:lnTo>
                    <a:pt x="62742" y="55621"/>
                  </a:lnTo>
                  <a:lnTo>
                    <a:pt x="67534" y="85619"/>
                  </a:lnTo>
                  <a:lnTo>
                    <a:pt x="6871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40"/>
            <p:cNvSpPr/>
            <p:nvPr>
              <p:custDataLst>
                <p:tags r:id="rId125"/>
              </p:custDataLst>
            </p:nvPr>
          </p:nvSpPr>
          <p:spPr>
            <a:xfrm>
              <a:off x="9620250" y="3721100"/>
              <a:ext cx="50801" cy="5762"/>
            </a:xfrm>
            <a:custGeom>
              <a:avLst/>
              <a:gdLst/>
              <a:ahLst/>
              <a:cxnLst/>
              <a:rect l="0" t="0" r="0" b="0"/>
              <a:pathLst>
                <a:path w="50801" h="57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0" y="5761"/>
                  </a:lnTo>
                  <a:lnTo>
                    <a:pt x="28561" y="435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41"/>
            <p:cNvSpPr/>
            <p:nvPr>
              <p:custDataLst>
                <p:tags r:id="rId126"/>
              </p:custDataLst>
            </p:nvPr>
          </p:nvSpPr>
          <p:spPr>
            <a:xfrm>
              <a:off x="9804400" y="3528112"/>
              <a:ext cx="12575" cy="275539"/>
            </a:xfrm>
            <a:custGeom>
              <a:avLst/>
              <a:gdLst/>
              <a:ahLst/>
              <a:cxnLst/>
              <a:rect l="0" t="0" r="0" b="0"/>
              <a:pathLst>
                <a:path w="12575" h="275539">
                  <a:moveTo>
                    <a:pt x="0" y="8838"/>
                  </a:moveTo>
                  <a:lnTo>
                    <a:pt x="0" y="8838"/>
                  </a:lnTo>
                  <a:lnTo>
                    <a:pt x="3371" y="5467"/>
                  </a:lnTo>
                  <a:lnTo>
                    <a:pt x="5025" y="1931"/>
                  </a:lnTo>
                  <a:lnTo>
                    <a:pt x="5467" y="0"/>
                  </a:lnTo>
                  <a:lnTo>
                    <a:pt x="6467" y="829"/>
                  </a:lnTo>
                  <a:lnTo>
                    <a:pt x="9459" y="7395"/>
                  </a:lnTo>
                  <a:lnTo>
                    <a:pt x="12060" y="50546"/>
                  </a:lnTo>
                  <a:lnTo>
                    <a:pt x="12416" y="83114"/>
                  </a:lnTo>
                  <a:lnTo>
                    <a:pt x="12574" y="116874"/>
                  </a:lnTo>
                  <a:lnTo>
                    <a:pt x="11938" y="150693"/>
                  </a:lnTo>
                  <a:lnTo>
                    <a:pt x="9303" y="184538"/>
                  </a:lnTo>
                  <a:lnTo>
                    <a:pt x="3855" y="228584"/>
                  </a:lnTo>
                  <a:lnTo>
                    <a:pt x="0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42"/>
            <p:cNvSpPr/>
            <p:nvPr>
              <p:custDataLst>
                <p:tags r:id="rId127"/>
              </p:custDataLst>
            </p:nvPr>
          </p:nvSpPr>
          <p:spPr>
            <a:xfrm>
              <a:off x="9874250" y="3715633"/>
              <a:ext cx="12701" cy="62618"/>
            </a:xfrm>
            <a:custGeom>
              <a:avLst/>
              <a:gdLst/>
              <a:ahLst/>
              <a:cxnLst/>
              <a:rect l="0" t="0" r="0" b="0"/>
              <a:pathLst>
                <a:path w="12701" h="62618">
                  <a:moveTo>
                    <a:pt x="0" y="5467"/>
                  </a:moveTo>
                  <a:lnTo>
                    <a:pt x="0" y="5467"/>
                  </a:lnTo>
                  <a:lnTo>
                    <a:pt x="10935" y="0"/>
                  </a:lnTo>
                  <a:lnTo>
                    <a:pt x="11915" y="5154"/>
                  </a:lnTo>
                  <a:lnTo>
                    <a:pt x="10585" y="21837"/>
                  </a:lnTo>
                  <a:lnTo>
                    <a:pt x="8937" y="36026"/>
                  </a:lnTo>
                  <a:lnTo>
                    <a:pt x="1270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43"/>
            <p:cNvSpPr/>
            <p:nvPr>
              <p:custDataLst>
                <p:tags r:id="rId128"/>
              </p:custDataLst>
            </p:nvPr>
          </p:nvSpPr>
          <p:spPr>
            <a:xfrm>
              <a:off x="9899650" y="36195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101600"/>
                  </a:moveTo>
                  <a:lnTo>
                    <a:pt x="0" y="101600"/>
                  </a:lnTo>
                  <a:lnTo>
                    <a:pt x="1881" y="58273"/>
                  </a:lnTo>
                  <a:lnTo>
                    <a:pt x="3144" y="26909"/>
                  </a:lnTo>
                  <a:lnTo>
                    <a:pt x="2102" y="1478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44"/>
            <p:cNvSpPr/>
            <p:nvPr>
              <p:custDataLst>
                <p:tags r:id="rId129"/>
              </p:custDataLst>
            </p:nvPr>
          </p:nvSpPr>
          <p:spPr>
            <a:xfrm>
              <a:off x="9964034" y="3644900"/>
              <a:ext cx="103504" cy="120651"/>
            </a:xfrm>
            <a:custGeom>
              <a:avLst/>
              <a:gdLst/>
              <a:ahLst/>
              <a:cxnLst/>
              <a:rect l="0" t="0" r="0" b="0"/>
              <a:pathLst>
                <a:path w="103504" h="120651">
                  <a:moveTo>
                    <a:pt x="11816" y="0"/>
                  </a:moveTo>
                  <a:lnTo>
                    <a:pt x="11816" y="0"/>
                  </a:lnTo>
                  <a:lnTo>
                    <a:pt x="8446" y="6742"/>
                  </a:lnTo>
                  <a:lnTo>
                    <a:pt x="5727" y="50901"/>
                  </a:lnTo>
                  <a:lnTo>
                    <a:pt x="5500" y="93103"/>
                  </a:lnTo>
                  <a:lnTo>
                    <a:pt x="4775" y="104879"/>
                  </a:lnTo>
                  <a:lnTo>
                    <a:pt x="3595" y="108019"/>
                  </a:lnTo>
                  <a:lnTo>
                    <a:pt x="2102" y="110113"/>
                  </a:lnTo>
                  <a:lnTo>
                    <a:pt x="1105" y="110098"/>
                  </a:lnTo>
                  <a:lnTo>
                    <a:pt x="442" y="108676"/>
                  </a:lnTo>
                  <a:lnTo>
                    <a:pt x="0" y="106317"/>
                  </a:lnTo>
                  <a:lnTo>
                    <a:pt x="2749" y="92885"/>
                  </a:lnTo>
                  <a:lnTo>
                    <a:pt x="16479" y="63607"/>
                  </a:lnTo>
                  <a:lnTo>
                    <a:pt x="37107" y="36878"/>
                  </a:lnTo>
                  <a:lnTo>
                    <a:pt x="52925" y="24386"/>
                  </a:lnTo>
                  <a:lnTo>
                    <a:pt x="69363" y="19775"/>
                  </a:lnTo>
                  <a:lnTo>
                    <a:pt x="77697" y="19533"/>
                  </a:lnTo>
                  <a:lnTo>
                    <a:pt x="84664" y="21489"/>
                  </a:lnTo>
                  <a:lnTo>
                    <a:pt x="96169" y="29306"/>
                  </a:lnTo>
                  <a:lnTo>
                    <a:pt x="102222" y="43599"/>
                  </a:lnTo>
                  <a:lnTo>
                    <a:pt x="103503" y="61005"/>
                  </a:lnTo>
                  <a:lnTo>
                    <a:pt x="92827" y="95175"/>
                  </a:lnTo>
                  <a:lnTo>
                    <a:pt x="8166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45"/>
            <p:cNvSpPr/>
            <p:nvPr>
              <p:custDataLst>
                <p:tags r:id="rId130"/>
              </p:custDataLst>
            </p:nvPr>
          </p:nvSpPr>
          <p:spPr>
            <a:xfrm>
              <a:off x="10140949" y="3684558"/>
              <a:ext cx="209552" cy="100043"/>
            </a:xfrm>
            <a:custGeom>
              <a:avLst/>
              <a:gdLst/>
              <a:ahLst/>
              <a:cxnLst/>
              <a:rect l="0" t="0" r="0" b="0"/>
              <a:pathLst>
                <a:path w="209552" h="100043">
                  <a:moveTo>
                    <a:pt x="1" y="17492"/>
                  </a:moveTo>
                  <a:lnTo>
                    <a:pt x="1" y="17492"/>
                  </a:lnTo>
                  <a:lnTo>
                    <a:pt x="0" y="20863"/>
                  </a:lnTo>
                  <a:lnTo>
                    <a:pt x="706" y="21856"/>
                  </a:lnTo>
                  <a:lnTo>
                    <a:pt x="1882" y="22518"/>
                  </a:lnTo>
                  <a:lnTo>
                    <a:pt x="28544" y="29552"/>
                  </a:lnTo>
                  <a:lnTo>
                    <a:pt x="39498" y="29907"/>
                  </a:lnTo>
                  <a:lnTo>
                    <a:pt x="51422" y="26303"/>
                  </a:lnTo>
                  <a:lnTo>
                    <a:pt x="62365" y="19996"/>
                  </a:lnTo>
                  <a:lnTo>
                    <a:pt x="69581" y="12490"/>
                  </a:lnTo>
                  <a:lnTo>
                    <a:pt x="73259" y="6332"/>
                  </a:lnTo>
                  <a:lnTo>
                    <a:pt x="74239" y="3702"/>
                  </a:lnTo>
                  <a:lnTo>
                    <a:pt x="72776" y="1948"/>
                  </a:lnTo>
                  <a:lnTo>
                    <a:pt x="65507" y="0"/>
                  </a:lnTo>
                  <a:lnTo>
                    <a:pt x="49513" y="2275"/>
                  </a:lnTo>
                  <a:lnTo>
                    <a:pt x="31370" y="10788"/>
                  </a:lnTo>
                  <a:lnTo>
                    <a:pt x="22645" y="22038"/>
                  </a:lnTo>
                  <a:lnTo>
                    <a:pt x="19329" y="28990"/>
                  </a:lnTo>
                  <a:lnTo>
                    <a:pt x="17529" y="42358"/>
                  </a:lnTo>
                  <a:lnTo>
                    <a:pt x="22121" y="68186"/>
                  </a:lnTo>
                  <a:lnTo>
                    <a:pt x="29588" y="79063"/>
                  </a:lnTo>
                  <a:lnTo>
                    <a:pt x="34542" y="83939"/>
                  </a:lnTo>
                  <a:lnTo>
                    <a:pt x="49455" y="89357"/>
                  </a:lnTo>
                  <a:lnTo>
                    <a:pt x="84401" y="92835"/>
                  </a:lnTo>
                  <a:lnTo>
                    <a:pt x="127916" y="79019"/>
                  </a:lnTo>
                  <a:lnTo>
                    <a:pt x="169332" y="60089"/>
                  </a:lnTo>
                  <a:lnTo>
                    <a:pt x="190579" y="44224"/>
                  </a:lnTo>
                  <a:lnTo>
                    <a:pt x="194786" y="39547"/>
                  </a:lnTo>
                  <a:lnTo>
                    <a:pt x="196886" y="35017"/>
                  </a:lnTo>
                  <a:lnTo>
                    <a:pt x="197336" y="26222"/>
                  </a:lnTo>
                  <a:lnTo>
                    <a:pt x="193304" y="17609"/>
                  </a:lnTo>
                  <a:lnTo>
                    <a:pt x="190253" y="13336"/>
                  </a:lnTo>
                  <a:lnTo>
                    <a:pt x="185396" y="10488"/>
                  </a:lnTo>
                  <a:lnTo>
                    <a:pt x="172475" y="7323"/>
                  </a:lnTo>
                  <a:lnTo>
                    <a:pt x="157325" y="11562"/>
                  </a:lnTo>
                  <a:lnTo>
                    <a:pt x="142595" y="20501"/>
                  </a:lnTo>
                  <a:lnTo>
                    <a:pt x="131345" y="31529"/>
                  </a:lnTo>
                  <a:lnTo>
                    <a:pt x="125404" y="43486"/>
                  </a:lnTo>
                  <a:lnTo>
                    <a:pt x="123469" y="53739"/>
                  </a:lnTo>
                  <a:lnTo>
                    <a:pt x="123941" y="56473"/>
                  </a:lnTo>
                  <a:lnTo>
                    <a:pt x="124960" y="58296"/>
                  </a:lnTo>
                  <a:lnTo>
                    <a:pt x="131739" y="60322"/>
                  </a:lnTo>
                  <a:lnTo>
                    <a:pt x="141101" y="60516"/>
                  </a:lnTo>
                  <a:lnTo>
                    <a:pt x="175657" y="50358"/>
                  </a:lnTo>
                  <a:lnTo>
                    <a:pt x="182258" y="51620"/>
                  </a:lnTo>
                  <a:lnTo>
                    <a:pt x="185005" y="52944"/>
                  </a:lnTo>
                  <a:lnTo>
                    <a:pt x="186837" y="55237"/>
                  </a:lnTo>
                  <a:lnTo>
                    <a:pt x="203302" y="91878"/>
                  </a:lnTo>
                  <a:lnTo>
                    <a:pt x="209551" y="100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46"/>
            <p:cNvSpPr/>
            <p:nvPr>
              <p:custDataLst>
                <p:tags r:id="rId131"/>
              </p:custDataLst>
            </p:nvPr>
          </p:nvSpPr>
          <p:spPr>
            <a:xfrm>
              <a:off x="10407650" y="3676650"/>
              <a:ext cx="152401" cy="130554"/>
            </a:xfrm>
            <a:custGeom>
              <a:avLst/>
              <a:gdLst/>
              <a:ahLst/>
              <a:cxnLst/>
              <a:rect l="0" t="0" r="0" b="0"/>
              <a:pathLst>
                <a:path w="152401" h="130554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4363" y="26811"/>
                  </a:lnTo>
                  <a:lnTo>
                    <a:pt x="16424" y="70245"/>
                  </a:lnTo>
                  <a:lnTo>
                    <a:pt x="18703" y="105023"/>
                  </a:lnTo>
                  <a:lnTo>
                    <a:pt x="15132" y="117468"/>
                  </a:lnTo>
                  <a:lnTo>
                    <a:pt x="8084" y="130213"/>
                  </a:lnTo>
                  <a:lnTo>
                    <a:pt x="7506" y="130553"/>
                  </a:lnTo>
                  <a:lnTo>
                    <a:pt x="7120" y="130074"/>
                  </a:lnTo>
                  <a:lnTo>
                    <a:pt x="6863" y="129049"/>
                  </a:lnTo>
                  <a:lnTo>
                    <a:pt x="13244" y="114123"/>
                  </a:lnTo>
                  <a:lnTo>
                    <a:pt x="49678" y="71856"/>
                  </a:lnTo>
                  <a:lnTo>
                    <a:pt x="96282" y="2791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08"/>
          <p:cNvGrpSpPr/>
          <p:nvPr/>
        </p:nvGrpSpPr>
        <p:grpSpPr>
          <a:xfrm>
            <a:off x="8045711" y="4165600"/>
            <a:ext cx="1326890" cy="463551"/>
            <a:chOff x="8045711" y="4165600"/>
            <a:chExt cx="1326890" cy="463551"/>
          </a:xfrm>
        </p:grpSpPr>
        <p:sp>
          <p:nvSpPr>
            <p:cNvPr id="125" name="SMARTInkShape-547"/>
            <p:cNvSpPr/>
            <p:nvPr>
              <p:custDataLst>
                <p:tags r:id="rId105"/>
              </p:custDataLst>
            </p:nvPr>
          </p:nvSpPr>
          <p:spPr>
            <a:xfrm>
              <a:off x="8045711" y="4299988"/>
              <a:ext cx="158490" cy="145013"/>
            </a:xfrm>
            <a:custGeom>
              <a:avLst/>
              <a:gdLst/>
              <a:ahLst/>
              <a:cxnLst/>
              <a:rect l="0" t="0" r="0" b="0"/>
              <a:pathLst>
                <a:path w="158490" h="145013">
                  <a:moveTo>
                    <a:pt x="6089" y="18012"/>
                  </a:moveTo>
                  <a:lnTo>
                    <a:pt x="6089" y="18012"/>
                  </a:lnTo>
                  <a:lnTo>
                    <a:pt x="621" y="7077"/>
                  </a:lnTo>
                  <a:lnTo>
                    <a:pt x="0" y="2464"/>
                  </a:lnTo>
                  <a:lnTo>
                    <a:pt x="1324" y="1297"/>
                  </a:lnTo>
                  <a:lnTo>
                    <a:pt x="6559" y="0"/>
                  </a:lnTo>
                  <a:lnTo>
                    <a:pt x="24180" y="2640"/>
                  </a:lnTo>
                  <a:lnTo>
                    <a:pt x="50646" y="21375"/>
                  </a:lnTo>
                  <a:lnTo>
                    <a:pt x="91195" y="64380"/>
                  </a:lnTo>
                  <a:lnTo>
                    <a:pt x="131295" y="111760"/>
                  </a:lnTo>
                  <a:lnTo>
                    <a:pt x="158489" y="14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48"/>
            <p:cNvSpPr/>
            <p:nvPr>
              <p:custDataLst>
                <p:tags r:id="rId106"/>
              </p:custDataLst>
            </p:nvPr>
          </p:nvSpPr>
          <p:spPr>
            <a:xfrm>
              <a:off x="8201350" y="4220857"/>
              <a:ext cx="123501" cy="408294"/>
            </a:xfrm>
            <a:custGeom>
              <a:avLst/>
              <a:gdLst/>
              <a:ahLst/>
              <a:cxnLst/>
              <a:rect l="0" t="0" r="0" b="0"/>
              <a:pathLst>
                <a:path w="123501" h="408294">
                  <a:moveTo>
                    <a:pt x="123500" y="20943"/>
                  </a:moveTo>
                  <a:lnTo>
                    <a:pt x="123500" y="20943"/>
                  </a:lnTo>
                  <a:lnTo>
                    <a:pt x="120129" y="10830"/>
                  </a:lnTo>
                  <a:lnTo>
                    <a:pt x="114711" y="3984"/>
                  </a:lnTo>
                  <a:lnTo>
                    <a:pt x="111291" y="1170"/>
                  </a:lnTo>
                  <a:lnTo>
                    <a:pt x="107599" y="0"/>
                  </a:lnTo>
                  <a:lnTo>
                    <a:pt x="99734" y="581"/>
                  </a:lnTo>
                  <a:lnTo>
                    <a:pt x="84002" y="11617"/>
                  </a:lnTo>
                  <a:lnTo>
                    <a:pt x="51585" y="58016"/>
                  </a:lnTo>
                  <a:lnTo>
                    <a:pt x="27638" y="98720"/>
                  </a:lnTo>
                  <a:lnTo>
                    <a:pt x="8313" y="140178"/>
                  </a:lnTo>
                  <a:lnTo>
                    <a:pt x="0" y="181155"/>
                  </a:lnTo>
                  <a:lnTo>
                    <a:pt x="1300" y="224576"/>
                  </a:lnTo>
                  <a:lnTo>
                    <a:pt x="12504" y="268721"/>
                  </a:lnTo>
                  <a:lnTo>
                    <a:pt x="25466" y="309318"/>
                  </a:lnTo>
                  <a:lnTo>
                    <a:pt x="31894" y="345570"/>
                  </a:lnTo>
                  <a:lnTo>
                    <a:pt x="30694" y="389005"/>
                  </a:lnTo>
                  <a:lnTo>
                    <a:pt x="28250" y="40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49"/>
            <p:cNvSpPr/>
            <p:nvPr>
              <p:custDataLst>
                <p:tags r:id="rId107"/>
              </p:custDataLst>
            </p:nvPr>
          </p:nvSpPr>
          <p:spPr>
            <a:xfrm>
              <a:off x="8371991" y="4483100"/>
              <a:ext cx="124310" cy="25401"/>
            </a:xfrm>
            <a:custGeom>
              <a:avLst/>
              <a:gdLst/>
              <a:ahLst/>
              <a:cxnLst/>
              <a:rect l="0" t="0" r="0" b="0"/>
              <a:pathLst>
                <a:path w="1243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5400"/>
                  </a:lnTo>
                  <a:lnTo>
                    <a:pt x="0" y="24694"/>
                  </a:lnTo>
                  <a:lnTo>
                    <a:pt x="1563" y="22029"/>
                  </a:lnTo>
                  <a:lnTo>
                    <a:pt x="19892" y="13191"/>
                  </a:lnTo>
                  <a:lnTo>
                    <a:pt x="54408" y="5006"/>
                  </a:lnTo>
                  <a:lnTo>
                    <a:pt x="95915" y="1483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50"/>
            <p:cNvSpPr/>
            <p:nvPr>
              <p:custDataLst>
                <p:tags r:id="rId108"/>
              </p:custDataLst>
            </p:nvPr>
          </p:nvSpPr>
          <p:spPr>
            <a:xfrm>
              <a:off x="8415515" y="4546600"/>
              <a:ext cx="106186" cy="19051"/>
            </a:xfrm>
            <a:custGeom>
              <a:avLst/>
              <a:gdLst/>
              <a:ahLst/>
              <a:cxnLst/>
              <a:rect l="0" t="0" r="0" b="0"/>
              <a:pathLst>
                <a:path w="1061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5500" y="15679"/>
                  </a:lnTo>
                  <a:lnTo>
                    <a:pt x="46054" y="4560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51"/>
            <p:cNvSpPr/>
            <p:nvPr>
              <p:custDataLst>
                <p:tags r:id="rId109"/>
              </p:custDataLst>
            </p:nvPr>
          </p:nvSpPr>
          <p:spPr>
            <a:xfrm>
              <a:off x="8724900" y="4300617"/>
              <a:ext cx="209551" cy="265034"/>
            </a:xfrm>
            <a:custGeom>
              <a:avLst/>
              <a:gdLst/>
              <a:ahLst/>
              <a:cxnLst/>
              <a:rect l="0" t="0" r="0" b="0"/>
              <a:pathLst>
                <a:path w="209551" h="265034">
                  <a:moveTo>
                    <a:pt x="0" y="23733"/>
                  </a:moveTo>
                  <a:lnTo>
                    <a:pt x="0" y="23733"/>
                  </a:lnTo>
                  <a:lnTo>
                    <a:pt x="705" y="9935"/>
                  </a:lnTo>
                  <a:lnTo>
                    <a:pt x="3370" y="3960"/>
                  </a:lnTo>
                  <a:lnTo>
                    <a:pt x="5069" y="2084"/>
                  </a:lnTo>
                  <a:lnTo>
                    <a:pt x="8837" y="0"/>
                  </a:lnTo>
                  <a:lnTo>
                    <a:pt x="11537" y="855"/>
                  </a:lnTo>
                  <a:lnTo>
                    <a:pt x="18297" y="5569"/>
                  </a:lnTo>
                  <a:lnTo>
                    <a:pt x="53976" y="50495"/>
                  </a:lnTo>
                  <a:lnTo>
                    <a:pt x="74083" y="81488"/>
                  </a:lnTo>
                  <a:lnTo>
                    <a:pt x="97131" y="118782"/>
                  </a:lnTo>
                  <a:lnTo>
                    <a:pt x="119604" y="153231"/>
                  </a:lnTo>
                  <a:lnTo>
                    <a:pt x="152090" y="198510"/>
                  </a:lnTo>
                  <a:lnTo>
                    <a:pt x="191301" y="244994"/>
                  </a:lnTo>
                  <a:lnTo>
                    <a:pt x="209550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52"/>
            <p:cNvSpPr/>
            <p:nvPr>
              <p:custDataLst>
                <p:tags r:id="rId110"/>
              </p:custDataLst>
            </p:nvPr>
          </p:nvSpPr>
          <p:spPr>
            <a:xfrm>
              <a:off x="8763000" y="4241304"/>
              <a:ext cx="177801" cy="375147"/>
            </a:xfrm>
            <a:custGeom>
              <a:avLst/>
              <a:gdLst/>
              <a:ahLst/>
              <a:cxnLst/>
              <a:rect l="0" t="0" r="0" b="0"/>
              <a:pathLst>
                <a:path w="177801" h="375147">
                  <a:moveTo>
                    <a:pt x="177800" y="13196"/>
                  </a:moveTo>
                  <a:lnTo>
                    <a:pt x="177800" y="13196"/>
                  </a:lnTo>
                  <a:lnTo>
                    <a:pt x="173436" y="810"/>
                  </a:lnTo>
                  <a:lnTo>
                    <a:pt x="172773" y="0"/>
                  </a:lnTo>
                  <a:lnTo>
                    <a:pt x="172332" y="165"/>
                  </a:lnTo>
                  <a:lnTo>
                    <a:pt x="153988" y="42516"/>
                  </a:lnTo>
                  <a:lnTo>
                    <a:pt x="138994" y="77027"/>
                  </a:lnTo>
                  <a:lnTo>
                    <a:pt x="120572" y="120588"/>
                  </a:lnTo>
                  <a:lnTo>
                    <a:pt x="100624" y="168170"/>
                  </a:lnTo>
                  <a:lnTo>
                    <a:pt x="80000" y="215423"/>
                  </a:lnTo>
                  <a:lnTo>
                    <a:pt x="59073" y="257591"/>
                  </a:lnTo>
                  <a:lnTo>
                    <a:pt x="39895" y="293737"/>
                  </a:lnTo>
                  <a:lnTo>
                    <a:pt x="15113" y="336208"/>
                  </a:lnTo>
                  <a:lnTo>
                    <a:pt x="3895" y="355018"/>
                  </a:lnTo>
                  <a:lnTo>
                    <a:pt x="0" y="37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53"/>
            <p:cNvSpPr/>
            <p:nvPr>
              <p:custDataLst>
                <p:tags r:id="rId111"/>
              </p:custDataLst>
            </p:nvPr>
          </p:nvSpPr>
          <p:spPr>
            <a:xfrm>
              <a:off x="9112250" y="4420059"/>
              <a:ext cx="133351" cy="169546"/>
            </a:xfrm>
            <a:custGeom>
              <a:avLst/>
              <a:gdLst/>
              <a:ahLst/>
              <a:cxnLst/>
              <a:rect l="0" t="0" r="0" b="0"/>
              <a:pathLst>
                <a:path w="133351" h="169546">
                  <a:moveTo>
                    <a:pt x="0" y="75741"/>
                  </a:moveTo>
                  <a:lnTo>
                    <a:pt x="0" y="75741"/>
                  </a:lnTo>
                  <a:lnTo>
                    <a:pt x="12552" y="73859"/>
                  </a:lnTo>
                  <a:lnTo>
                    <a:pt x="52667" y="60994"/>
                  </a:lnTo>
                  <a:lnTo>
                    <a:pt x="81664" y="45703"/>
                  </a:lnTo>
                  <a:lnTo>
                    <a:pt x="91094" y="33698"/>
                  </a:lnTo>
                  <a:lnTo>
                    <a:pt x="99525" y="13109"/>
                  </a:lnTo>
                  <a:lnTo>
                    <a:pt x="98805" y="9292"/>
                  </a:lnTo>
                  <a:lnTo>
                    <a:pt x="94243" y="1287"/>
                  </a:lnTo>
                  <a:lnTo>
                    <a:pt x="89640" y="0"/>
                  </a:lnTo>
                  <a:lnTo>
                    <a:pt x="76998" y="2332"/>
                  </a:lnTo>
                  <a:lnTo>
                    <a:pt x="54015" y="18320"/>
                  </a:lnTo>
                  <a:lnTo>
                    <a:pt x="36074" y="44303"/>
                  </a:lnTo>
                  <a:lnTo>
                    <a:pt x="28562" y="77715"/>
                  </a:lnTo>
                  <a:lnTo>
                    <a:pt x="29707" y="111054"/>
                  </a:lnTo>
                  <a:lnTo>
                    <a:pt x="36487" y="128830"/>
                  </a:lnTo>
                  <a:lnTo>
                    <a:pt x="52203" y="148856"/>
                  </a:lnTo>
                  <a:lnTo>
                    <a:pt x="65535" y="159037"/>
                  </a:lnTo>
                  <a:lnTo>
                    <a:pt x="83219" y="168265"/>
                  </a:lnTo>
                  <a:lnTo>
                    <a:pt x="102838" y="169545"/>
                  </a:lnTo>
                  <a:lnTo>
                    <a:pt x="133350" y="164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54"/>
            <p:cNvSpPr/>
            <p:nvPr>
              <p:custDataLst>
                <p:tags r:id="rId112"/>
              </p:custDataLst>
            </p:nvPr>
          </p:nvSpPr>
          <p:spPr>
            <a:xfrm>
              <a:off x="9233783" y="4206392"/>
              <a:ext cx="132468" cy="98909"/>
            </a:xfrm>
            <a:custGeom>
              <a:avLst/>
              <a:gdLst/>
              <a:ahLst/>
              <a:cxnLst/>
              <a:rect l="0" t="0" r="0" b="0"/>
              <a:pathLst>
                <a:path w="132468" h="989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1116" y="2966"/>
                  </a:lnTo>
                  <a:lnTo>
                    <a:pt x="40403" y="25211"/>
                  </a:lnTo>
                  <a:lnTo>
                    <a:pt x="79997" y="55370"/>
                  </a:lnTo>
                  <a:lnTo>
                    <a:pt x="132467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55"/>
            <p:cNvSpPr/>
            <p:nvPr>
              <p:custDataLst>
                <p:tags r:id="rId113"/>
              </p:custDataLst>
            </p:nvPr>
          </p:nvSpPr>
          <p:spPr>
            <a:xfrm>
              <a:off x="9271000" y="41656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7526"/>
                  </a:lnTo>
                  <a:lnTo>
                    <a:pt x="87946" y="22395"/>
                  </a:lnTo>
                  <a:lnTo>
                    <a:pt x="61492" y="5923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09"/>
          <p:cNvGrpSpPr/>
          <p:nvPr/>
        </p:nvGrpSpPr>
        <p:grpSpPr>
          <a:xfrm>
            <a:off x="8585200" y="4935592"/>
            <a:ext cx="508001" cy="309509"/>
            <a:chOff x="8585200" y="4935592"/>
            <a:chExt cx="508001" cy="309509"/>
          </a:xfrm>
        </p:grpSpPr>
        <p:sp>
          <p:nvSpPr>
            <p:cNvPr id="135" name="SMARTInkShape-556"/>
            <p:cNvSpPr/>
            <p:nvPr>
              <p:custDataLst>
                <p:tags r:id="rId101"/>
              </p:custDataLst>
            </p:nvPr>
          </p:nvSpPr>
          <p:spPr>
            <a:xfrm>
              <a:off x="8585200" y="4941183"/>
              <a:ext cx="196851" cy="132468"/>
            </a:xfrm>
            <a:custGeom>
              <a:avLst/>
              <a:gdLst/>
              <a:ahLst/>
              <a:cxnLst/>
              <a:rect l="0" t="0" r="0" b="0"/>
              <a:pathLst>
                <a:path w="196851" h="132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42716" y="6120"/>
                  </a:lnTo>
                  <a:lnTo>
                    <a:pt x="80938" y="23613"/>
                  </a:lnTo>
                  <a:lnTo>
                    <a:pt x="120173" y="50041"/>
                  </a:lnTo>
                  <a:lnTo>
                    <a:pt x="161217" y="94234"/>
                  </a:lnTo>
                  <a:lnTo>
                    <a:pt x="1968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57"/>
            <p:cNvSpPr/>
            <p:nvPr>
              <p:custDataLst>
                <p:tags r:id="rId102"/>
              </p:custDataLst>
            </p:nvPr>
          </p:nvSpPr>
          <p:spPr>
            <a:xfrm>
              <a:off x="8801609" y="4935592"/>
              <a:ext cx="75692" cy="309509"/>
            </a:xfrm>
            <a:custGeom>
              <a:avLst/>
              <a:gdLst/>
              <a:ahLst/>
              <a:cxnLst/>
              <a:rect l="0" t="0" r="0" b="0"/>
              <a:pathLst>
                <a:path w="75692" h="309509">
                  <a:moveTo>
                    <a:pt x="75691" y="17408"/>
                  </a:moveTo>
                  <a:lnTo>
                    <a:pt x="75691" y="17408"/>
                  </a:lnTo>
                  <a:lnTo>
                    <a:pt x="61385" y="3102"/>
                  </a:lnTo>
                  <a:lnTo>
                    <a:pt x="53105" y="467"/>
                  </a:lnTo>
                  <a:lnTo>
                    <a:pt x="42370" y="0"/>
                  </a:lnTo>
                  <a:lnTo>
                    <a:pt x="30543" y="2145"/>
                  </a:lnTo>
                  <a:lnTo>
                    <a:pt x="15355" y="10691"/>
                  </a:lnTo>
                  <a:lnTo>
                    <a:pt x="8188" y="23830"/>
                  </a:lnTo>
                  <a:lnTo>
                    <a:pt x="2068" y="51061"/>
                  </a:lnTo>
                  <a:lnTo>
                    <a:pt x="0" y="95238"/>
                  </a:lnTo>
                  <a:lnTo>
                    <a:pt x="6384" y="135562"/>
                  </a:lnTo>
                  <a:lnTo>
                    <a:pt x="13841" y="178789"/>
                  </a:lnTo>
                  <a:lnTo>
                    <a:pt x="23890" y="222877"/>
                  </a:lnTo>
                  <a:lnTo>
                    <a:pt x="35564" y="266813"/>
                  </a:lnTo>
                  <a:lnTo>
                    <a:pt x="46711" y="291840"/>
                  </a:lnTo>
                  <a:lnTo>
                    <a:pt x="62991" y="30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58"/>
            <p:cNvSpPr/>
            <p:nvPr>
              <p:custDataLst>
                <p:tags r:id="rId103"/>
              </p:custDataLst>
            </p:nvPr>
          </p:nvSpPr>
          <p:spPr>
            <a:xfrm>
              <a:off x="8969179" y="5099050"/>
              <a:ext cx="66872" cy="25401"/>
            </a:xfrm>
            <a:custGeom>
              <a:avLst/>
              <a:gdLst/>
              <a:ahLst/>
              <a:cxnLst/>
              <a:rect l="0" t="0" r="0" b="0"/>
              <a:pathLst>
                <a:path w="668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18331" y="13191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59"/>
            <p:cNvSpPr/>
            <p:nvPr>
              <p:custDataLst>
                <p:tags r:id="rId104"/>
              </p:custDataLst>
            </p:nvPr>
          </p:nvSpPr>
          <p:spPr>
            <a:xfrm>
              <a:off x="9032391" y="5175250"/>
              <a:ext cx="60810" cy="11818"/>
            </a:xfrm>
            <a:custGeom>
              <a:avLst/>
              <a:gdLst/>
              <a:ahLst/>
              <a:cxnLst/>
              <a:rect l="0" t="0" r="0" b="0"/>
              <a:pathLst>
                <a:path w="6081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6"/>
                  </a:lnTo>
                  <a:lnTo>
                    <a:pt x="1562" y="9721"/>
                  </a:lnTo>
                  <a:lnTo>
                    <a:pt x="6491" y="11376"/>
                  </a:lnTo>
                  <a:lnTo>
                    <a:pt x="9780" y="11817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10"/>
          <p:cNvGrpSpPr/>
          <p:nvPr/>
        </p:nvGrpSpPr>
        <p:grpSpPr>
          <a:xfrm>
            <a:off x="9525000" y="4809175"/>
            <a:ext cx="1155601" cy="397826"/>
            <a:chOff x="9525000" y="4809175"/>
            <a:chExt cx="1155601" cy="397826"/>
          </a:xfrm>
        </p:grpSpPr>
        <p:sp>
          <p:nvSpPr>
            <p:cNvPr id="140" name="SMARTInkShape-560"/>
            <p:cNvSpPr/>
            <p:nvPr>
              <p:custDataLst>
                <p:tags r:id="rId90"/>
              </p:custDataLst>
            </p:nvPr>
          </p:nvSpPr>
          <p:spPr>
            <a:xfrm>
              <a:off x="9525000" y="4986515"/>
              <a:ext cx="215901" cy="169686"/>
            </a:xfrm>
            <a:custGeom>
              <a:avLst/>
              <a:gdLst/>
              <a:ahLst/>
              <a:cxnLst/>
              <a:rect l="0" t="0" r="0" b="0"/>
              <a:pathLst>
                <a:path w="215901" h="1696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2116" y="2207"/>
                  </a:lnTo>
                  <a:lnTo>
                    <a:pt x="10113" y="0"/>
                  </a:lnTo>
                  <a:lnTo>
                    <a:pt x="24485" y="6545"/>
                  </a:lnTo>
                  <a:lnTo>
                    <a:pt x="65828" y="40485"/>
                  </a:lnTo>
                  <a:lnTo>
                    <a:pt x="98919" y="79035"/>
                  </a:lnTo>
                  <a:lnTo>
                    <a:pt x="134436" y="118367"/>
                  </a:lnTo>
                  <a:lnTo>
                    <a:pt x="178590" y="152963"/>
                  </a:lnTo>
                  <a:lnTo>
                    <a:pt x="21590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61"/>
            <p:cNvSpPr/>
            <p:nvPr>
              <p:custDataLst>
                <p:tags r:id="rId91"/>
              </p:custDataLst>
            </p:nvPr>
          </p:nvSpPr>
          <p:spPr>
            <a:xfrm>
              <a:off x="9632950" y="4949629"/>
              <a:ext cx="88901" cy="257372"/>
            </a:xfrm>
            <a:custGeom>
              <a:avLst/>
              <a:gdLst/>
              <a:ahLst/>
              <a:cxnLst/>
              <a:rect l="0" t="0" r="0" b="0"/>
              <a:pathLst>
                <a:path w="88901" h="257372">
                  <a:moveTo>
                    <a:pt x="88900" y="3371"/>
                  </a:moveTo>
                  <a:lnTo>
                    <a:pt x="88900" y="3371"/>
                  </a:lnTo>
                  <a:lnTo>
                    <a:pt x="82158" y="0"/>
                  </a:lnTo>
                  <a:lnTo>
                    <a:pt x="75085" y="226"/>
                  </a:lnTo>
                  <a:lnTo>
                    <a:pt x="71223" y="1275"/>
                  </a:lnTo>
                  <a:lnTo>
                    <a:pt x="67942" y="4090"/>
                  </a:lnTo>
                  <a:lnTo>
                    <a:pt x="62416" y="12863"/>
                  </a:lnTo>
                  <a:lnTo>
                    <a:pt x="52415" y="57431"/>
                  </a:lnTo>
                  <a:lnTo>
                    <a:pt x="45403" y="90192"/>
                  </a:lnTo>
                  <a:lnTo>
                    <a:pt x="39464" y="124038"/>
                  </a:lnTo>
                  <a:lnTo>
                    <a:pt x="33062" y="157190"/>
                  </a:lnTo>
                  <a:lnTo>
                    <a:pt x="18262" y="201503"/>
                  </a:lnTo>
                  <a:lnTo>
                    <a:pt x="2684" y="245171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62"/>
            <p:cNvSpPr/>
            <p:nvPr>
              <p:custDataLst>
                <p:tags r:id="rId92"/>
              </p:custDataLst>
            </p:nvPr>
          </p:nvSpPr>
          <p:spPr>
            <a:xfrm>
              <a:off x="9756815" y="4809175"/>
              <a:ext cx="136486" cy="97690"/>
            </a:xfrm>
            <a:custGeom>
              <a:avLst/>
              <a:gdLst/>
              <a:ahLst/>
              <a:cxnLst/>
              <a:rect l="0" t="0" r="0" b="0"/>
              <a:pathLst>
                <a:path w="136486" h="97690">
                  <a:moveTo>
                    <a:pt x="22185" y="54925"/>
                  </a:moveTo>
                  <a:lnTo>
                    <a:pt x="22185" y="54925"/>
                  </a:lnTo>
                  <a:lnTo>
                    <a:pt x="9094" y="41127"/>
                  </a:lnTo>
                  <a:lnTo>
                    <a:pt x="548" y="24450"/>
                  </a:lnTo>
                  <a:lnTo>
                    <a:pt x="0" y="21202"/>
                  </a:lnTo>
                  <a:lnTo>
                    <a:pt x="1271" y="15713"/>
                  </a:lnTo>
                  <a:lnTo>
                    <a:pt x="9325" y="5285"/>
                  </a:lnTo>
                  <a:lnTo>
                    <a:pt x="18586" y="1113"/>
                  </a:lnTo>
                  <a:lnTo>
                    <a:pt x="24019" y="0"/>
                  </a:lnTo>
                  <a:lnTo>
                    <a:pt x="29053" y="1375"/>
                  </a:lnTo>
                  <a:lnTo>
                    <a:pt x="38406" y="8547"/>
                  </a:lnTo>
                  <a:lnTo>
                    <a:pt x="43505" y="20672"/>
                  </a:lnTo>
                  <a:lnTo>
                    <a:pt x="46778" y="51452"/>
                  </a:lnTo>
                  <a:lnTo>
                    <a:pt x="43975" y="69575"/>
                  </a:lnTo>
                  <a:lnTo>
                    <a:pt x="36707" y="87635"/>
                  </a:lnTo>
                  <a:lnTo>
                    <a:pt x="32637" y="93687"/>
                  </a:lnTo>
                  <a:lnTo>
                    <a:pt x="31976" y="95583"/>
                  </a:lnTo>
                  <a:lnTo>
                    <a:pt x="32239" y="96847"/>
                  </a:lnTo>
                  <a:lnTo>
                    <a:pt x="33122" y="97689"/>
                  </a:lnTo>
                  <a:lnTo>
                    <a:pt x="37864" y="96745"/>
                  </a:lnTo>
                  <a:lnTo>
                    <a:pt x="46087" y="94678"/>
                  </a:lnTo>
                  <a:lnTo>
                    <a:pt x="91940" y="88101"/>
                  </a:lnTo>
                  <a:lnTo>
                    <a:pt x="136485" y="80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63"/>
            <p:cNvSpPr/>
            <p:nvPr>
              <p:custDataLst>
                <p:tags r:id="rId93"/>
              </p:custDataLst>
            </p:nvPr>
          </p:nvSpPr>
          <p:spPr>
            <a:xfrm>
              <a:off x="9890887" y="4980921"/>
              <a:ext cx="109776" cy="132860"/>
            </a:xfrm>
            <a:custGeom>
              <a:avLst/>
              <a:gdLst/>
              <a:ahLst/>
              <a:cxnLst/>
              <a:rect l="0" t="0" r="0" b="0"/>
              <a:pathLst>
                <a:path w="109776" h="132860">
                  <a:moveTo>
                    <a:pt x="53213" y="41929"/>
                  </a:moveTo>
                  <a:lnTo>
                    <a:pt x="53213" y="41929"/>
                  </a:lnTo>
                  <a:lnTo>
                    <a:pt x="53213" y="18785"/>
                  </a:lnTo>
                  <a:lnTo>
                    <a:pt x="49450" y="10241"/>
                  </a:lnTo>
                  <a:lnTo>
                    <a:pt x="46470" y="5987"/>
                  </a:lnTo>
                  <a:lnTo>
                    <a:pt x="39398" y="1260"/>
                  </a:lnTo>
                  <a:lnTo>
                    <a:pt x="35536" y="0"/>
                  </a:lnTo>
                  <a:lnTo>
                    <a:pt x="25601" y="481"/>
                  </a:lnTo>
                  <a:lnTo>
                    <a:pt x="19988" y="1597"/>
                  </a:lnTo>
                  <a:lnTo>
                    <a:pt x="11871" y="6600"/>
                  </a:lnTo>
                  <a:lnTo>
                    <a:pt x="910" y="21310"/>
                  </a:lnTo>
                  <a:lnTo>
                    <a:pt x="0" y="25361"/>
                  </a:lnTo>
                  <a:lnTo>
                    <a:pt x="870" y="33624"/>
                  </a:lnTo>
                  <a:lnTo>
                    <a:pt x="8697" y="46211"/>
                  </a:lnTo>
                  <a:lnTo>
                    <a:pt x="26696" y="58876"/>
                  </a:lnTo>
                  <a:lnTo>
                    <a:pt x="73230" y="80031"/>
                  </a:lnTo>
                  <a:lnTo>
                    <a:pt x="104675" y="96962"/>
                  </a:lnTo>
                  <a:lnTo>
                    <a:pt x="107982" y="101196"/>
                  </a:lnTo>
                  <a:lnTo>
                    <a:pt x="109482" y="105429"/>
                  </a:lnTo>
                  <a:lnTo>
                    <a:pt x="109775" y="109662"/>
                  </a:lnTo>
                  <a:lnTo>
                    <a:pt x="106340" y="118129"/>
                  </a:lnTo>
                  <a:lnTo>
                    <a:pt x="103447" y="122362"/>
                  </a:lnTo>
                  <a:lnTo>
                    <a:pt x="94590" y="128947"/>
                  </a:lnTo>
                  <a:lnTo>
                    <a:pt x="89264" y="131691"/>
                  </a:lnTo>
                  <a:lnTo>
                    <a:pt x="77702" y="132859"/>
                  </a:lnTo>
                  <a:lnTo>
                    <a:pt x="59563" y="130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64"/>
            <p:cNvSpPr/>
            <p:nvPr>
              <p:custDataLst>
                <p:tags r:id="rId94"/>
              </p:custDataLst>
            </p:nvPr>
          </p:nvSpPr>
          <p:spPr>
            <a:xfrm>
              <a:off x="10064750" y="50228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4695" y="10844"/>
                  </a:lnTo>
                  <a:lnTo>
                    <a:pt x="22030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65"/>
            <p:cNvSpPr/>
            <p:nvPr>
              <p:custDataLst>
                <p:tags r:id="rId95"/>
              </p:custDataLst>
            </p:nvPr>
          </p:nvSpPr>
          <p:spPr>
            <a:xfrm>
              <a:off x="10026650" y="4959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66"/>
            <p:cNvSpPr/>
            <p:nvPr>
              <p:custDataLst>
                <p:tags r:id="rId96"/>
              </p:custDataLst>
            </p:nvPr>
          </p:nvSpPr>
          <p:spPr>
            <a:xfrm>
              <a:off x="10122161" y="4953000"/>
              <a:ext cx="114040" cy="107951"/>
            </a:xfrm>
            <a:custGeom>
              <a:avLst/>
              <a:gdLst/>
              <a:ahLst/>
              <a:cxnLst/>
              <a:rect l="0" t="0" r="0" b="0"/>
              <a:pathLst>
                <a:path w="114040" h="107951">
                  <a:moveTo>
                    <a:pt x="6089" y="0"/>
                  </a:moveTo>
                  <a:lnTo>
                    <a:pt x="6089" y="0"/>
                  </a:lnTo>
                  <a:lnTo>
                    <a:pt x="5384" y="43324"/>
                  </a:lnTo>
                  <a:lnTo>
                    <a:pt x="130" y="89106"/>
                  </a:lnTo>
                  <a:lnTo>
                    <a:pt x="0" y="91154"/>
                  </a:lnTo>
                  <a:lnTo>
                    <a:pt x="619" y="92520"/>
                  </a:lnTo>
                  <a:lnTo>
                    <a:pt x="1737" y="93430"/>
                  </a:lnTo>
                  <a:lnTo>
                    <a:pt x="3187" y="94037"/>
                  </a:lnTo>
                  <a:lnTo>
                    <a:pt x="4859" y="93030"/>
                  </a:lnTo>
                  <a:lnTo>
                    <a:pt x="8600" y="88148"/>
                  </a:lnTo>
                  <a:lnTo>
                    <a:pt x="18841" y="58801"/>
                  </a:lnTo>
                  <a:lnTo>
                    <a:pt x="24457" y="41656"/>
                  </a:lnTo>
                  <a:lnTo>
                    <a:pt x="34008" y="26980"/>
                  </a:lnTo>
                  <a:lnTo>
                    <a:pt x="47190" y="17165"/>
                  </a:lnTo>
                  <a:lnTo>
                    <a:pt x="61045" y="11862"/>
                  </a:lnTo>
                  <a:lnTo>
                    <a:pt x="71906" y="11857"/>
                  </a:lnTo>
                  <a:lnTo>
                    <a:pt x="83319" y="17970"/>
                  </a:lnTo>
                  <a:lnTo>
                    <a:pt x="89326" y="22563"/>
                  </a:lnTo>
                  <a:lnTo>
                    <a:pt x="97880" y="35193"/>
                  </a:lnTo>
                  <a:lnTo>
                    <a:pt x="103330" y="50214"/>
                  </a:lnTo>
                  <a:lnTo>
                    <a:pt x="111670" y="96795"/>
                  </a:lnTo>
                  <a:lnTo>
                    <a:pt x="11403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67"/>
            <p:cNvSpPr/>
            <p:nvPr>
              <p:custDataLst>
                <p:tags r:id="rId97"/>
              </p:custDataLst>
            </p:nvPr>
          </p:nvSpPr>
          <p:spPr>
            <a:xfrm>
              <a:off x="10288902" y="4872215"/>
              <a:ext cx="93349" cy="144286"/>
            </a:xfrm>
            <a:custGeom>
              <a:avLst/>
              <a:gdLst/>
              <a:ahLst/>
              <a:cxnLst/>
              <a:rect l="0" t="0" r="0" b="0"/>
              <a:pathLst>
                <a:path w="93349" h="144286">
                  <a:moveTo>
                    <a:pt x="48898" y="10935"/>
                  </a:moveTo>
                  <a:lnTo>
                    <a:pt x="48898" y="10935"/>
                  </a:lnTo>
                  <a:lnTo>
                    <a:pt x="42156" y="4193"/>
                  </a:lnTo>
                  <a:lnTo>
                    <a:pt x="35083" y="883"/>
                  </a:lnTo>
                  <a:lnTo>
                    <a:pt x="31222" y="0"/>
                  </a:lnTo>
                  <a:lnTo>
                    <a:pt x="27236" y="823"/>
                  </a:lnTo>
                  <a:lnTo>
                    <a:pt x="19044" y="5500"/>
                  </a:lnTo>
                  <a:lnTo>
                    <a:pt x="6498" y="22808"/>
                  </a:lnTo>
                  <a:lnTo>
                    <a:pt x="586" y="49182"/>
                  </a:lnTo>
                  <a:lnTo>
                    <a:pt x="0" y="93357"/>
                  </a:lnTo>
                  <a:lnTo>
                    <a:pt x="5059" y="112713"/>
                  </a:lnTo>
                  <a:lnTo>
                    <a:pt x="15774" y="126960"/>
                  </a:lnTo>
                  <a:lnTo>
                    <a:pt x="29943" y="137291"/>
                  </a:lnTo>
                  <a:lnTo>
                    <a:pt x="45647" y="144234"/>
                  </a:lnTo>
                  <a:lnTo>
                    <a:pt x="93348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68"/>
            <p:cNvSpPr/>
            <p:nvPr>
              <p:custDataLst>
                <p:tags r:id="rId98"/>
              </p:custDataLst>
            </p:nvPr>
          </p:nvSpPr>
          <p:spPr>
            <a:xfrm>
              <a:off x="10426699" y="4883150"/>
              <a:ext cx="146052" cy="133351"/>
            </a:xfrm>
            <a:custGeom>
              <a:avLst/>
              <a:gdLst/>
              <a:ahLst/>
              <a:cxnLst/>
              <a:rect l="0" t="0" r="0" b="0"/>
              <a:pathLst>
                <a:path w="146052" h="133351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2118" y="14503"/>
                  </a:lnTo>
                  <a:lnTo>
                    <a:pt x="43339" y="51034"/>
                  </a:lnTo>
                  <a:lnTo>
                    <a:pt x="89936" y="87901"/>
                  </a:lnTo>
                  <a:lnTo>
                    <a:pt x="135212" y="123916"/>
                  </a:lnTo>
                  <a:lnTo>
                    <a:pt x="14605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69"/>
            <p:cNvSpPr/>
            <p:nvPr>
              <p:custDataLst>
                <p:tags r:id="rId99"/>
              </p:custDataLst>
            </p:nvPr>
          </p:nvSpPr>
          <p:spPr>
            <a:xfrm>
              <a:off x="10477500" y="4878565"/>
              <a:ext cx="63501" cy="137936"/>
            </a:xfrm>
            <a:custGeom>
              <a:avLst/>
              <a:gdLst/>
              <a:ahLst/>
              <a:cxnLst/>
              <a:rect l="0" t="0" r="0" b="0"/>
              <a:pathLst>
                <a:path w="63501" h="137936">
                  <a:moveTo>
                    <a:pt x="63500" y="10935"/>
                  </a:moveTo>
                  <a:lnTo>
                    <a:pt x="63500" y="10935"/>
                  </a:lnTo>
                  <a:lnTo>
                    <a:pt x="54066" y="2207"/>
                  </a:lnTo>
                  <a:lnTo>
                    <a:pt x="49195" y="0"/>
                  </a:lnTo>
                  <a:lnTo>
                    <a:pt x="46907" y="823"/>
                  </a:lnTo>
                  <a:lnTo>
                    <a:pt x="29287" y="22808"/>
                  </a:lnTo>
                  <a:lnTo>
                    <a:pt x="15341" y="52553"/>
                  </a:lnTo>
                  <a:lnTo>
                    <a:pt x="8465" y="83524"/>
                  </a:lnTo>
                  <a:lnTo>
                    <a:pt x="0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70"/>
            <p:cNvSpPr/>
            <p:nvPr>
              <p:custDataLst>
                <p:tags r:id="rId100"/>
              </p:custDataLst>
            </p:nvPr>
          </p:nvSpPr>
          <p:spPr>
            <a:xfrm>
              <a:off x="10604500" y="4835042"/>
              <a:ext cx="76101" cy="225909"/>
            </a:xfrm>
            <a:custGeom>
              <a:avLst/>
              <a:gdLst/>
              <a:ahLst/>
              <a:cxnLst/>
              <a:rect l="0" t="0" r="0" b="0"/>
              <a:pathLst>
                <a:path w="76101" h="2259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21668" y="9779"/>
                  </a:lnTo>
                  <a:lnTo>
                    <a:pt x="45673" y="46887"/>
                  </a:lnTo>
                  <a:lnTo>
                    <a:pt x="66607" y="90393"/>
                  </a:lnTo>
                  <a:lnTo>
                    <a:pt x="76100" y="134171"/>
                  </a:lnTo>
                  <a:lnTo>
                    <a:pt x="73569" y="161147"/>
                  </a:lnTo>
                  <a:lnTo>
                    <a:pt x="60838" y="193392"/>
                  </a:lnTo>
                  <a:lnTo>
                    <a:pt x="47736" y="208164"/>
                  </a:lnTo>
                  <a:lnTo>
                    <a:pt x="2540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571"/>
          <p:cNvSpPr/>
          <p:nvPr>
            <p:custDataLst>
              <p:tags r:id="rId4"/>
            </p:custDataLst>
          </p:nvPr>
        </p:nvSpPr>
        <p:spPr>
          <a:xfrm>
            <a:off x="3735574" y="230811"/>
            <a:ext cx="3218889" cy="1311605"/>
          </a:xfrm>
          <a:custGeom>
            <a:avLst/>
            <a:gdLst/>
            <a:ahLst/>
            <a:cxnLst/>
            <a:rect l="0" t="0" r="0" b="0"/>
            <a:pathLst>
              <a:path w="3218889" h="1311605">
                <a:moveTo>
                  <a:pt x="99826" y="232739"/>
                </a:moveTo>
                <a:lnTo>
                  <a:pt x="99826" y="232739"/>
                </a:lnTo>
                <a:lnTo>
                  <a:pt x="118562" y="222600"/>
                </a:lnTo>
                <a:lnTo>
                  <a:pt x="160489" y="210371"/>
                </a:lnTo>
                <a:lnTo>
                  <a:pt x="202282" y="199514"/>
                </a:lnTo>
                <a:lnTo>
                  <a:pt x="226691" y="192950"/>
                </a:lnTo>
                <a:lnTo>
                  <a:pt x="252841" y="185752"/>
                </a:lnTo>
                <a:lnTo>
                  <a:pt x="280153" y="178131"/>
                </a:lnTo>
                <a:lnTo>
                  <a:pt x="310355" y="170934"/>
                </a:lnTo>
                <a:lnTo>
                  <a:pt x="342484" y="164019"/>
                </a:lnTo>
                <a:lnTo>
                  <a:pt x="375898" y="157292"/>
                </a:lnTo>
                <a:lnTo>
                  <a:pt x="411579" y="149986"/>
                </a:lnTo>
                <a:lnTo>
                  <a:pt x="448773" y="142292"/>
                </a:lnTo>
                <a:lnTo>
                  <a:pt x="486974" y="134341"/>
                </a:lnTo>
                <a:lnTo>
                  <a:pt x="527963" y="127629"/>
                </a:lnTo>
                <a:lnTo>
                  <a:pt x="570812" y="121744"/>
                </a:lnTo>
                <a:lnTo>
                  <a:pt x="614900" y="116409"/>
                </a:lnTo>
                <a:lnTo>
                  <a:pt x="662637" y="110736"/>
                </a:lnTo>
                <a:lnTo>
                  <a:pt x="712805" y="104837"/>
                </a:lnTo>
                <a:lnTo>
                  <a:pt x="764596" y="98787"/>
                </a:lnTo>
                <a:lnTo>
                  <a:pt x="818172" y="92638"/>
                </a:lnTo>
                <a:lnTo>
                  <a:pt x="872940" y="86422"/>
                </a:lnTo>
                <a:lnTo>
                  <a:pt x="928502" y="80161"/>
                </a:lnTo>
                <a:lnTo>
                  <a:pt x="986004" y="73870"/>
                </a:lnTo>
                <a:lnTo>
                  <a:pt x="1044800" y="67560"/>
                </a:lnTo>
                <a:lnTo>
                  <a:pt x="1104459" y="61236"/>
                </a:lnTo>
                <a:lnTo>
                  <a:pt x="1166104" y="54904"/>
                </a:lnTo>
                <a:lnTo>
                  <a:pt x="1229072" y="48566"/>
                </a:lnTo>
                <a:lnTo>
                  <a:pt x="1292924" y="42223"/>
                </a:lnTo>
                <a:lnTo>
                  <a:pt x="1356657" y="35173"/>
                </a:lnTo>
                <a:lnTo>
                  <a:pt x="1420314" y="27651"/>
                </a:lnTo>
                <a:lnTo>
                  <a:pt x="1483918" y="19813"/>
                </a:lnTo>
                <a:lnTo>
                  <a:pt x="1546781" y="13883"/>
                </a:lnTo>
                <a:lnTo>
                  <a:pt x="1609152" y="9224"/>
                </a:lnTo>
                <a:lnTo>
                  <a:pt x="1671193" y="5412"/>
                </a:lnTo>
                <a:lnTo>
                  <a:pt x="1732310" y="2871"/>
                </a:lnTo>
                <a:lnTo>
                  <a:pt x="1792809" y="1177"/>
                </a:lnTo>
                <a:lnTo>
                  <a:pt x="1852898" y="48"/>
                </a:lnTo>
                <a:lnTo>
                  <a:pt x="1912713" y="0"/>
                </a:lnTo>
                <a:lnTo>
                  <a:pt x="1972345" y="674"/>
                </a:lnTo>
                <a:lnTo>
                  <a:pt x="2031855" y="1829"/>
                </a:lnTo>
                <a:lnTo>
                  <a:pt x="2089873" y="4010"/>
                </a:lnTo>
                <a:lnTo>
                  <a:pt x="2146896" y="6875"/>
                </a:lnTo>
                <a:lnTo>
                  <a:pt x="2203257" y="10197"/>
                </a:lnTo>
                <a:lnTo>
                  <a:pt x="2258468" y="13822"/>
                </a:lnTo>
                <a:lnTo>
                  <a:pt x="2312915" y="17650"/>
                </a:lnTo>
                <a:lnTo>
                  <a:pt x="2366852" y="21613"/>
                </a:lnTo>
                <a:lnTo>
                  <a:pt x="2418332" y="26372"/>
                </a:lnTo>
                <a:lnTo>
                  <a:pt x="2468176" y="31661"/>
                </a:lnTo>
                <a:lnTo>
                  <a:pt x="2516926" y="37303"/>
                </a:lnTo>
                <a:lnTo>
                  <a:pt x="2563537" y="44593"/>
                </a:lnTo>
                <a:lnTo>
                  <a:pt x="2608722" y="52981"/>
                </a:lnTo>
                <a:lnTo>
                  <a:pt x="2652956" y="62100"/>
                </a:lnTo>
                <a:lnTo>
                  <a:pt x="2694441" y="71002"/>
                </a:lnTo>
                <a:lnTo>
                  <a:pt x="2734091" y="79759"/>
                </a:lnTo>
                <a:lnTo>
                  <a:pt x="2772519" y="88419"/>
                </a:lnTo>
                <a:lnTo>
                  <a:pt x="2810838" y="98426"/>
                </a:lnTo>
                <a:lnTo>
                  <a:pt x="2849085" y="109330"/>
                </a:lnTo>
                <a:lnTo>
                  <a:pt x="2887281" y="120833"/>
                </a:lnTo>
                <a:lnTo>
                  <a:pt x="2921918" y="133441"/>
                </a:lnTo>
                <a:lnTo>
                  <a:pt x="2954182" y="146784"/>
                </a:lnTo>
                <a:lnTo>
                  <a:pt x="2984863" y="160619"/>
                </a:lnTo>
                <a:lnTo>
                  <a:pt x="3013078" y="174781"/>
                </a:lnTo>
                <a:lnTo>
                  <a:pt x="3039650" y="189162"/>
                </a:lnTo>
                <a:lnTo>
                  <a:pt x="3065126" y="203687"/>
                </a:lnTo>
                <a:lnTo>
                  <a:pt x="3108483" y="234879"/>
                </a:lnTo>
                <a:lnTo>
                  <a:pt x="3145157" y="267557"/>
                </a:lnTo>
                <a:lnTo>
                  <a:pt x="3175567" y="300895"/>
                </a:lnTo>
                <a:lnTo>
                  <a:pt x="3195668" y="340171"/>
                </a:lnTo>
                <a:lnTo>
                  <a:pt x="3208600" y="382792"/>
                </a:lnTo>
                <a:lnTo>
                  <a:pt x="3216699" y="425253"/>
                </a:lnTo>
                <a:lnTo>
                  <a:pt x="3218888" y="469525"/>
                </a:lnTo>
                <a:lnTo>
                  <a:pt x="3215392" y="515777"/>
                </a:lnTo>
                <a:lnTo>
                  <a:pt x="3210509" y="539965"/>
                </a:lnTo>
                <a:lnTo>
                  <a:pt x="3204431" y="564556"/>
                </a:lnTo>
                <a:lnTo>
                  <a:pt x="3194736" y="589417"/>
                </a:lnTo>
                <a:lnTo>
                  <a:pt x="3182626" y="614458"/>
                </a:lnTo>
                <a:lnTo>
                  <a:pt x="3168909" y="639618"/>
                </a:lnTo>
                <a:lnTo>
                  <a:pt x="3152709" y="664858"/>
                </a:lnTo>
                <a:lnTo>
                  <a:pt x="3134854" y="690152"/>
                </a:lnTo>
                <a:lnTo>
                  <a:pt x="3115895" y="715481"/>
                </a:lnTo>
                <a:lnTo>
                  <a:pt x="3095494" y="740834"/>
                </a:lnTo>
                <a:lnTo>
                  <a:pt x="3074132" y="766202"/>
                </a:lnTo>
                <a:lnTo>
                  <a:pt x="3052130" y="791581"/>
                </a:lnTo>
                <a:lnTo>
                  <a:pt x="3027584" y="815556"/>
                </a:lnTo>
                <a:lnTo>
                  <a:pt x="3001343" y="838595"/>
                </a:lnTo>
                <a:lnTo>
                  <a:pt x="2973970" y="861009"/>
                </a:lnTo>
                <a:lnTo>
                  <a:pt x="2943021" y="883008"/>
                </a:lnTo>
                <a:lnTo>
                  <a:pt x="2909690" y="904730"/>
                </a:lnTo>
                <a:lnTo>
                  <a:pt x="2874769" y="926266"/>
                </a:lnTo>
                <a:lnTo>
                  <a:pt x="2838787" y="946268"/>
                </a:lnTo>
                <a:lnTo>
                  <a:pt x="2802101" y="965247"/>
                </a:lnTo>
                <a:lnTo>
                  <a:pt x="2764942" y="983545"/>
                </a:lnTo>
                <a:lnTo>
                  <a:pt x="2723942" y="1001387"/>
                </a:lnTo>
                <a:lnTo>
                  <a:pt x="2680381" y="1018927"/>
                </a:lnTo>
                <a:lnTo>
                  <a:pt x="2635113" y="1036264"/>
                </a:lnTo>
                <a:lnTo>
                  <a:pt x="2587295" y="1053467"/>
                </a:lnTo>
                <a:lnTo>
                  <a:pt x="2537778" y="1070580"/>
                </a:lnTo>
                <a:lnTo>
                  <a:pt x="2487127" y="1087633"/>
                </a:lnTo>
                <a:lnTo>
                  <a:pt x="2434309" y="1103940"/>
                </a:lnTo>
                <a:lnTo>
                  <a:pt x="2380048" y="1119751"/>
                </a:lnTo>
                <a:lnTo>
                  <a:pt x="2324824" y="1135230"/>
                </a:lnTo>
                <a:lnTo>
                  <a:pt x="2267547" y="1149078"/>
                </a:lnTo>
                <a:lnTo>
                  <a:pt x="2208902" y="1161837"/>
                </a:lnTo>
                <a:lnTo>
                  <a:pt x="2149343" y="1173871"/>
                </a:lnTo>
                <a:lnTo>
                  <a:pt x="2089176" y="1185421"/>
                </a:lnTo>
                <a:lnTo>
                  <a:pt x="2028604" y="1196649"/>
                </a:lnTo>
                <a:lnTo>
                  <a:pt x="1967762" y="1207663"/>
                </a:lnTo>
                <a:lnTo>
                  <a:pt x="1906033" y="1218533"/>
                </a:lnTo>
                <a:lnTo>
                  <a:pt x="1843715" y="1229307"/>
                </a:lnTo>
                <a:lnTo>
                  <a:pt x="1781001" y="1240018"/>
                </a:lnTo>
                <a:lnTo>
                  <a:pt x="1718026" y="1249980"/>
                </a:lnTo>
                <a:lnTo>
                  <a:pt x="1654876" y="1259444"/>
                </a:lnTo>
                <a:lnTo>
                  <a:pt x="1591610" y="1268576"/>
                </a:lnTo>
                <a:lnTo>
                  <a:pt x="1528971" y="1276780"/>
                </a:lnTo>
                <a:lnTo>
                  <a:pt x="1466750" y="1284367"/>
                </a:lnTo>
                <a:lnTo>
                  <a:pt x="1404809" y="1291541"/>
                </a:lnTo>
                <a:lnTo>
                  <a:pt x="1343759" y="1297029"/>
                </a:lnTo>
                <a:lnTo>
                  <a:pt x="1283303" y="1301394"/>
                </a:lnTo>
                <a:lnTo>
                  <a:pt x="1223244" y="1305009"/>
                </a:lnTo>
                <a:lnTo>
                  <a:pt x="1164155" y="1307419"/>
                </a:lnTo>
                <a:lnTo>
                  <a:pt x="1105712" y="1309026"/>
                </a:lnTo>
                <a:lnTo>
                  <a:pt x="1047700" y="1310097"/>
                </a:lnTo>
                <a:lnTo>
                  <a:pt x="990681" y="1310811"/>
                </a:lnTo>
                <a:lnTo>
                  <a:pt x="934324" y="1311287"/>
                </a:lnTo>
                <a:lnTo>
                  <a:pt x="878408" y="1311604"/>
                </a:lnTo>
                <a:lnTo>
                  <a:pt x="826314" y="1308994"/>
                </a:lnTo>
                <a:lnTo>
                  <a:pt x="776768" y="1304431"/>
                </a:lnTo>
                <a:lnTo>
                  <a:pt x="728921" y="1298567"/>
                </a:lnTo>
                <a:lnTo>
                  <a:pt x="683617" y="1291130"/>
                </a:lnTo>
                <a:lnTo>
                  <a:pt x="640009" y="1282644"/>
                </a:lnTo>
                <a:lnTo>
                  <a:pt x="597531" y="1273459"/>
                </a:lnTo>
                <a:lnTo>
                  <a:pt x="557924" y="1262397"/>
                </a:lnTo>
                <a:lnTo>
                  <a:pt x="520230" y="1250083"/>
                </a:lnTo>
                <a:lnTo>
                  <a:pt x="483812" y="1236935"/>
                </a:lnTo>
                <a:lnTo>
                  <a:pt x="448244" y="1222525"/>
                </a:lnTo>
                <a:lnTo>
                  <a:pt x="413244" y="1207274"/>
                </a:lnTo>
                <a:lnTo>
                  <a:pt x="378621" y="1191462"/>
                </a:lnTo>
                <a:lnTo>
                  <a:pt x="347073" y="1175277"/>
                </a:lnTo>
                <a:lnTo>
                  <a:pt x="317574" y="1158842"/>
                </a:lnTo>
                <a:lnTo>
                  <a:pt x="289441" y="1142241"/>
                </a:lnTo>
                <a:lnTo>
                  <a:pt x="263631" y="1124118"/>
                </a:lnTo>
                <a:lnTo>
                  <a:pt x="216137" y="1085167"/>
                </a:lnTo>
                <a:lnTo>
                  <a:pt x="173392" y="1044337"/>
                </a:lnTo>
                <a:lnTo>
                  <a:pt x="133933" y="1002671"/>
                </a:lnTo>
                <a:lnTo>
                  <a:pt x="97581" y="960635"/>
                </a:lnTo>
                <a:lnTo>
                  <a:pt x="66373" y="916552"/>
                </a:lnTo>
                <a:lnTo>
                  <a:pt x="39802" y="870384"/>
                </a:lnTo>
                <a:lnTo>
                  <a:pt x="28766" y="846219"/>
                </a:lnTo>
                <a:lnTo>
                  <a:pt x="18586" y="821642"/>
                </a:lnTo>
                <a:lnTo>
                  <a:pt x="11093" y="795380"/>
                </a:lnTo>
                <a:lnTo>
                  <a:pt x="5393" y="767994"/>
                </a:lnTo>
                <a:lnTo>
                  <a:pt x="887" y="739859"/>
                </a:lnTo>
                <a:lnTo>
                  <a:pt x="0" y="710519"/>
                </a:lnTo>
                <a:lnTo>
                  <a:pt x="1525" y="680376"/>
                </a:lnTo>
                <a:lnTo>
                  <a:pt x="4659" y="649697"/>
                </a:lnTo>
                <a:lnTo>
                  <a:pt x="8159" y="620072"/>
                </a:lnTo>
                <a:lnTo>
                  <a:pt x="11903" y="591150"/>
                </a:lnTo>
                <a:lnTo>
                  <a:pt x="15811" y="562696"/>
                </a:lnTo>
                <a:lnTo>
                  <a:pt x="23355" y="532438"/>
                </a:lnTo>
                <a:lnTo>
                  <a:pt x="33323" y="500977"/>
                </a:lnTo>
                <a:lnTo>
                  <a:pt x="44907" y="468715"/>
                </a:lnTo>
                <a:lnTo>
                  <a:pt x="58275" y="435917"/>
                </a:lnTo>
                <a:lnTo>
                  <a:pt x="72830" y="402763"/>
                </a:lnTo>
                <a:lnTo>
                  <a:pt x="88179" y="369372"/>
                </a:lnTo>
                <a:lnTo>
                  <a:pt x="105467" y="335116"/>
                </a:lnTo>
                <a:lnTo>
                  <a:pt x="124047" y="300285"/>
                </a:lnTo>
                <a:lnTo>
                  <a:pt x="143490" y="265070"/>
                </a:lnTo>
                <a:lnTo>
                  <a:pt x="162097" y="228893"/>
                </a:lnTo>
                <a:lnTo>
                  <a:pt x="180145" y="192075"/>
                </a:lnTo>
                <a:lnTo>
                  <a:pt x="197822" y="154830"/>
                </a:lnTo>
                <a:lnTo>
                  <a:pt x="233176" y="803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112"/>
          <p:cNvGrpSpPr/>
          <p:nvPr/>
        </p:nvGrpSpPr>
        <p:grpSpPr>
          <a:xfrm>
            <a:off x="2254511" y="4502150"/>
            <a:ext cx="571240" cy="412751"/>
            <a:chOff x="2254511" y="4502150"/>
            <a:chExt cx="571240" cy="412751"/>
          </a:xfrm>
        </p:grpSpPr>
        <p:sp>
          <p:nvSpPr>
            <p:cNvPr id="153" name="SMARTInkShape-572"/>
            <p:cNvSpPr/>
            <p:nvPr>
              <p:custDataLst>
                <p:tags r:id="rId86"/>
              </p:custDataLst>
            </p:nvPr>
          </p:nvSpPr>
          <p:spPr>
            <a:xfrm>
              <a:off x="2254511" y="4502150"/>
              <a:ext cx="221990" cy="222251"/>
            </a:xfrm>
            <a:custGeom>
              <a:avLst/>
              <a:gdLst/>
              <a:ahLst/>
              <a:cxnLst/>
              <a:rect l="0" t="0" r="0" b="0"/>
              <a:pathLst>
                <a:path w="221990" h="2222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2462" y="39345"/>
                  </a:lnTo>
                  <a:lnTo>
                    <a:pt x="77309" y="75472"/>
                  </a:lnTo>
                  <a:lnTo>
                    <a:pt x="114445" y="114084"/>
                  </a:lnTo>
                  <a:lnTo>
                    <a:pt x="148888" y="152336"/>
                  </a:lnTo>
                  <a:lnTo>
                    <a:pt x="185651" y="192343"/>
                  </a:lnTo>
                  <a:lnTo>
                    <a:pt x="203069" y="212447"/>
                  </a:lnTo>
                  <a:lnTo>
                    <a:pt x="22198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73"/>
            <p:cNvSpPr/>
            <p:nvPr>
              <p:custDataLst>
                <p:tags r:id="rId87"/>
              </p:custDataLst>
            </p:nvPr>
          </p:nvSpPr>
          <p:spPr>
            <a:xfrm>
              <a:off x="2460369" y="4505747"/>
              <a:ext cx="117732" cy="409154"/>
            </a:xfrm>
            <a:custGeom>
              <a:avLst/>
              <a:gdLst/>
              <a:ahLst/>
              <a:cxnLst/>
              <a:rect l="0" t="0" r="0" b="0"/>
              <a:pathLst>
                <a:path w="117732" h="409154">
                  <a:moveTo>
                    <a:pt x="117731" y="9103"/>
                  </a:moveTo>
                  <a:lnTo>
                    <a:pt x="117731" y="9103"/>
                  </a:lnTo>
                  <a:lnTo>
                    <a:pt x="114360" y="5732"/>
                  </a:lnTo>
                  <a:lnTo>
                    <a:pt x="102151" y="264"/>
                  </a:lnTo>
                  <a:lnTo>
                    <a:pt x="91051" y="0"/>
                  </a:lnTo>
                  <a:lnTo>
                    <a:pt x="79767" y="2941"/>
                  </a:lnTo>
                  <a:lnTo>
                    <a:pt x="70049" y="8951"/>
                  </a:lnTo>
                  <a:lnTo>
                    <a:pt x="33711" y="53327"/>
                  </a:lnTo>
                  <a:lnTo>
                    <a:pt x="21967" y="71830"/>
                  </a:lnTo>
                  <a:lnTo>
                    <a:pt x="17284" y="89201"/>
                  </a:lnTo>
                  <a:lnTo>
                    <a:pt x="7313" y="133824"/>
                  </a:lnTo>
                  <a:lnTo>
                    <a:pt x="3492" y="176967"/>
                  </a:lnTo>
                  <a:lnTo>
                    <a:pt x="0" y="219393"/>
                  </a:lnTo>
                  <a:lnTo>
                    <a:pt x="1436" y="253554"/>
                  </a:lnTo>
                  <a:lnTo>
                    <a:pt x="4426" y="286141"/>
                  </a:lnTo>
                  <a:lnTo>
                    <a:pt x="10076" y="326608"/>
                  </a:lnTo>
                  <a:lnTo>
                    <a:pt x="16039" y="373040"/>
                  </a:lnTo>
                  <a:lnTo>
                    <a:pt x="22481" y="409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74"/>
            <p:cNvSpPr/>
            <p:nvPr>
              <p:custDataLst>
                <p:tags r:id="rId88"/>
              </p:custDataLst>
            </p:nvPr>
          </p:nvSpPr>
          <p:spPr>
            <a:xfrm>
              <a:off x="2686050" y="47117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2322" y="15679"/>
                  </a:lnTo>
                  <a:lnTo>
                    <a:pt x="57022" y="6841"/>
                  </a:lnTo>
                  <a:lnTo>
                    <a:pt x="98583" y="202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75"/>
            <p:cNvSpPr/>
            <p:nvPr>
              <p:custDataLst>
                <p:tags r:id="rId89"/>
              </p:custDataLst>
            </p:nvPr>
          </p:nvSpPr>
          <p:spPr>
            <a:xfrm>
              <a:off x="2664181" y="4800600"/>
              <a:ext cx="161570" cy="37578"/>
            </a:xfrm>
            <a:custGeom>
              <a:avLst/>
              <a:gdLst/>
              <a:ahLst/>
              <a:cxnLst/>
              <a:rect l="0" t="0" r="0" b="0"/>
              <a:pathLst>
                <a:path w="161570" h="37578">
                  <a:moveTo>
                    <a:pt x="21869" y="25400"/>
                  </a:moveTo>
                  <a:lnTo>
                    <a:pt x="21869" y="25400"/>
                  </a:lnTo>
                  <a:lnTo>
                    <a:pt x="0" y="36335"/>
                  </a:lnTo>
                  <a:lnTo>
                    <a:pt x="234" y="36923"/>
                  </a:lnTo>
                  <a:lnTo>
                    <a:pt x="4257" y="37577"/>
                  </a:lnTo>
                  <a:lnTo>
                    <a:pt x="41438" y="27858"/>
                  </a:lnTo>
                  <a:lnTo>
                    <a:pt x="75251" y="20377"/>
                  </a:lnTo>
                  <a:lnTo>
                    <a:pt x="110035" y="12349"/>
                  </a:lnTo>
                  <a:lnTo>
                    <a:pt x="1615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13"/>
          <p:cNvGrpSpPr/>
          <p:nvPr/>
        </p:nvGrpSpPr>
        <p:grpSpPr>
          <a:xfrm>
            <a:off x="3161420" y="4616821"/>
            <a:ext cx="337969" cy="242262"/>
            <a:chOff x="3161420" y="4616821"/>
            <a:chExt cx="337969" cy="242262"/>
          </a:xfrm>
        </p:grpSpPr>
        <p:sp>
          <p:nvSpPr>
            <p:cNvPr id="158" name="SMARTInkShape-576"/>
            <p:cNvSpPr/>
            <p:nvPr>
              <p:custDataLst>
                <p:tags r:id="rId84"/>
              </p:custDataLst>
            </p:nvPr>
          </p:nvSpPr>
          <p:spPr>
            <a:xfrm>
              <a:off x="3161420" y="4616821"/>
              <a:ext cx="210431" cy="216077"/>
            </a:xfrm>
            <a:custGeom>
              <a:avLst/>
              <a:gdLst/>
              <a:ahLst/>
              <a:cxnLst/>
              <a:rect l="0" t="0" r="0" b="0"/>
              <a:pathLst>
                <a:path w="210431" h="216077">
                  <a:moveTo>
                    <a:pt x="134230" y="44079"/>
                  </a:moveTo>
                  <a:lnTo>
                    <a:pt x="134230" y="44079"/>
                  </a:lnTo>
                  <a:lnTo>
                    <a:pt x="134230" y="32523"/>
                  </a:lnTo>
                  <a:lnTo>
                    <a:pt x="130859" y="28347"/>
                  </a:lnTo>
                  <a:lnTo>
                    <a:pt x="96959" y="10028"/>
                  </a:lnTo>
                  <a:lnTo>
                    <a:pt x="83798" y="4721"/>
                  </a:lnTo>
                  <a:lnTo>
                    <a:pt x="69012" y="5655"/>
                  </a:lnTo>
                  <a:lnTo>
                    <a:pt x="53033" y="11479"/>
                  </a:lnTo>
                  <a:lnTo>
                    <a:pt x="36524" y="21123"/>
                  </a:lnTo>
                  <a:lnTo>
                    <a:pt x="14734" y="45195"/>
                  </a:lnTo>
                  <a:lnTo>
                    <a:pt x="1614" y="81412"/>
                  </a:lnTo>
                  <a:lnTo>
                    <a:pt x="0" y="123422"/>
                  </a:lnTo>
                  <a:lnTo>
                    <a:pt x="10732" y="163779"/>
                  </a:lnTo>
                  <a:lnTo>
                    <a:pt x="27318" y="195805"/>
                  </a:lnTo>
                  <a:lnTo>
                    <a:pt x="39441" y="208644"/>
                  </a:lnTo>
                  <a:lnTo>
                    <a:pt x="45637" y="213056"/>
                  </a:lnTo>
                  <a:lnTo>
                    <a:pt x="58167" y="216076"/>
                  </a:lnTo>
                  <a:lnTo>
                    <a:pt x="64471" y="215893"/>
                  </a:lnTo>
                  <a:lnTo>
                    <a:pt x="79002" y="208165"/>
                  </a:lnTo>
                  <a:lnTo>
                    <a:pt x="86828" y="202153"/>
                  </a:lnTo>
                  <a:lnTo>
                    <a:pt x="104584" y="173466"/>
                  </a:lnTo>
                  <a:lnTo>
                    <a:pt x="114234" y="142742"/>
                  </a:lnTo>
                  <a:lnTo>
                    <a:pt x="123226" y="106979"/>
                  </a:lnTo>
                  <a:lnTo>
                    <a:pt x="131926" y="72270"/>
                  </a:lnTo>
                  <a:lnTo>
                    <a:pt x="138016" y="27737"/>
                  </a:lnTo>
                  <a:lnTo>
                    <a:pt x="135677" y="10240"/>
                  </a:lnTo>
                  <a:lnTo>
                    <a:pt x="133078" y="4586"/>
                  </a:lnTo>
                  <a:lnTo>
                    <a:pt x="130640" y="1522"/>
                  </a:lnTo>
                  <a:lnTo>
                    <a:pt x="128308" y="186"/>
                  </a:lnTo>
                  <a:lnTo>
                    <a:pt x="126049" y="0"/>
                  </a:lnTo>
                  <a:lnTo>
                    <a:pt x="123837" y="2698"/>
                  </a:lnTo>
                  <a:lnTo>
                    <a:pt x="119498" y="13222"/>
                  </a:lnTo>
                  <a:lnTo>
                    <a:pt x="119830" y="38386"/>
                  </a:lnTo>
                  <a:lnTo>
                    <a:pt x="132039" y="74129"/>
                  </a:lnTo>
                  <a:lnTo>
                    <a:pt x="160178" y="121475"/>
                  </a:lnTo>
                  <a:lnTo>
                    <a:pt x="191452" y="155819"/>
                  </a:lnTo>
                  <a:lnTo>
                    <a:pt x="210430" y="17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77"/>
            <p:cNvSpPr/>
            <p:nvPr>
              <p:custDataLst>
                <p:tags r:id="rId85"/>
              </p:custDataLst>
            </p:nvPr>
          </p:nvSpPr>
          <p:spPr>
            <a:xfrm>
              <a:off x="3431073" y="4756150"/>
              <a:ext cx="68316" cy="102933"/>
            </a:xfrm>
            <a:custGeom>
              <a:avLst/>
              <a:gdLst/>
              <a:ahLst/>
              <a:cxnLst/>
              <a:rect l="0" t="0" r="0" b="0"/>
              <a:pathLst>
                <a:path w="68316" h="102933">
                  <a:moveTo>
                    <a:pt x="29677" y="38100"/>
                  </a:moveTo>
                  <a:lnTo>
                    <a:pt x="29677" y="38100"/>
                  </a:lnTo>
                  <a:lnTo>
                    <a:pt x="26306" y="34729"/>
                  </a:lnTo>
                  <a:lnTo>
                    <a:pt x="24651" y="31192"/>
                  </a:lnTo>
                  <a:lnTo>
                    <a:pt x="17937" y="11433"/>
                  </a:lnTo>
                  <a:lnTo>
                    <a:pt x="16912" y="10444"/>
                  </a:lnTo>
                  <a:lnTo>
                    <a:pt x="15522" y="10490"/>
                  </a:lnTo>
                  <a:lnTo>
                    <a:pt x="13890" y="11227"/>
                  </a:lnTo>
                  <a:lnTo>
                    <a:pt x="4851" y="22377"/>
                  </a:lnTo>
                  <a:lnTo>
                    <a:pt x="1005" y="35110"/>
                  </a:lnTo>
                  <a:lnTo>
                    <a:pt x="0" y="50176"/>
                  </a:lnTo>
                  <a:lnTo>
                    <a:pt x="4107" y="73820"/>
                  </a:lnTo>
                  <a:lnTo>
                    <a:pt x="10316" y="87842"/>
                  </a:lnTo>
                  <a:lnTo>
                    <a:pt x="19661" y="97367"/>
                  </a:lnTo>
                  <a:lnTo>
                    <a:pt x="25116" y="100895"/>
                  </a:lnTo>
                  <a:lnTo>
                    <a:pt x="36822" y="102932"/>
                  </a:lnTo>
                  <a:lnTo>
                    <a:pt x="42907" y="102488"/>
                  </a:lnTo>
                  <a:lnTo>
                    <a:pt x="53431" y="96350"/>
                  </a:lnTo>
                  <a:lnTo>
                    <a:pt x="62107" y="85861"/>
                  </a:lnTo>
                  <a:lnTo>
                    <a:pt x="68315" y="71792"/>
                  </a:lnTo>
                  <a:lnTo>
                    <a:pt x="67780" y="56131"/>
                  </a:lnTo>
                  <a:lnTo>
                    <a:pt x="62134" y="40469"/>
                  </a:lnTo>
                  <a:lnTo>
                    <a:pt x="29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14"/>
          <p:cNvGrpSpPr/>
          <p:nvPr/>
        </p:nvGrpSpPr>
        <p:grpSpPr>
          <a:xfrm>
            <a:off x="3797300" y="4302502"/>
            <a:ext cx="1091211" cy="504449"/>
            <a:chOff x="3797300" y="4302502"/>
            <a:chExt cx="1091211" cy="504449"/>
          </a:xfrm>
        </p:grpSpPr>
        <p:sp>
          <p:nvSpPr>
            <p:cNvPr id="161" name="SMARTInkShape-578"/>
            <p:cNvSpPr/>
            <p:nvPr>
              <p:custDataLst>
                <p:tags r:id="rId77"/>
              </p:custDataLst>
            </p:nvPr>
          </p:nvSpPr>
          <p:spPr>
            <a:xfrm>
              <a:off x="3797300" y="47053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1"/>
                  </a:lnTo>
                  <a:lnTo>
                    <a:pt x="17312" y="14568"/>
                  </a:lnTo>
                  <a:lnTo>
                    <a:pt x="63915" y="4201"/>
                  </a:lnTo>
                  <a:lnTo>
                    <a:pt x="107901" y="82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79"/>
            <p:cNvSpPr/>
            <p:nvPr>
              <p:custDataLst>
                <p:tags r:id="rId78"/>
              </p:custDataLst>
            </p:nvPr>
          </p:nvSpPr>
          <p:spPr>
            <a:xfrm>
              <a:off x="3845612" y="4610100"/>
              <a:ext cx="8839" cy="196851"/>
            </a:xfrm>
            <a:custGeom>
              <a:avLst/>
              <a:gdLst/>
              <a:ahLst/>
              <a:cxnLst/>
              <a:rect l="0" t="0" r="0" b="0"/>
              <a:pathLst>
                <a:path w="8839" h="196851">
                  <a:moveTo>
                    <a:pt x="8838" y="0"/>
                  </a:moveTo>
                  <a:lnTo>
                    <a:pt x="8838" y="0"/>
                  </a:lnTo>
                  <a:lnTo>
                    <a:pt x="8838" y="42716"/>
                  </a:lnTo>
                  <a:lnTo>
                    <a:pt x="5467" y="80938"/>
                  </a:lnTo>
                  <a:lnTo>
                    <a:pt x="0" y="120173"/>
                  </a:lnTo>
                  <a:lnTo>
                    <a:pt x="1970" y="164875"/>
                  </a:lnTo>
                  <a:lnTo>
                    <a:pt x="883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80"/>
            <p:cNvSpPr/>
            <p:nvPr>
              <p:custDataLst>
                <p:tags r:id="rId79"/>
              </p:custDataLst>
            </p:nvPr>
          </p:nvSpPr>
          <p:spPr>
            <a:xfrm>
              <a:off x="4159723" y="4596924"/>
              <a:ext cx="158278" cy="165577"/>
            </a:xfrm>
            <a:custGeom>
              <a:avLst/>
              <a:gdLst/>
              <a:ahLst/>
              <a:cxnLst/>
              <a:rect l="0" t="0" r="0" b="0"/>
              <a:pathLst>
                <a:path w="158278" h="165577">
                  <a:moveTo>
                    <a:pt x="120177" y="57626"/>
                  </a:moveTo>
                  <a:lnTo>
                    <a:pt x="120177" y="57626"/>
                  </a:lnTo>
                  <a:lnTo>
                    <a:pt x="119471" y="35963"/>
                  </a:lnTo>
                  <a:lnTo>
                    <a:pt x="116806" y="27772"/>
                  </a:lnTo>
                  <a:lnTo>
                    <a:pt x="100404" y="6797"/>
                  </a:lnTo>
                  <a:lnTo>
                    <a:pt x="96412" y="2573"/>
                  </a:lnTo>
                  <a:lnTo>
                    <a:pt x="91634" y="463"/>
                  </a:lnTo>
                  <a:lnTo>
                    <a:pt x="80680" y="0"/>
                  </a:lnTo>
                  <a:lnTo>
                    <a:pt x="55871" y="10448"/>
                  </a:lnTo>
                  <a:lnTo>
                    <a:pt x="32920" y="30320"/>
                  </a:lnTo>
                  <a:lnTo>
                    <a:pt x="7612" y="71753"/>
                  </a:lnTo>
                  <a:lnTo>
                    <a:pt x="63" y="93303"/>
                  </a:lnTo>
                  <a:lnTo>
                    <a:pt x="0" y="112758"/>
                  </a:lnTo>
                  <a:lnTo>
                    <a:pt x="1959" y="121897"/>
                  </a:lnTo>
                  <a:lnTo>
                    <a:pt x="11662" y="135815"/>
                  </a:lnTo>
                  <a:lnTo>
                    <a:pt x="18200" y="141502"/>
                  </a:lnTo>
                  <a:lnTo>
                    <a:pt x="24675" y="143882"/>
                  </a:lnTo>
                  <a:lnTo>
                    <a:pt x="31110" y="144058"/>
                  </a:lnTo>
                  <a:lnTo>
                    <a:pt x="44608" y="139785"/>
                  </a:lnTo>
                  <a:lnTo>
                    <a:pt x="67369" y="124773"/>
                  </a:lnTo>
                  <a:lnTo>
                    <a:pt x="87126" y="102059"/>
                  </a:lnTo>
                  <a:lnTo>
                    <a:pt x="109868" y="54692"/>
                  </a:lnTo>
                  <a:lnTo>
                    <a:pt x="112067" y="49266"/>
                  </a:lnTo>
                  <a:lnTo>
                    <a:pt x="112653" y="49231"/>
                  </a:lnTo>
                  <a:lnTo>
                    <a:pt x="113305" y="52954"/>
                  </a:lnTo>
                  <a:lnTo>
                    <a:pt x="113781" y="95940"/>
                  </a:lnTo>
                  <a:lnTo>
                    <a:pt x="120555" y="122679"/>
                  </a:lnTo>
                  <a:lnTo>
                    <a:pt x="129517" y="136162"/>
                  </a:lnTo>
                  <a:lnTo>
                    <a:pt x="158277" y="165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81"/>
            <p:cNvSpPr/>
            <p:nvPr>
              <p:custDataLst>
                <p:tags r:id="rId80"/>
              </p:custDataLst>
            </p:nvPr>
          </p:nvSpPr>
          <p:spPr>
            <a:xfrm>
              <a:off x="4400550" y="46799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9644" y="75208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82"/>
            <p:cNvSpPr/>
            <p:nvPr>
              <p:custDataLst>
                <p:tags r:id="rId81"/>
              </p:custDataLst>
            </p:nvPr>
          </p:nvSpPr>
          <p:spPr>
            <a:xfrm>
              <a:off x="4546600" y="4496139"/>
              <a:ext cx="225893" cy="279062"/>
            </a:xfrm>
            <a:custGeom>
              <a:avLst/>
              <a:gdLst/>
              <a:ahLst/>
              <a:cxnLst/>
              <a:rect l="0" t="0" r="0" b="0"/>
              <a:pathLst>
                <a:path w="225893" h="2790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0" y="3132"/>
                  </a:lnTo>
                  <a:lnTo>
                    <a:pt x="28143" y="43419"/>
                  </a:lnTo>
                  <a:lnTo>
                    <a:pt x="66759" y="89679"/>
                  </a:lnTo>
                  <a:lnTo>
                    <a:pt x="106329" y="128874"/>
                  </a:lnTo>
                  <a:lnTo>
                    <a:pt x="151920" y="171767"/>
                  </a:lnTo>
                  <a:lnTo>
                    <a:pt x="191063" y="210111"/>
                  </a:lnTo>
                  <a:lnTo>
                    <a:pt x="209095" y="230071"/>
                  </a:lnTo>
                  <a:lnTo>
                    <a:pt x="224538" y="260238"/>
                  </a:lnTo>
                  <a:lnTo>
                    <a:pt x="225892" y="264396"/>
                  </a:lnTo>
                  <a:lnTo>
                    <a:pt x="225384" y="267873"/>
                  </a:lnTo>
                  <a:lnTo>
                    <a:pt x="223633" y="270897"/>
                  </a:lnTo>
                  <a:lnTo>
                    <a:pt x="215900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83"/>
            <p:cNvSpPr/>
            <p:nvPr>
              <p:custDataLst>
                <p:tags r:id="rId82"/>
              </p:custDataLst>
            </p:nvPr>
          </p:nvSpPr>
          <p:spPr>
            <a:xfrm>
              <a:off x="4601320" y="4484399"/>
              <a:ext cx="142131" cy="297152"/>
            </a:xfrm>
            <a:custGeom>
              <a:avLst/>
              <a:gdLst/>
              <a:ahLst/>
              <a:cxnLst/>
              <a:rect l="0" t="0" r="0" b="0"/>
              <a:pathLst>
                <a:path w="142131" h="297152">
                  <a:moveTo>
                    <a:pt x="142130" y="24101"/>
                  </a:moveTo>
                  <a:lnTo>
                    <a:pt x="142130" y="24101"/>
                  </a:lnTo>
                  <a:lnTo>
                    <a:pt x="142130" y="17359"/>
                  </a:lnTo>
                  <a:lnTo>
                    <a:pt x="140248" y="12167"/>
                  </a:lnTo>
                  <a:lnTo>
                    <a:pt x="138759" y="9795"/>
                  </a:lnTo>
                  <a:lnTo>
                    <a:pt x="138472" y="7508"/>
                  </a:lnTo>
                  <a:lnTo>
                    <a:pt x="140034" y="3086"/>
                  </a:lnTo>
                  <a:lnTo>
                    <a:pt x="140027" y="1624"/>
                  </a:lnTo>
                  <a:lnTo>
                    <a:pt x="139317" y="649"/>
                  </a:lnTo>
                  <a:lnTo>
                    <a:pt x="138138" y="0"/>
                  </a:lnTo>
                  <a:lnTo>
                    <a:pt x="136646" y="273"/>
                  </a:lnTo>
                  <a:lnTo>
                    <a:pt x="133107" y="2457"/>
                  </a:lnTo>
                  <a:lnTo>
                    <a:pt x="102208" y="48237"/>
                  </a:lnTo>
                  <a:lnTo>
                    <a:pt x="79580" y="84169"/>
                  </a:lnTo>
                  <a:lnTo>
                    <a:pt x="55001" y="129936"/>
                  </a:lnTo>
                  <a:lnTo>
                    <a:pt x="38260" y="162625"/>
                  </a:lnTo>
                  <a:lnTo>
                    <a:pt x="19710" y="209392"/>
                  </a:lnTo>
                  <a:lnTo>
                    <a:pt x="8647" y="247787"/>
                  </a:lnTo>
                  <a:lnTo>
                    <a:pt x="0" y="280815"/>
                  </a:lnTo>
                  <a:lnTo>
                    <a:pt x="2430" y="29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84"/>
            <p:cNvSpPr/>
            <p:nvPr>
              <p:custDataLst>
                <p:tags r:id="rId83"/>
              </p:custDataLst>
            </p:nvPr>
          </p:nvSpPr>
          <p:spPr>
            <a:xfrm>
              <a:off x="4762500" y="4302502"/>
              <a:ext cx="126011" cy="180599"/>
            </a:xfrm>
            <a:custGeom>
              <a:avLst/>
              <a:gdLst/>
              <a:ahLst/>
              <a:cxnLst/>
              <a:rect l="0" t="0" r="0" b="0"/>
              <a:pathLst>
                <a:path w="126011" h="180599">
                  <a:moveTo>
                    <a:pt x="12700" y="40898"/>
                  </a:moveTo>
                  <a:lnTo>
                    <a:pt x="12700" y="40898"/>
                  </a:lnTo>
                  <a:lnTo>
                    <a:pt x="16071" y="30785"/>
                  </a:lnTo>
                  <a:lnTo>
                    <a:pt x="23370" y="23938"/>
                  </a:lnTo>
                  <a:lnTo>
                    <a:pt x="58285" y="7154"/>
                  </a:lnTo>
                  <a:lnTo>
                    <a:pt x="91502" y="0"/>
                  </a:lnTo>
                  <a:lnTo>
                    <a:pt x="106284" y="1084"/>
                  </a:lnTo>
                  <a:lnTo>
                    <a:pt x="111072" y="3066"/>
                  </a:lnTo>
                  <a:lnTo>
                    <a:pt x="114265" y="5799"/>
                  </a:lnTo>
                  <a:lnTo>
                    <a:pt x="116393" y="9032"/>
                  </a:lnTo>
                  <a:lnTo>
                    <a:pt x="116877" y="18269"/>
                  </a:lnTo>
                  <a:lnTo>
                    <a:pt x="116018" y="23695"/>
                  </a:lnTo>
                  <a:lnTo>
                    <a:pt x="104696" y="41445"/>
                  </a:lnTo>
                  <a:lnTo>
                    <a:pt x="87936" y="53368"/>
                  </a:lnTo>
                  <a:lnTo>
                    <a:pt x="69085" y="58648"/>
                  </a:lnTo>
                  <a:lnTo>
                    <a:pt x="58861" y="59777"/>
                  </a:lnTo>
                  <a:lnTo>
                    <a:pt x="61674" y="61754"/>
                  </a:lnTo>
                  <a:lnTo>
                    <a:pt x="106388" y="88488"/>
                  </a:lnTo>
                  <a:lnTo>
                    <a:pt x="119956" y="99443"/>
                  </a:lnTo>
                  <a:lnTo>
                    <a:pt x="123715" y="105329"/>
                  </a:lnTo>
                  <a:lnTo>
                    <a:pt x="126010" y="117512"/>
                  </a:lnTo>
                  <a:lnTo>
                    <a:pt x="119034" y="131863"/>
                  </a:lnTo>
                  <a:lnTo>
                    <a:pt x="106526" y="146238"/>
                  </a:lnTo>
                  <a:lnTo>
                    <a:pt x="82206" y="162264"/>
                  </a:lnTo>
                  <a:lnTo>
                    <a:pt x="48816" y="174538"/>
                  </a:lnTo>
                  <a:lnTo>
                    <a:pt x="0" y="180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15"/>
          <p:cNvGrpSpPr/>
          <p:nvPr/>
        </p:nvGrpSpPr>
        <p:grpSpPr>
          <a:xfrm>
            <a:off x="2162054" y="5214494"/>
            <a:ext cx="1501897" cy="440964"/>
            <a:chOff x="2162054" y="5214494"/>
            <a:chExt cx="1501897" cy="440964"/>
          </a:xfrm>
        </p:grpSpPr>
        <p:sp>
          <p:nvSpPr>
            <p:cNvPr id="169" name="SMARTInkShape-585"/>
            <p:cNvSpPr/>
            <p:nvPr>
              <p:custDataLst>
                <p:tags r:id="rId66"/>
              </p:custDataLst>
            </p:nvPr>
          </p:nvSpPr>
          <p:spPr>
            <a:xfrm>
              <a:off x="2162054" y="5214494"/>
              <a:ext cx="123947" cy="440964"/>
            </a:xfrm>
            <a:custGeom>
              <a:avLst/>
              <a:gdLst/>
              <a:ahLst/>
              <a:cxnLst/>
              <a:rect l="0" t="0" r="0" b="0"/>
              <a:pathLst>
                <a:path w="123947" h="440964">
                  <a:moveTo>
                    <a:pt x="123946" y="11556"/>
                  </a:moveTo>
                  <a:lnTo>
                    <a:pt x="123946" y="11556"/>
                  </a:lnTo>
                  <a:lnTo>
                    <a:pt x="118171" y="6487"/>
                  </a:lnTo>
                  <a:lnTo>
                    <a:pt x="111737" y="2718"/>
                  </a:lnTo>
                  <a:lnTo>
                    <a:pt x="96810" y="0"/>
                  </a:lnTo>
                  <a:lnTo>
                    <a:pt x="67028" y="493"/>
                  </a:lnTo>
                  <a:lnTo>
                    <a:pt x="48084" y="5698"/>
                  </a:lnTo>
                  <a:lnTo>
                    <a:pt x="31668" y="16478"/>
                  </a:lnTo>
                  <a:lnTo>
                    <a:pt x="7254" y="43024"/>
                  </a:lnTo>
                  <a:lnTo>
                    <a:pt x="1527" y="55880"/>
                  </a:lnTo>
                  <a:lnTo>
                    <a:pt x="0" y="62272"/>
                  </a:lnTo>
                  <a:lnTo>
                    <a:pt x="1099" y="68650"/>
                  </a:lnTo>
                  <a:lnTo>
                    <a:pt x="7964" y="81381"/>
                  </a:lnTo>
                  <a:lnTo>
                    <a:pt x="31029" y="106801"/>
                  </a:lnTo>
                  <a:lnTo>
                    <a:pt x="74873" y="141926"/>
                  </a:lnTo>
                  <a:lnTo>
                    <a:pt x="86379" y="160045"/>
                  </a:lnTo>
                  <a:lnTo>
                    <a:pt x="94941" y="190079"/>
                  </a:lnTo>
                  <a:lnTo>
                    <a:pt x="96142" y="200421"/>
                  </a:lnTo>
                  <a:lnTo>
                    <a:pt x="89952" y="219439"/>
                  </a:lnTo>
                  <a:lnTo>
                    <a:pt x="77793" y="235887"/>
                  </a:lnTo>
                  <a:lnTo>
                    <a:pt x="62982" y="247902"/>
                  </a:lnTo>
                  <a:lnTo>
                    <a:pt x="48873" y="254182"/>
                  </a:lnTo>
                  <a:lnTo>
                    <a:pt x="29310" y="258214"/>
                  </a:lnTo>
                  <a:lnTo>
                    <a:pt x="23560" y="256884"/>
                  </a:lnTo>
                  <a:lnTo>
                    <a:pt x="21039" y="255541"/>
                  </a:lnTo>
                  <a:lnTo>
                    <a:pt x="20063" y="254646"/>
                  </a:lnTo>
                  <a:lnTo>
                    <a:pt x="20119" y="254049"/>
                  </a:lnTo>
                  <a:lnTo>
                    <a:pt x="20861" y="253651"/>
                  </a:lnTo>
                  <a:lnTo>
                    <a:pt x="21356" y="254797"/>
                  </a:lnTo>
                  <a:lnTo>
                    <a:pt x="23464" y="263858"/>
                  </a:lnTo>
                  <a:lnTo>
                    <a:pt x="36613" y="294939"/>
                  </a:lnTo>
                  <a:lnTo>
                    <a:pt x="36087" y="336742"/>
                  </a:lnTo>
                  <a:lnTo>
                    <a:pt x="33370" y="377820"/>
                  </a:lnTo>
                  <a:lnTo>
                    <a:pt x="25653" y="419804"/>
                  </a:lnTo>
                  <a:lnTo>
                    <a:pt x="26873" y="428891"/>
                  </a:lnTo>
                  <a:lnTo>
                    <a:pt x="31527" y="437973"/>
                  </a:lnTo>
                  <a:lnTo>
                    <a:pt x="41008" y="440963"/>
                  </a:lnTo>
                  <a:lnTo>
                    <a:pt x="64094" y="440765"/>
                  </a:lnTo>
                  <a:lnTo>
                    <a:pt x="92196" y="43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86"/>
            <p:cNvSpPr/>
            <p:nvPr>
              <p:custDataLst>
                <p:tags r:id="rId67"/>
              </p:custDataLst>
            </p:nvPr>
          </p:nvSpPr>
          <p:spPr>
            <a:xfrm>
              <a:off x="2379712" y="5245100"/>
              <a:ext cx="90439" cy="292101"/>
            </a:xfrm>
            <a:custGeom>
              <a:avLst/>
              <a:gdLst/>
              <a:ahLst/>
              <a:cxnLst/>
              <a:rect l="0" t="0" r="0" b="0"/>
              <a:pathLst>
                <a:path w="90439" h="292101">
                  <a:moveTo>
                    <a:pt x="90438" y="0"/>
                  </a:moveTo>
                  <a:lnTo>
                    <a:pt x="90438" y="0"/>
                  </a:lnTo>
                  <a:lnTo>
                    <a:pt x="80299" y="705"/>
                  </a:lnTo>
                  <a:lnTo>
                    <a:pt x="72761" y="3371"/>
                  </a:lnTo>
                  <a:lnTo>
                    <a:pt x="53842" y="18951"/>
                  </a:lnTo>
                  <a:lnTo>
                    <a:pt x="30363" y="51555"/>
                  </a:lnTo>
                  <a:lnTo>
                    <a:pt x="12274" y="95866"/>
                  </a:lnTo>
                  <a:lnTo>
                    <a:pt x="4428" y="131978"/>
                  </a:lnTo>
                  <a:lnTo>
                    <a:pt x="0" y="169429"/>
                  </a:lnTo>
                  <a:lnTo>
                    <a:pt x="1474" y="216869"/>
                  </a:lnTo>
                  <a:lnTo>
                    <a:pt x="4567" y="242201"/>
                  </a:lnTo>
                  <a:lnTo>
                    <a:pt x="13938" y="261456"/>
                  </a:lnTo>
                  <a:lnTo>
                    <a:pt x="20388" y="269554"/>
                  </a:lnTo>
                  <a:lnTo>
                    <a:pt x="36962" y="280433"/>
                  </a:lnTo>
                  <a:lnTo>
                    <a:pt x="6503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87"/>
            <p:cNvSpPr/>
            <p:nvPr>
              <p:custDataLst>
                <p:tags r:id="rId68"/>
              </p:custDataLst>
            </p:nvPr>
          </p:nvSpPr>
          <p:spPr>
            <a:xfrm>
              <a:off x="2546350" y="525780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21669" y="6742"/>
                  </a:lnTo>
                  <a:lnTo>
                    <a:pt x="49331" y="32507"/>
                  </a:lnTo>
                  <a:lnTo>
                    <a:pt x="75910" y="70836"/>
                  </a:lnTo>
                  <a:lnTo>
                    <a:pt x="107206" y="117121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88"/>
            <p:cNvSpPr/>
            <p:nvPr>
              <p:custDataLst>
                <p:tags r:id="rId69"/>
              </p:custDataLst>
            </p:nvPr>
          </p:nvSpPr>
          <p:spPr>
            <a:xfrm>
              <a:off x="2662123" y="5245983"/>
              <a:ext cx="93778" cy="278518"/>
            </a:xfrm>
            <a:custGeom>
              <a:avLst/>
              <a:gdLst/>
              <a:ahLst/>
              <a:cxnLst/>
              <a:rect l="0" t="0" r="0" b="0"/>
              <a:pathLst>
                <a:path w="93778" h="278518">
                  <a:moveTo>
                    <a:pt x="93777" y="5467"/>
                  </a:moveTo>
                  <a:lnTo>
                    <a:pt x="93777" y="5467"/>
                  </a:lnTo>
                  <a:lnTo>
                    <a:pt x="93777" y="2096"/>
                  </a:lnTo>
                  <a:lnTo>
                    <a:pt x="93071" y="1103"/>
                  </a:lnTo>
                  <a:lnTo>
                    <a:pt x="91896" y="441"/>
                  </a:lnTo>
                  <a:lnTo>
                    <a:pt x="90406" y="0"/>
                  </a:lnTo>
                  <a:lnTo>
                    <a:pt x="67097" y="13048"/>
                  </a:lnTo>
                  <a:lnTo>
                    <a:pt x="23852" y="44893"/>
                  </a:lnTo>
                  <a:lnTo>
                    <a:pt x="1840" y="66432"/>
                  </a:lnTo>
                  <a:lnTo>
                    <a:pt x="0" y="70898"/>
                  </a:lnTo>
                  <a:lnTo>
                    <a:pt x="214" y="73076"/>
                  </a:lnTo>
                  <a:lnTo>
                    <a:pt x="2334" y="77379"/>
                  </a:lnTo>
                  <a:lnTo>
                    <a:pt x="18357" y="93654"/>
                  </a:lnTo>
                  <a:lnTo>
                    <a:pt x="28627" y="116969"/>
                  </a:lnTo>
                  <a:lnTo>
                    <a:pt x="36279" y="163143"/>
                  </a:lnTo>
                  <a:lnTo>
                    <a:pt x="41445" y="207828"/>
                  </a:lnTo>
                  <a:lnTo>
                    <a:pt x="42775" y="250628"/>
                  </a:lnTo>
                  <a:lnTo>
                    <a:pt x="42977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89"/>
            <p:cNvSpPr/>
            <p:nvPr>
              <p:custDataLst>
                <p:tags r:id="rId70"/>
              </p:custDataLst>
            </p:nvPr>
          </p:nvSpPr>
          <p:spPr>
            <a:xfrm>
              <a:off x="2774950" y="55054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8379" y="30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90"/>
            <p:cNvSpPr/>
            <p:nvPr>
              <p:custDataLst>
                <p:tags r:id="rId71"/>
              </p:custDataLst>
            </p:nvPr>
          </p:nvSpPr>
          <p:spPr>
            <a:xfrm>
              <a:off x="2984500" y="5289550"/>
              <a:ext cx="209551" cy="228601"/>
            </a:xfrm>
            <a:custGeom>
              <a:avLst/>
              <a:gdLst/>
              <a:ahLst/>
              <a:cxnLst/>
              <a:rect l="0" t="0" r="0" b="0"/>
              <a:pathLst>
                <a:path w="209551" h="228601">
                  <a:moveTo>
                    <a:pt x="0" y="0"/>
                  </a:moveTo>
                  <a:lnTo>
                    <a:pt x="0" y="0"/>
                  </a:lnTo>
                  <a:lnTo>
                    <a:pt x="42246" y="36780"/>
                  </a:lnTo>
                  <a:lnTo>
                    <a:pt x="80259" y="73378"/>
                  </a:lnTo>
                  <a:lnTo>
                    <a:pt x="125920" y="116460"/>
                  </a:lnTo>
                  <a:lnTo>
                    <a:pt x="165749" y="162156"/>
                  </a:lnTo>
                  <a:lnTo>
                    <a:pt x="198686" y="207002"/>
                  </a:lnTo>
                  <a:lnTo>
                    <a:pt x="2095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91"/>
            <p:cNvSpPr/>
            <p:nvPr>
              <p:custDataLst>
                <p:tags r:id="rId72"/>
              </p:custDataLst>
            </p:nvPr>
          </p:nvSpPr>
          <p:spPr>
            <a:xfrm>
              <a:off x="3048000" y="5245100"/>
              <a:ext cx="133351" cy="241301"/>
            </a:xfrm>
            <a:custGeom>
              <a:avLst/>
              <a:gdLst/>
              <a:ahLst/>
              <a:cxnLst/>
              <a:rect l="0" t="0" r="0" b="0"/>
              <a:pathLst>
                <a:path w="133351" h="241301">
                  <a:moveTo>
                    <a:pt x="133350" y="0"/>
                  </a:moveTo>
                  <a:lnTo>
                    <a:pt x="133350" y="0"/>
                  </a:lnTo>
                  <a:lnTo>
                    <a:pt x="112302" y="27790"/>
                  </a:lnTo>
                  <a:lnTo>
                    <a:pt x="94658" y="63110"/>
                  </a:lnTo>
                  <a:lnTo>
                    <a:pt x="72654" y="108226"/>
                  </a:lnTo>
                  <a:lnTo>
                    <a:pt x="51631" y="153971"/>
                  </a:lnTo>
                  <a:lnTo>
                    <a:pt x="28625" y="19206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92"/>
            <p:cNvSpPr/>
            <p:nvPr>
              <p:custDataLst>
                <p:tags r:id="rId73"/>
              </p:custDataLst>
            </p:nvPr>
          </p:nvSpPr>
          <p:spPr>
            <a:xfrm>
              <a:off x="2686050" y="55499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17891" y="10670"/>
                  </a:lnTo>
                  <a:lnTo>
                    <a:pt x="25057" y="30443"/>
                  </a:lnTo>
                  <a:lnTo>
                    <a:pt x="35233" y="75453"/>
                  </a:lnTo>
                  <a:lnTo>
                    <a:pt x="381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93"/>
            <p:cNvSpPr/>
            <p:nvPr>
              <p:custDataLst>
                <p:tags r:id="rId74"/>
              </p:custDataLst>
            </p:nvPr>
          </p:nvSpPr>
          <p:spPr>
            <a:xfrm>
              <a:off x="3282950" y="54927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1881" y="4738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94"/>
            <p:cNvSpPr/>
            <p:nvPr>
              <p:custDataLst>
                <p:tags r:id="rId75"/>
              </p:custDataLst>
            </p:nvPr>
          </p:nvSpPr>
          <p:spPr>
            <a:xfrm>
              <a:off x="3333750" y="5245100"/>
              <a:ext cx="145694" cy="330201"/>
            </a:xfrm>
            <a:custGeom>
              <a:avLst/>
              <a:gdLst/>
              <a:ahLst/>
              <a:cxnLst/>
              <a:rect l="0" t="0" r="0" b="0"/>
              <a:pathLst>
                <a:path w="145694" h="330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231" y="19459"/>
                  </a:lnTo>
                  <a:lnTo>
                    <a:pt x="78417" y="52097"/>
                  </a:lnTo>
                  <a:lnTo>
                    <a:pt x="105408" y="83126"/>
                  </a:lnTo>
                  <a:lnTo>
                    <a:pt x="129163" y="120436"/>
                  </a:lnTo>
                  <a:lnTo>
                    <a:pt x="142072" y="160536"/>
                  </a:lnTo>
                  <a:lnTo>
                    <a:pt x="145693" y="200466"/>
                  </a:lnTo>
                  <a:lnTo>
                    <a:pt x="140247" y="237027"/>
                  </a:lnTo>
                  <a:lnTo>
                    <a:pt x="118539" y="282603"/>
                  </a:lnTo>
                  <a:lnTo>
                    <a:pt x="762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95"/>
            <p:cNvSpPr/>
            <p:nvPr>
              <p:custDataLst>
                <p:tags r:id="rId76"/>
              </p:custDataLst>
            </p:nvPr>
          </p:nvSpPr>
          <p:spPr>
            <a:xfrm>
              <a:off x="3587750" y="55245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2829" y="13484"/>
                  </a:lnTo>
                  <a:lnTo>
                    <a:pt x="57248" y="387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16"/>
          <p:cNvGrpSpPr/>
          <p:nvPr/>
        </p:nvGrpSpPr>
        <p:grpSpPr>
          <a:xfrm>
            <a:off x="3973924" y="5262937"/>
            <a:ext cx="1233077" cy="401264"/>
            <a:chOff x="3973924" y="5262937"/>
            <a:chExt cx="1233077" cy="401264"/>
          </a:xfrm>
        </p:grpSpPr>
        <p:sp>
          <p:nvSpPr>
            <p:cNvPr id="181" name="SMARTInkShape-596"/>
            <p:cNvSpPr/>
            <p:nvPr>
              <p:custDataLst>
                <p:tags r:id="rId56"/>
              </p:custDataLst>
            </p:nvPr>
          </p:nvSpPr>
          <p:spPr>
            <a:xfrm>
              <a:off x="3973924" y="5276850"/>
              <a:ext cx="83727" cy="256883"/>
            </a:xfrm>
            <a:custGeom>
              <a:avLst/>
              <a:gdLst/>
              <a:ahLst/>
              <a:cxnLst/>
              <a:rect l="0" t="0" r="0" b="0"/>
              <a:pathLst>
                <a:path w="83727" h="256883">
                  <a:moveTo>
                    <a:pt x="45626" y="0"/>
                  </a:moveTo>
                  <a:lnTo>
                    <a:pt x="45626" y="0"/>
                  </a:lnTo>
                  <a:lnTo>
                    <a:pt x="31811" y="26367"/>
                  </a:lnTo>
                  <a:lnTo>
                    <a:pt x="19895" y="64962"/>
                  </a:lnTo>
                  <a:lnTo>
                    <a:pt x="12318" y="99428"/>
                  </a:lnTo>
                  <a:lnTo>
                    <a:pt x="6598" y="138264"/>
                  </a:lnTo>
                  <a:lnTo>
                    <a:pt x="1704" y="175280"/>
                  </a:lnTo>
                  <a:lnTo>
                    <a:pt x="0" y="207725"/>
                  </a:lnTo>
                  <a:lnTo>
                    <a:pt x="6298" y="231551"/>
                  </a:lnTo>
                  <a:lnTo>
                    <a:pt x="19915" y="247786"/>
                  </a:lnTo>
                  <a:lnTo>
                    <a:pt x="28485" y="254091"/>
                  </a:lnTo>
                  <a:lnTo>
                    <a:pt x="38432" y="256882"/>
                  </a:lnTo>
                  <a:lnTo>
                    <a:pt x="8372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97"/>
            <p:cNvSpPr/>
            <p:nvPr>
              <p:custDataLst>
                <p:tags r:id="rId57"/>
              </p:custDataLst>
            </p:nvPr>
          </p:nvSpPr>
          <p:spPr>
            <a:xfrm>
              <a:off x="4159250" y="52959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6742" y="21048"/>
                  </a:lnTo>
                  <a:lnTo>
                    <a:pt x="46453" y="61733"/>
                  </a:lnTo>
                  <a:lnTo>
                    <a:pt x="83808" y="108855"/>
                  </a:lnTo>
                  <a:lnTo>
                    <a:pt x="1143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98"/>
            <p:cNvSpPr/>
            <p:nvPr>
              <p:custDataLst>
                <p:tags r:id="rId58"/>
              </p:custDataLst>
            </p:nvPr>
          </p:nvSpPr>
          <p:spPr>
            <a:xfrm>
              <a:off x="4216400" y="5283200"/>
              <a:ext cx="95251" cy="266701"/>
            </a:xfrm>
            <a:custGeom>
              <a:avLst/>
              <a:gdLst/>
              <a:ahLst/>
              <a:cxnLst/>
              <a:rect l="0" t="0" r="0" b="0"/>
              <a:pathLst>
                <a:path w="95251" h="26670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81435" y="5645"/>
                  </a:lnTo>
                  <a:lnTo>
                    <a:pt x="48144" y="43338"/>
                  </a:lnTo>
                  <a:lnTo>
                    <a:pt x="26548" y="86172"/>
                  </a:lnTo>
                  <a:lnTo>
                    <a:pt x="12064" y="122227"/>
                  </a:lnTo>
                  <a:lnTo>
                    <a:pt x="7102" y="165029"/>
                  </a:lnTo>
                  <a:lnTo>
                    <a:pt x="6449" y="206718"/>
                  </a:lnTo>
                  <a:lnTo>
                    <a:pt x="4474" y="25195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99"/>
            <p:cNvSpPr/>
            <p:nvPr>
              <p:custDataLst>
                <p:tags r:id="rId59"/>
              </p:custDataLst>
            </p:nvPr>
          </p:nvSpPr>
          <p:spPr>
            <a:xfrm>
              <a:off x="4314781" y="5486739"/>
              <a:ext cx="85770" cy="99500"/>
            </a:xfrm>
            <a:custGeom>
              <a:avLst/>
              <a:gdLst/>
              <a:ahLst/>
              <a:cxnLst/>
              <a:rect l="0" t="0" r="0" b="0"/>
              <a:pathLst>
                <a:path w="85770" h="99500">
                  <a:moveTo>
                    <a:pt x="3219" y="12361"/>
                  </a:moveTo>
                  <a:lnTo>
                    <a:pt x="3219" y="12361"/>
                  </a:lnTo>
                  <a:lnTo>
                    <a:pt x="25587" y="2235"/>
                  </a:lnTo>
                  <a:lnTo>
                    <a:pt x="51085" y="0"/>
                  </a:lnTo>
                  <a:lnTo>
                    <a:pt x="54885" y="1298"/>
                  </a:lnTo>
                  <a:lnTo>
                    <a:pt x="60989" y="6503"/>
                  </a:lnTo>
                  <a:lnTo>
                    <a:pt x="62193" y="11278"/>
                  </a:lnTo>
                  <a:lnTo>
                    <a:pt x="61650" y="24109"/>
                  </a:lnTo>
                  <a:lnTo>
                    <a:pt x="53413" y="39219"/>
                  </a:lnTo>
                  <a:lnTo>
                    <a:pt x="7437" y="84903"/>
                  </a:lnTo>
                  <a:lnTo>
                    <a:pt x="1566" y="92345"/>
                  </a:lnTo>
                  <a:lnTo>
                    <a:pt x="0" y="95317"/>
                  </a:lnTo>
                  <a:lnTo>
                    <a:pt x="367" y="97298"/>
                  </a:lnTo>
                  <a:lnTo>
                    <a:pt x="2023" y="98619"/>
                  </a:lnTo>
                  <a:lnTo>
                    <a:pt x="4538" y="99499"/>
                  </a:lnTo>
                  <a:lnTo>
                    <a:pt x="47207" y="99147"/>
                  </a:lnTo>
                  <a:lnTo>
                    <a:pt x="85769" y="9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00"/>
            <p:cNvSpPr/>
            <p:nvPr>
              <p:custDataLst>
                <p:tags r:id="rId60"/>
              </p:custDataLst>
            </p:nvPr>
          </p:nvSpPr>
          <p:spPr>
            <a:xfrm>
              <a:off x="4457700" y="558800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52272" y="276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01"/>
            <p:cNvSpPr/>
            <p:nvPr>
              <p:custDataLst>
                <p:tags r:id="rId61"/>
              </p:custDataLst>
            </p:nvPr>
          </p:nvSpPr>
          <p:spPr>
            <a:xfrm>
              <a:off x="4616450" y="5327650"/>
              <a:ext cx="190501" cy="196851"/>
            </a:xfrm>
            <a:custGeom>
              <a:avLst/>
              <a:gdLst/>
              <a:ahLst/>
              <a:cxnLst/>
              <a:rect l="0" t="0" r="0" b="0"/>
              <a:pathLst>
                <a:path w="190501" h="196851">
                  <a:moveTo>
                    <a:pt x="0" y="0"/>
                  </a:moveTo>
                  <a:lnTo>
                    <a:pt x="0" y="0"/>
                  </a:lnTo>
                  <a:lnTo>
                    <a:pt x="16620" y="7186"/>
                  </a:lnTo>
                  <a:lnTo>
                    <a:pt x="56174" y="37350"/>
                  </a:lnTo>
                  <a:lnTo>
                    <a:pt x="94961" y="73390"/>
                  </a:lnTo>
                  <a:lnTo>
                    <a:pt x="131382" y="117230"/>
                  </a:lnTo>
                  <a:lnTo>
                    <a:pt x="162635" y="160324"/>
                  </a:lnTo>
                  <a:lnTo>
                    <a:pt x="1905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02"/>
            <p:cNvSpPr/>
            <p:nvPr>
              <p:custDataLst>
                <p:tags r:id="rId62"/>
              </p:custDataLst>
            </p:nvPr>
          </p:nvSpPr>
          <p:spPr>
            <a:xfrm>
              <a:off x="4673600" y="5302250"/>
              <a:ext cx="120651" cy="254001"/>
            </a:xfrm>
            <a:custGeom>
              <a:avLst/>
              <a:gdLst/>
              <a:ahLst/>
              <a:cxnLst/>
              <a:rect l="0" t="0" r="0" b="0"/>
              <a:pathLst>
                <a:path w="120651" h="254001">
                  <a:moveTo>
                    <a:pt x="120650" y="0"/>
                  </a:moveTo>
                  <a:lnTo>
                    <a:pt x="120650" y="0"/>
                  </a:lnTo>
                  <a:lnTo>
                    <a:pt x="110537" y="10113"/>
                  </a:lnTo>
                  <a:lnTo>
                    <a:pt x="91815" y="49113"/>
                  </a:lnTo>
                  <a:lnTo>
                    <a:pt x="70322" y="94358"/>
                  </a:lnTo>
                  <a:lnTo>
                    <a:pt x="54302" y="129425"/>
                  </a:lnTo>
                  <a:lnTo>
                    <a:pt x="39656" y="164297"/>
                  </a:lnTo>
                  <a:lnTo>
                    <a:pt x="19511" y="21189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03"/>
            <p:cNvSpPr/>
            <p:nvPr>
              <p:custDataLst>
                <p:tags r:id="rId63"/>
              </p:custDataLst>
            </p:nvPr>
          </p:nvSpPr>
          <p:spPr>
            <a:xfrm>
              <a:off x="4849138" y="5470216"/>
              <a:ext cx="103863" cy="97180"/>
            </a:xfrm>
            <a:custGeom>
              <a:avLst/>
              <a:gdLst/>
              <a:ahLst/>
              <a:cxnLst/>
              <a:rect l="0" t="0" r="0" b="0"/>
              <a:pathLst>
                <a:path w="103863" h="97180">
                  <a:moveTo>
                    <a:pt x="21312" y="9834"/>
                  </a:moveTo>
                  <a:lnTo>
                    <a:pt x="21312" y="9834"/>
                  </a:lnTo>
                  <a:lnTo>
                    <a:pt x="21312" y="6463"/>
                  </a:lnTo>
                  <a:lnTo>
                    <a:pt x="22017" y="5470"/>
                  </a:lnTo>
                  <a:lnTo>
                    <a:pt x="23194" y="4808"/>
                  </a:lnTo>
                  <a:lnTo>
                    <a:pt x="24683" y="4367"/>
                  </a:lnTo>
                  <a:lnTo>
                    <a:pt x="30150" y="374"/>
                  </a:lnTo>
                  <a:lnTo>
                    <a:pt x="32849" y="0"/>
                  </a:lnTo>
                  <a:lnTo>
                    <a:pt x="39610" y="1465"/>
                  </a:lnTo>
                  <a:lnTo>
                    <a:pt x="45436" y="6350"/>
                  </a:lnTo>
                  <a:lnTo>
                    <a:pt x="47978" y="9627"/>
                  </a:lnTo>
                  <a:lnTo>
                    <a:pt x="48968" y="13929"/>
                  </a:lnTo>
                  <a:lnTo>
                    <a:pt x="48184" y="24354"/>
                  </a:lnTo>
                  <a:lnTo>
                    <a:pt x="40407" y="42124"/>
                  </a:lnTo>
                  <a:lnTo>
                    <a:pt x="986" y="81071"/>
                  </a:lnTo>
                  <a:lnTo>
                    <a:pt x="0" y="83431"/>
                  </a:lnTo>
                  <a:lnTo>
                    <a:pt x="49" y="85710"/>
                  </a:lnTo>
                  <a:lnTo>
                    <a:pt x="787" y="87935"/>
                  </a:lnTo>
                  <a:lnTo>
                    <a:pt x="7250" y="92288"/>
                  </a:lnTo>
                  <a:lnTo>
                    <a:pt x="11937" y="94437"/>
                  </a:lnTo>
                  <a:lnTo>
                    <a:pt x="50583" y="97179"/>
                  </a:lnTo>
                  <a:lnTo>
                    <a:pt x="103862" y="9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04"/>
            <p:cNvSpPr/>
            <p:nvPr>
              <p:custDataLst>
                <p:tags r:id="rId64"/>
              </p:custDataLst>
            </p:nvPr>
          </p:nvSpPr>
          <p:spPr>
            <a:xfrm>
              <a:off x="5010150" y="5262937"/>
              <a:ext cx="137600" cy="337764"/>
            </a:xfrm>
            <a:custGeom>
              <a:avLst/>
              <a:gdLst/>
              <a:ahLst/>
              <a:cxnLst/>
              <a:rect l="0" t="0" r="0" b="0"/>
              <a:pathLst>
                <a:path w="137600" h="337764">
                  <a:moveTo>
                    <a:pt x="12700" y="7563"/>
                  </a:moveTo>
                  <a:lnTo>
                    <a:pt x="12700" y="7563"/>
                  </a:lnTo>
                  <a:lnTo>
                    <a:pt x="26184" y="821"/>
                  </a:lnTo>
                  <a:lnTo>
                    <a:pt x="58166" y="0"/>
                  </a:lnTo>
                  <a:lnTo>
                    <a:pt x="81120" y="8200"/>
                  </a:lnTo>
                  <a:lnTo>
                    <a:pt x="92180" y="14338"/>
                  </a:lnTo>
                  <a:lnTo>
                    <a:pt x="110113" y="38091"/>
                  </a:lnTo>
                  <a:lnTo>
                    <a:pt x="124433" y="70519"/>
                  </a:lnTo>
                  <a:lnTo>
                    <a:pt x="135501" y="108451"/>
                  </a:lnTo>
                  <a:lnTo>
                    <a:pt x="137599" y="148828"/>
                  </a:lnTo>
                  <a:lnTo>
                    <a:pt x="132416" y="189586"/>
                  </a:lnTo>
                  <a:lnTo>
                    <a:pt x="120705" y="228868"/>
                  </a:lnTo>
                  <a:lnTo>
                    <a:pt x="96685" y="263730"/>
                  </a:lnTo>
                  <a:lnTo>
                    <a:pt x="49343" y="305479"/>
                  </a:lnTo>
                  <a:lnTo>
                    <a:pt x="0" y="33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05"/>
            <p:cNvSpPr/>
            <p:nvPr>
              <p:custDataLst>
                <p:tags r:id="rId65"/>
              </p:custDataLst>
            </p:nvPr>
          </p:nvSpPr>
          <p:spPr>
            <a:xfrm>
              <a:off x="5187950" y="55308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17"/>
          <p:cNvGrpSpPr/>
          <p:nvPr/>
        </p:nvGrpSpPr>
        <p:grpSpPr>
          <a:xfrm>
            <a:off x="5530850" y="5137150"/>
            <a:ext cx="587145" cy="508001"/>
            <a:chOff x="5530850" y="5137150"/>
            <a:chExt cx="587145" cy="508001"/>
          </a:xfrm>
        </p:grpSpPr>
        <p:sp>
          <p:nvSpPr>
            <p:cNvPr id="192" name="SMARTInkShape-606"/>
            <p:cNvSpPr/>
            <p:nvPr>
              <p:custDataLst>
                <p:tags r:id="rId53"/>
              </p:custDataLst>
            </p:nvPr>
          </p:nvSpPr>
          <p:spPr>
            <a:xfrm>
              <a:off x="5530850" y="55181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07"/>
            <p:cNvSpPr/>
            <p:nvPr>
              <p:custDataLst>
                <p:tags r:id="rId54"/>
              </p:custDataLst>
            </p:nvPr>
          </p:nvSpPr>
          <p:spPr>
            <a:xfrm>
              <a:off x="5810250" y="54991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08"/>
            <p:cNvSpPr/>
            <p:nvPr>
              <p:custDataLst>
                <p:tags r:id="rId55"/>
              </p:custDataLst>
            </p:nvPr>
          </p:nvSpPr>
          <p:spPr>
            <a:xfrm>
              <a:off x="6000750" y="5137150"/>
              <a:ext cx="117245" cy="508001"/>
            </a:xfrm>
            <a:custGeom>
              <a:avLst/>
              <a:gdLst/>
              <a:ahLst/>
              <a:cxnLst/>
              <a:rect l="0" t="0" r="0" b="0"/>
              <a:pathLst>
                <a:path w="117245" h="508001">
                  <a:moveTo>
                    <a:pt x="38100" y="0"/>
                  </a:moveTo>
                  <a:lnTo>
                    <a:pt x="38100" y="0"/>
                  </a:lnTo>
                  <a:lnTo>
                    <a:pt x="49651" y="7186"/>
                  </a:lnTo>
                  <a:lnTo>
                    <a:pt x="69902" y="28156"/>
                  </a:lnTo>
                  <a:lnTo>
                    <a:pt x="93070" y="64003"/>
                  </a:lnTo>
                  <a:lnTo>
                    <a:pt x="111537" y="101749"/>
                  </a:lnTo>
                  <a:lnTo>
                    <a:pt x="117244" y="139038"/>
                  </a:lnTo>
                  <a:lnTo>
                    <a:pt x="113209" y="181720"/>
                  </a:lnTo>
                  <a:lnTo>
                    <a:pt x="102246" y="217536"/>
                  </a:lnTo>
                  <a:lnTo>
                    <a:pt x="86119" y="253379"/>
                  </a:lnTo>
                  <a:lnTo>
                    <a:pt x="80068" y="290032"/>
                  </a:lnTo>
                  <a:lnTo>
                    <a:pt x="93714" y="335793"/>
                  </a:lnTo>
                  <a:lnTo>
                    <a:pt x="100682" y="355029"/>
                  </a:lnTo>
                  <a:lnTo>
                    <a:pt x="99055" y="402546"/>
                  </a:lnTo>
                  <a:lnTo>
                    <a:pt x="83770" y="433615"/>
                  </a:lnTo>
                  <a:lnTo>
                    <a:pt x="45517" y="473025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18"/>
          <p:cNvGrpSpPr/>
          <p:nvPr/>
        </p:nvGrpSpPr>
        <p:grpSpPr>
          <a:xfrm>
            <a:off x="2103649" y="6007100"/>
            <a:ext cx="1363452" cy="387351"/>
            <a:chOff x="2103649" y="6007100"/>
            <a:chExt cx="1363452" cy="387351"/>
          </a:xfrm>
        </p:grpSpPr>
        <p:sp>
          <p:nvSpPr>
            <p:cNvPr id="196" name="SMARTInkShape-609"/>
            <p:cNvSpPr/>
            <p:nvPr>
              <p:custDataLst>
                <p:tags r:id="rId42"/>
              </p:custDataLst>
            </p:nvPr>
          </p:nvSpPr>
          <p:spPr>
            <a:xfrm>
              <a:off x="2103649" y="6015215"/>
              <a:ext cx="93452" cy="379236"/>
            </a:xfrm>
            <a:custGeom>
              <a:avLst/>
              <a:gdLst/>
              <a:ahLst/>
              <a:cxnLst/>
              <a:rect l="0" t="0" r="0" b="0"/>
              <a:pathLst>
                <a:path w="93452" h="379236">
                  <a:moveTo>
                    <a:pt x="93451" y="10935"/>
                  </a:moveTo>
                  <a:lnTo>
                    <a:pt x="93451" y="10935"/>
                  </a:lnTo>
                  <a:lnTo>
                    <a:pt x="93451" y="4193"/>
                  </a:lnTo>
                  <a:lnTo>
                    <a:pt x="92745" y="2207"/>
                  </a:lnTo>
                  <a:lnTo>
                    <a:pt x="91569" y="884"/>
                  </a:lnTo>
                  <a:lnTo>
                    <a:pt x="90080" y="0"/>
                  </a:lnTo>
                  <a:lnTo>
                    <a:pt x="77871" y="2129"/>
                  </a:lnTo>
                  <a:lnTo>
                    <a:pt x="31463" y="22046"/>
                  </a:lnTo>
                  <a:lnTo>
                    <a:pt x="7978" y="44488"/>
                  </a:lnTo>
                  <a:lnTo>
                    <a:pt x="900" y="57833"/>
                  </a:lnTo>
                  <a:lnTo>
                    <a:pt x="0" y="63367"/>
                  </a:lnTo>
                  <a:lnTo>
                    <a:pt x="811" y="68468"/>
                  </a:lnTo>
                  <a:lnTo>
                    <a:pt x="5476" y="77897"/>
                  </a:lnTo>
                  <a:lnTo>
                    <a:pt x="52520" y="120855"/>
                  </a:lnTo>
                  <a:lnTo>
                    <a:pt x="66557" y="147043"/>
                  </a:lnTo>
                  <a:lnTo>
                    <a:pt x="73737" y="172322"/>
                  </a:lnTo>
                  <a:lnTo>
                    <a:pt x="74576" y="190612"/>
                  </a:lnTo>
                  <a:lnTo>
                    <a:pt x="72401" y="197042"/>
                  </a:lnTo>
                  <a:lnTo>
                    <a:pt x="64340" y="206068"/>
                  </a:lnTo>
                  <a:lnTo>
                    <a:pt x="53701" y="210549"/>
                  </a:lnTo>
                  <a:lnTo>
                    <a:pt x="28481" y="213926"/>
                  </a:lnTo>
                  <a:lnTo>
                    <a:pt x="26854" y="213290"/>
                  </a:lnTo>
                  <a:lnTo>
                    <a:pt x="25770" y="212161"/>
                  </a:lnTo>
                  <a:lnTo>
                    <a:pt x="25047" y="210701"/>
                  </a:lnTo>
                  <a:lnTo>
                    <a:pt x="25976" y="209730"/>
                  </a:lnTo>
                  <a:lnTo>
                    <a:pt x="34026" y="208361"/>
                  </a:lnTo>
                  <a:lnTo>
                    <a:pt x="46053" y="208661"/>
                  </a:lnTo>
                  <a:lnTo>
                    <a:pt x="71478" y="216646"/>
                  </a:lnTo>
                  <a:lnTo>
                    <a:pt x="78511" y="224424"/>
                  </a:lnTo>
                  <a:lnTo>
                    <a:pt x="81375" y="229460"/>
                  </a:lnTo>
                  <a:lnTo>
                    <a:pt x="81167" y="236346"/>
                  </a:lnTo>
                  <a:lnTo>
                    <a:pt x="65624" y="272746"/>
                  </a:lnTo>
                  <a:lnTo>
                    <a:pt x="42637" y="312875"/>
                  </a:lnTo>
                  <a:lnTo>
                    <a:pt x="26417" y="343391"/>
                  </a:lnTo>
                  <a:lnTo>
                    <a:pt x="24067" y="352516"/>
                  </a:lnTo>
                  <a:lnTo>
                    <a:pt x="23912" y="359306"/>
                  </a:lnTo>
                  <a:lnTo>
                    <a:pt x="25925" y="364537"/>
                  </a:lnTo>
                  <a:lnTo>
                    <a:pt x="33806" y="372232"/>
                  </a:lnTo>
                  <a:lnTo>
                    <a:pt x="87101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10"/>
            <p:cNvSpPr/>
            <p:nvPr>
              <p:custDataLst>
                <p:tags r:id="rId43"/>
              </p:custDataLst>
            </p:nvPr>
          </p:nvSpPr>
          <p:spPr>
            <a:xfrm>
              <a:off x="2304957" y="6056472"/>
              <a:ext cx="108044" cy="276690"/>
            </a:xfrm>
            <a:custGeom>
              <a:avLst/>
              <a:gdLst/>
              <a:ahLst/>
              <a:cxnLst/>
              <a:rect l="0" t="0" r="0" b="0"/>
              <a:pathLst>
                <a:path w="108044" h="276690">
                  <a:moveTo>
                    <a:pt x="95343" y="14128"/>
                  </a:moveTo>
                  <a:lnTo>
                    <a:pt x="95343" y="14128"/>
                  </a:lnTo>
                  <a:lnTo>
                    <a:pt x="83134" y="1919"/>
                  </a:lnTo>
                  <a:lnTo>
                    <a:pt x="80148" y="344"/>
                  </a:lnTo>
                  <a:lnTo>
                    <a:pt x="77452" y="0"/>
                  </a:lnTo>
                  <a:lnTo>
                    <a:pt x="74949" y="476"/>
                  </a:lnTo>
                  <a:lnTo>
                    <a:pt x="57942" y="18000"/>
                  </a:lnTo>
                  <a:lnTo>
                    <a:pt x="38400" y="52278"/>
                  </a:lnTo>
                  <a:lnTo>
                    <a:pt x="25585" y="83294"/>
                  </a:lnTo>
                  <a:lnTo>
                    <a:pt x="13539" y="117541"/>
                  </a:lnTo>
                  <a:lnTo>
                    <a:pt x="3482" y="151576"/>
                  </a:lnTo>
                  <a:lnTo>
                    <a:pt x="0" y="199101"/>
                  </a:lnTo>
                  <a:lnTo>
                    <a:pt x="13549" y="241090"/>
                  </a:lnTo>
                  <a:lnTo>
                    <a:pt x="27711" y="259874"/>
                  </a:lnTo>
                  <a:lnTo>
                    <a:pt x="43412" y="271515"/>
                  </a:lnTo>
                  <a:lnTo>
                    <a:pt x="59797" y="276689"/>
                  </a:lnTo>
                  <a:lnTo>
                    <a:pt x="78369" y="275225"/>
                  </a:lnTo>
                  <a:lnTo>
                    <a:pt x="108043" y="26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11"/>
            <p:cNvSpPr/>
            <p:nvPr>
              <p:custDataLst>
                <p:tags r:id="rId44"/>
              </p:custDataLst>
            </p:nvPr>
          </p:nvSpPr>
          <p:spPr>
            <a:xfrm>
              <a:off x="2470150" y="6084183"/>
              <a:ext cx="101601" cy="119768"/>
            </a:xfrm>
            <a:custGeom>
              <a:avLst/>
              <a:gdLst/>
              <a:ahLst/>
              <a:cxnLst/>
              <a:rect l="0" t="0" r="0" b="0"/>
              <a:pathLst>
                <a:path w="10160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2638" y="33671"/>
                  </a:lnTo>
                  <a:lnTo>
                    <a:pt x="63617" y="77229"/>
                  </a:lnTo>
                  <a:lnTo>
                    <a:pt x="1016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12"/>
            <p:cNvSpPr/>
            <p:nvPr>
              <p:custDataLst>
                <p:tags r:id="rId45"/>
              </p:custDataLst>
            </p:nvPr>
          </p:nvSpPr>
          <p:spPr>
            <a:xfrm>
              <a:off x="2552931" y="6071744"/>
              <a:ext cx="88670" cy="221107"/>
            </a:xfrm>
            <a:custGeom>
              <a:avLst/>
              <a:gdLst/>
              <a:ahLst/>
              <a:cxnLst/>
              <a:rect l="0" t="0" r="0" b="0"/>
              <a:pathLst>
                <a:path w="88670" h="221107">
                  <a:moveTo>
                    <a:pt x="88669" y="11556"/>
                  </a:moveTo>
                  <a:lnTo>
                    <a:pt x="88669" y="11556"/>
                  </a:lnTo>
                  <a:lnTo>
                    <a:pt x="88669" y="0"/>
                  </a:lnTo>
                  <a:lnTo>
                    <a:pt x="45048" y="29656"/>
                  </a:lnTo>
                  <a:lnTo>
                    <a:pt x="27296" y="44907"/>
                  </a:lnTo>
                  <a:lnTo>
                    <a:pt x="13099" y="59067"/>
                  </a:lnTo>
                  <a:lnTo>
                    <a:pt x="5694" y="65128"/>
                  </a:lnTo>
                  <a:lnTo>
                    <a:pt x="2402" y="70173"/>
                  </a:lnTo>
                  <a:lnTo>
                    <a:pt x="549" y="76980"/>
                  </a:lnTo>
                  <a:lnTo>
                    <a:pt x="0" y="83466"/>
                  </a:lnTo>
                  <a:lnTo>
                    <a:pt x="1753" y="87730"/>
                  </a:lnTo>
                  <a:lnTo>
                    <a:pt x="8628" y="99589"/>
                  </a:lnTo>
                  <a:lnTo>
                    <a:pt x="16989" y="138512"/>
                  </a:lnTo>
                  <a:lnTo>
                    <a:pt x="20540" y="182444"/>
                  </a:lnTo>
                  <a:lnTo>
                    <a:pt x="25169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13"/>
            <p:cNvSpPr/>
            <p:nvPr>
              <p:custDataLst>
                <p:tags r:id="rId46"/>
              </p:custDataLst>
            </p:nvPr>
          </p:nvSpPr>
          <p:spPr>
            <a:xfrm>
              <a:off x="2667000" y="62230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0540" y="49209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14"/>
            <p:cNvSpPr/>
            <p:nvPr>
              <p:custDataLst>
                <p:tags r:id="rId47"/>
              </p:custDataLst>
            </p:nvPr>
          </p:nvSpPr>
          <p:spPr>
            <a:xfrm>
              <a:off x="2762250" y="6280150"/>
              <a:ext cx="22709" cy="50801"/>
            </a:xfrm>
            <a:custGeom>
              <a:avLst/>
              <a:gdLst/>
              <a:ahLst/>
              <a:cxnLst/>
              <a:rect l="0" t="0" r="0" b="0"/>
              <a:pathLst>
                <a:path w="22709" h="5080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2708" y="5775"/>
                  </a:lnTo>
                  <a:lnTo>
                    <a:pt x="21146" y="1220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15"/>
            <p:cNvSpPr/>
            <p:nvPr>
              <p:custDataLst>
                <p:tags r:id="rId48"/>
              </p:custDataLst>
            </p:nvPr>
          </p:nvSpPr>
          <p:spPr>
            <a:xfrm>
              <a:off x="2952750" y="6070702"/>
              <a:ext cx="165101" cy="176505"/>
            </a:xfrm>
            <a:custGeom>
              <a:avLst/>
              <a:gdLst/>
              <a:ahLst/>
              <a:cxnLst/>
              <a:rect l="0" t="0" r="0" b="0"/>
              <a:pathLst>
                <a:path w="165101" h="176505">
                  <a:moveTo>
                    <a:pt x="0" y="25298"/>
                  </a:moveTo>
                  <a:lnTo>
                    <a:pt x="0" y="25298"/>
                  </a:lnTo>
                  <a:lnTo>
                    <a:pt x="0" y="19831"/>
                  </a:lnTo>
                  <a:lnTo>
                    <a:pt x="3371" y="15838"/>
                  </a:lnTo>
                  <a:lnTo>
                    <a:pt x="48184" y="9511"/>
                  </a:lnTo>
                  <a:lnTo>
                    <a:pt x="90918" y="2529"/>
                  </a:lnTo>
                  <a:lnTo>
                    <a:pt x="133808" y="244"/>
                  </a:lnTo>
                  <a:lnTo>
                    <a:pt x="149164" y="0"/>
                  </a:lnTo>
                  <a:lnTo>
                    <a:pt x="152359" y="1377"/>
                  </a:lnTo>
                  <a:lnTo>
                    <a:pt x="154489" y="3706"/>
                  </a:lnTo>
                  <a:lnTo>
                    <a:pt x="155910" y="6669"/>
                  </a:lnTo>
                  <a:lnTo>
                    <a:pt x="154740" y="10762"/>
                  </a:lnTo>
                  <a:lnTo>
                    <a:pt x="147795" y="20954"/>
                  </a:lnTo>
                  <a:lnTo>
                    <a:pt x="104347" y="57871"/>
                  </a:lnTo>
                  <a:lnTo>
                    <a:pt x="63180" y="91077"/>
                  </a:lnTo>
                  <a:lnTo>
                    <a:pt x="23050" y="136413"/>
                  </a:lnTo>
                  <a:lnTo>
                    <a:pt x="4185" y="165154"/>
                  </a:lnTo>
                  <a:lnTo>
                    <a:pt x="1860" y="171653"/>
                  </a:lnTo>
                  <a:lnTo>
                    <a:pt x="2651" y="173667"/>
                  </a:lnTo>
                  <a:lnTo>
                    <a:pt x="4590" y="175011"/>
                  </a:lnTo>
                  <a:lnTo>
                    <a:pt x="11918" y="176504"/>
                  </a:lnTo>
                  <a:lnTo>
                    <a:pt x="39618" y="175581"/>
                  </a:lnTo>
                  <a:lnTo>
                    <a:pt x="79008" y="168813"/>
                  </a:lnTo>
                  <a:lnTo>
                    <a:pt x="126143" y="160682"/>
                  </a:lnTo>
                  <a:lnTo>
                    <a:pt x="165100" y="15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16"/>
            <p:cNvSpPr/>
            <p:nvPr>
              <p:custDataLst>
                <p:tags r:id="rId49"/>
              </p:custDataLst>
            </p:nvPr>
          </p:nvSpPr>
          <p:spPr>
            <a:xfrm>
              <a:off x="3175000" y="6178550"/>
              <a:ext cx="11818" cy="82551"/>
            </a:xfrm>
            <a:custGeom>
              <a:avLst/>
              <a:gdLst/>
              <a:ahLst/>
              <a:cxnLst/>
              <a:rect l="0" t="0" r="0" b="0"/>
              <a:pathLst>
                <a:path w="11818" h="825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1817" y="24419"/>
                  </a:lnTo>
                  <a:lnTo>
                    <a:pt x="3784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17"/>
            <p:cNvSpPr/>
            <p:nvPr>
              <p:custDataLst>
                <p:tags r:id="rId50"/>
              </p:custDataLst>
            </p:nvPr>
          </p:nvSpPr>
          <p:spPr>
            <a:xfrm>
              <a:off x="3213100" y="62230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63108" y="15580"/>
                  </a:lnTo>
                  <a:lnTo>
                    <a:pt x="16853" y="5652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18"/>
            <p:cNvSpPr/>
            <p:nvPr>
              <p:custDataLst>
                <p:tags r:id="rId51"/>
              </p:custDataLst>
            </p:nvPr>
          </p:nvSpPr>
          <p:spPr>
            <a:xfrm>
              <a:off x="3206750" y="6007100"/>
              <a:ext cx="71023" cy="279401"/>
            </a:xfrm>
            <a:custGeom>
              <a:avLst/>
              <a:gdLst/>
              <a:ahLst/>
              <a:cxnLst/>
              <a:rect l="0" t="0" r="0" b="0"/>
              <a:pathLst>
                <a:path w="71023" h="279401">
                  <a:moveTo>
                    <a:pt x="19050" y="0"/>
                  </a:moveTo>
                  <a:lnTo>
                    <a:pt x="19050" y="0"/>
                  </a:lnTo>
                  <a:lnTo>
                    <a:pt x="42815" y="27136"/>
                  </a:lnTo>
                  <a:lnTo>
                    <a:pt x="58656" y="62693"/>
                  </a:lnTo>
                  <a:lnTo>
                    <a:pt x="66925" y="101753"/>
                  </a:lnTo>
                  <a:lnTo>
                    <a:pt x="71022" y="144606"/>
                  </a:lnTo>
                  <a:lnTo>
                    <a:pt x="60084" y="187172"/>
                  </a:lnTo>
                  <a:lnTo>
                    <a:pt x="39307" y="231993"/>
                  </a:lnTo>
                  <a:lnTo>
                    <a:pt x="29464" y="24915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19"/>
            <p:cNvSpPr/>
            <p:nvPr>
              <p:custDataLst>
                <p:tags r:id="rId52"/>
              </p:custDataLst>
            </p:nvPr>
          </p:nvSpPr>
          <p:spPr>
            <a:xfrm>
              <a:off x="3422650" y="625475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23480" y="4404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19"/>
          <p:cNvGrpSpPr/>
          <p:nvPr/>
        </p:nvGrpSpPr>
        <p:grpSpPr>
          <a:xfrm>
            <a:off x="3726283" y="5929125"/>
            <a:ext cx="1556918" cy="357376"/>
            <a:chOff x="3726283" y="5929125"/>
            <a:chExt cx="1556918" cy="357376"/>
          </a:xfrm>
        </p:grpSpPr>
        <p:sp>
          <p:nvSpPr>
            <p:cNvPr id="208" name="SMARTInkShape-620"/>
            <p:cNvSpPr/>
            <p:nvPr>
              <p:custDataLst>
                <p:tags r:id="rId30"/>
              </p:custDataLst>
            </p:nvPr>
          </p:nvSpPr>
          <p:spPr>
            <a:xfrm>
              <a:off x="3726283" y="6002515"/>
              <a:ext cx="64668" cy="283986"/>
            </a:xfrm>
            <a:custGeom>
              <a:avLst/>
              <a:gdLst/>
              <a:ahLst/>
              <a:cxnLst/>
              <a:rect l="0" t="0" r="0" b="0"/>
              <a:pathLst>
                <a:path w="64668" h="283986">
                  <a:moveTo>
                    <a:pt x="58317" y="10935"/>
                  </a:moveTo>
                  <a:lnTo>
                    <a:pt x="58317" y="10935"/>
                  </a:lnTo>
                  <a:lnTo>
                    <a:pt x="54946" y="4193"/>
                  </a:lnTo>
                  <a:lnTo>
                    <a:pt x="52542" y="2206"/>
                  </a:lnTo>
                  <a:lnTo>
                    <a:pt x="46108" y="0"/>
                  </a:lnTo>
                  <a:lnTo>
                    <a:pt x="43122" y="1529"/>
                  </a:lnTo>
                  <a:lnTo>
                    <a:pt x="37923" y="8871"/>
                  </a:lnTo>
                  <a:lnTo>
                    <a:pt x="19402" y="52521"/>
                  </a:lnTo>
                  <a:lnTo>
                    <a:pt x="10212" y="85155"/>
                  </a:lnTo>
                  <a:lnTo>
                    <a:pt x="3306" y="124591"/>
                  </a:lnTo>
                  <a:lnTo>
                    <a:pt x="0" y="166576"/>
                  </a:lnTo>
                  <a:lnTo>
                    <a:pt x="3235" y="206403"/>
                  </a:lnTo>
                  <a:lnTo>
                    <a:pt x="19732" y="251042"/>
                  </a:lnTo>
                  <a:lnTo>
                    <a:pt x="36464" y="267696"/>
                  </a:lnTo>
                  <a:lnTo>
                    <a:pt x="64667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21"/>
            <p:cNvSpPr/>
            <p:nvPr>
              <p:custDataLst>
                <p:tags r:id="rId31"/>
              </p:custDataLst>
            </p:nvPr>
          </p:nvSpPr>
          <p:spPr>
            <a:xfrm>
              <a:off x="3924300" y="6035191"/>
              <a:ext cx="76201" cy="98910"/>
            </a:xfrm>
            <a:custGeom>
              <a:avLst/>
              <a:gdLst/>
              <a:ahLst/>
              <a:cxnLst/>
              <a:rect l="0" t="0" r="0" b="0"/>
              <a:pathLst>
                <a:path w="76201" h="989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15580" y="9780"/>
                  </a:lnTo>
                  <a:lnTo>
                    <a:pt x="56520" y="56602"/>
                  </a:lnTo>
                  <a:lnTo>
                    <a:pt x="7620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22"/>
            <p:cNvSpPr/>
            <p:nvPr>
              <p:custDataLst>
                <p:tags r:id="rId32"/>
              </p:custDataLst>
            </p:nvPr>
          </p:nvSpPr>
          <p:spPr>
            <a:xfrm>
              <a:off x="3995173" y="6023661"/>
              <a:ext cx="75178" cy="212040"/>
            </a:xfrm>
            <a:custGeom>
              <a:avLst/>
              <a:gdLst/>
              <a:ahLst/>
              <a:cxnLst/>
              <a:rect l="0" t="0" r="0" b="0"/>
              <a:pathLst>
                <a:path w="75178" h="212040">
                  <a:moveTo>
                    <a:pt x="75177" y="8839"/>
                  </a:moveTo>
                  <a:lnTo>
                    <a:pt x="75177" y="8839"/>
                  </a:lnTo>
                  <a:lnTo>
                    <a:pt x="66339" y="0"/>
                  </a:lnTo>
                  <a:lnTo>
                    <a:pt x="64346" y="124"/>
                  </a:lnTo>
                  <a:lnTo>
                    <a:pt x="62312" y="1618"/>
                  </a:lnTo>
                  <a:lnTo>
                    <a:pt x="50606" y="17526"/>
                  </a:lnTo>
                  <a:lnTo>
                    <a:pt x="35583" y="61062"/>
                  </a:lnTo>
                  <a:lnTo>
                    <a:pt x="19849" y="102253"/>
                  </a:lnTo>
                  <a:lnTo>
                    <a:pt x="8927" y="143655"/>
                  </a:lnTo>
                  <a:lnTo>
                    <a:pt x="2430" y="188392"/>
                  </a:lnTo>
                  <a:lnTo>
                    <a:pt x="0" y="203935"/>
                  </a:lnTo>
                  <a:lnTo>
                    <a:pt x="1070" y="206636"/>
                  </a:lnTo>
                  <a:lnTo>
                    <a:pt x="3195" y="208437"/>
                  </a:lnTo>
                  <a:lnTo>
                    <a:pt x="11677" y="2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23"/>
            <p:cNvSpPr/>
            <p:nvPr>
              <p:custDataLst>
                <p:tags r:id="rId33"/>
              </p:custDataLst>
            </p:nvPr>
          </p:nvSpPr>
          <p:spPr>
            <a:xfrm>
              <a:off x="4079392" y="6182182"/>
              <a:ext cx="86209" cy="59869"/>
            </a:xfrm>
            <a:custGeom>
              <a:avLst/>
              <a:gdLst/>
              <a:ahLst/>
              <a:cxnLst/>
              <a:rect l="0" t="0" r="0" b="0"/>
              <a:pathLst>
                <a:path w="86209" h="59869">
                  <a:moveTo>
                    <a:pt x="3658" y="15418"/>
                  </a:moveTo>
                  <a:lnTo>
                    <a:pt x="3658" y="15418"/>
                  </a:lnTo>
                  <a:lnTo>
                    <a:pt x="287" y="12047"/>
                  </a:lnTo>
                  <a:lnTo>
                    <a:pt x="0" y="11054"/>
                  </a:lnTo>
                  <a:lnTo>
                    <a:pt x="514" y="10392"/>
                  </a:lnTo>
                  <a:lnTo>
                    <a:pt x="27893" y="308"/>
                  </a:lnTo>
                  <a:lnTo>
                    <a:pt x="41240" y="0"/>
                  </a:lnTo>
                  <a:lnTo>
                    <a:pt x="52111" y="2215"/>
                  </a:lnTo>
                  <a:lnTo>
                    <a:pt x="55010" y="3794"/>
                  </a:lnTo>
                  <a:lnTo>
                    <a:pt x="56943" y="5552"/>
                  </a:lnTo>
                  <a:lnTo>
                    <a:pt x="59090" y="11268"/>
                  </a:lnTo>
                  <a:lnTo>
                    <a:pt x="59663" y="14768"/>
                  </a:lnTo>
                  <a:lnTo>
                    <a:pt x="58633" y="18512"/>
                  </a:lnTo>
                  <a:lnTo>
                    <a:pt x="53727" y="26436"/>
                  </a:lnTo>
                  <a:lnTo>
                    <a:pt x="24051" y="52234"/>
                  </a:lnTo>
                  <a:lnTo>
                    <a:pt x="25014" y="53368"/>
                  </a:lnTo>
                  <a:lnTo>
                    <a:pt x="29847" y="56509"/>
                  </a:lnTo>
                  <a:lnTo>
                    <a:pt x="43873" y="58873"/>
                  </a:lnTo>
                  <a:lnTo>
                    <a:pt x="86208" y="59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24"/>
            <p:cNvSpPr/>
            <p:nvPr>
              <p:custDataLst>
                <p:tags r:id="rId34"/>
              </p:custDataLst>
            </p:nvPr>
          </p:nvSpPr>
          <p:spPr>
            <a:xfrm>
              <a:off x="4171950" y="625475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8312" y="2095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25"/>
            <p:cNvSpPr/>
            <p:nvPr>
              <p:custDataLst>
                <p:tags r:id="rId35"/>
              </p:custDataLst>
            </p:nvPr>
          </p:nvSpPr>
          <p:spPr>
            <a:xfrm>
              <a:off x="4331660" y="6020084"/>
              <a:ext cx="119691" cy="164293"/>
            </a:xfrm>
            <a:custGeom>
              <a:avLst/>
              <a:gdLst/>
              <a:ahLst/>
              <a:cxnLst/>
              <a:rect l="0" t="0" r="0" b="0"/>
              <a:pathLst>
                <a:path w="119691" h="164293">
                  <a:moveTo>
                    <a:pt x="5390" y="12416"/>
                  </a:moveTo>
                  <a:lnTo>
                    <a:pt x="5390" y="12416"/>
                  </a:lnTo>
                  <a:lnTo>
                    <a:pt x="16235" y="11711"/>
                  </a:lnTo>
                  <a:lnTo>
                    <a:pt x="59668" y="5949"/>
                  </a:lnTo>
                  <a:lnTo>
                    <a:pt x="104677" y="356"/>
                  </a:lnTo>
                  <a:lnTo>
                    <a:pt x="112547" y="0"/>
                  </a:lnTo>
                  <a:lnTo>
                    <a:pt x="114222" y="1317"/>
                  </a:lnTo>
                  <a:lnTo>
                    <a:pt x="114634" y="3606"/>
                  </a:lnTo>
                  <a:lnTo>
                    <a:pt x="114202" y="6542"/>
                  </a:lnTo>
                  <a:lnTo>
                    <a:pt x="100111" y="20789"/>
                  </a:lnTo>
                  <a:lnTo>
                    <a:pt x="53655" y="60415"/>
                  </a:lnTo>
                  <a:lnTo>
                    <a:pt x="15448" y="101504"/>
                  </a:lnTo>
                  <a:lnTo>
                    <a:pt x="6332" y="117627"/>
                  </a:lnTo>
                  <a:lnTo>
                    <a:pt x="480" y="143343"/>
                  </a:lnTo>
                  <a:lnTo>
                    <a:pt x="0" y="148384"/>
                  </a:lnTo>
                  <a:lnTo>
                    <a:pt x="1091" y="152450"/>
                  </a:lnTo>
                  <a:lnTo>
                    <a:pt x="6066" y="158850"/>
                  </a:lnTo>
                  <a:lnTo>
                    <a:pt x="14863" y="162164"/>
                  </a:lnTo>
                  <a:lnTo>
                    <a:pt x="44499" y="164292"/>
                  </a:lnTo>
                  <a:lnTo>
                    <a:pt x="83618" y="155279"/>
                  </a:lnTo>
                  <a:lnTo>
                    <a:pt x="119690" y="14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26"/>
            <p:cNvSpPr/>
            <p:nvPr>
              <p:custDataLst>
                <p:tags r:id="rId36"/>
              </p:custDataLst>
            </p:nvPr>
          </p:nvSpPr>
          <p:spPr>
            <a:xfrm>
              <a:off x="4495800" y="6115933"/>
              <a:ext cx="120651" cy="61695"/>
            </a:xfrm>
            <a:custGeom>
              <a:avLst/>
              <a:gdLst/>
              <a:ahLst/>
              <a:cxnLst/>
              <a:rect l="0" t="0" r="0" b="0"/>
              <a:pathLst>
                <a:path w="120651" h="61695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32603" y="2749"/>
                  </a:lnTo>
                  <a:lnTo>
                    <a:pt x="41066" y="8023"/>
                  </a:lnTo>
                  <a:lnTo>
                    <a:pt x="44311" y="11403"/>
                  </a:lnTo>
                  <a:lnTo>
                    <a:pt x="47916" y="18924"/>
                  </a:lnTo>
                  <a:lnTo>
                    <a:pt x="48877" y="22904"/>
                  </a:lnTo>
                  <a:lnTo>
                    <a:pt x="48064" y="31091"/>
                  </a:lnTo>
                  <a:lnTo>
                    <a:pt x="46860" y="35250"/>
                  </a:lnTo>
                  <a:lnTo>
                    <a:pt x="39877" y="43633"/>
                  </a:lnTo>
                  <a:lnTo>
                    <a:pt x="22876" y="58898"/>
                  </a:lnTo>
                  <a:lnTo>
                    <a:pt x="22306" y="60138"/>
                  </a:lnTo>
                  <a:lnTo>
                    <a:pt x="22632" y="60965"/>
                  </a:lnTo>
                  <a:lnTo>
                    <a:pt x="23554" y="61515"/>
                  </a:lnTo>
                  <a:lnTo>
                    <a:pt x="41655" y="61694"/>
                  </a:lnTo>
                  <a:lnTo>
                    <a:pt x="81501" y="55667"/>
                  </a:lnTo>
                  <a:lnTo>
                    <a:pt x="12065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27"/>
            <p:cNvSpPr/>
            <p:nvPr>
              <p:custDataLst>
                <p:tags r:id="rId37"/>
              </p:custDataLst>
            </p:nvPr>
          </p:nvSpPr>
          <p:spPr>
            <a:xfrm>
              <a:off x="4616450" y="5929125"/>
              <a:ext cx="90219" cy="287526"/>
            </a:xfrm>
            <a:custGeom>
              <a:avLst/>
              <a:gdLst/>
              <a:ahLst/>
              <a:cxnLst/>
              <a:rect l="0" t="0" r="0" b="0"/>
              <a:pathLst>
                <a:path w="90219" h="287526">
                  <a:moveTo>
                    <a:pt x="44450" y="14475"/>
                  </a:moveTo>
                  <a:lnTo>
                    <a:pt x="44450" y="14475"/>
                  </a:lnTo>
                  <a:lnTo>
                    <a:pt x="44450" y="170"/>
                  </a:lnTo>
                  <a:lnTo>
                    <a:pt x="45155" y="0"/>
                  </a:lnTo>
                  <a:lnTo>
                    <a:pt x="65420" y="25257"/>
                  </a:lnTo>
                  <a:lnTo>
                    <a:pt x="81707" y="60630"/>
                  </a:lnTo>
                  <a:lnTo>
                    <a:pt x="90218" y="103097"/>
                  </a:lnTo>
                  <a:lnTo>
                    <a:pt x="86782" y="150407"/>
                  </a:lnTo>
                  <a:lnTo>
                    <a:pt x="68125" y="196019"/>
                  </a:lnTo>
                  <a:lnTo>
                    <a:pt x="41978" y="237991"/>
                  </a:lnTo>
                  <a:lnTo>
                    <a:pt x="0" y="28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28"/>
            <p:cNvSpPr/>
            <p:nvPr>
              <p:custDataLst>
                <p:tags r:id="rId38"/>
              </p:custDataLst>
            </p:nvPr>
          </p:nvSpPr>
          <p:spPr>
            <a:xfrm>
              <a:off x="4762500" y="6172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29"/>
            <p:cNvSpPr/>
            <p:nvPr>
              <p:custDataLst>
                <p:tags r:id="rId39"/>
              </p:custDataLst>
            </p:nvPr>
          </p:nvSpPr>
          <p:spPr>
            <a:xfrm>
              <a:off x="4914900" y="6165849"/>
              <a:ext cx="76201" cy="2"/>
            </a:xfrm>
            <a:custGeom>
              <a:avLst/>
              <a:gdLst/>
              <a:ahLst/>
              <a:cxnLst/>
              <a:rect l="0" t="0" r="0" b="0"/>
              <a:pathLst>
                <a:path w="76201" h="2">
                  <a:moveTo>
                    <a:pt x="0" y="1"/>
                  </a:moveTo>
                  <a:lnTo>
                    <a:pt x="0" y="1"/>
                  </a:lnTo>
                  <a:lnTo>
                    <a:pt x="43308" y="0"/>
                  </a:lnTo>
                  <a:lnTo>
                    <a:pt x="762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30"/>
            <p:cNvSpPr/>
            <p:nvPr>
              <p:custDataLst>
                <p:tags r:id="rId40"/>
              </p:custDataLst>
            </p:nvPr>
          </p:nvSpPr>
          <p:spPr>
            <a:xfrm>
              <a:off x="5118100" y="61595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31"/>
            <p:cNvSpPr/>
            <p:nvPr>
              <p:custDataLst>
                <p:tags r:id="rId41"/>
              </p:custDataLst>
            </p:nvPr>
          </p:nvSpPr>
          <p:spPr>
            <a:xfrm>
              <a:off x="5257800" y="61658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20"/>
          <p:cNvGrpSpPr/>
          <p:nvPr/>
        </p:nvGrpSpPr>
        <p:grpSpPr>
          <a:xfrm>
            <a:off x="5524500" y="5894094"/>
            <a:ext cx="228601" cy="430507"/>
            <a:chOff x="5524500" y="5894094"/>
            <a:chExt cx="228601" cy="430507"/>
          </a:xfrm>
        </p:grpSpPr>
        <p:sp>
          <p:nvSpPr>
            <p:cNvPr id="221" name="SMARTInkShape-632"/>
            <p:cNvSpPr/>
            <p:nvPr>
              <p:custDataLst>
                <p:tags r:id="rId28"/>
              </p:custDataLst>
            </p:nvPr>
          </p:nvSpPr>
          <p:spPr>
            <a:xfrm>
              <a:off x="5524500" y="5894094"/>
              <a:ext cx="96700" cy="341607"/>
            </a:xfrm>
            <a:custGeom>
              <a:avLst/>
              <a:gdLst/>
              <a:ahLst/>
              <a:cxnLst/>
              <a:rect l="0" t="0" r="0" b="0"/>
              <a:pathLst>
                <a:path w="96700" h="341607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8" y="30"/>
                  </a:lnTo>
                  <a:lnTo>
                    <a:pt x="17312" y="0"/>
                  </a:lnTo>
                  <a:lnTo>
                    <a:pt x="37271" y="4655"/>
                  </a:lnTo>
                  <a:lnTo>
                    <a:pt x="50432" y="10992"/>
                  </a:lnTo>
                  <a:lnTo>
                    <a:pt x="59573" y="22276"/>
                  </a:lnTo>
                  <a:lnTo>
                    <a:pt x="65282" y="36699"/>
                  </a:lnTo>
                  <a:lnTo>
                    <a:pt x="67820" y="52516"/>
                  </a:lnTo>
                  <a:lnTo>
                    <a:pt x="62507" y="77287"/>
                  </a:lnTo>
                  <a:lnTo>
                    <a:pt x="48782" y="119007"/>
                  </a:lnTo>
                  <a:lnTo>
                    <a:pt x="44830" y="157426"/>
                  </a:lnTo>
                  <a:lnTo>
                    <a:pt x="47934" y="176497"/>
                  </a:lnTo>
                  <a:lnTo>
                    <a:pt x="71144" y="223952"/>
                  </a:lnTo>
                  <a:lnTo>
                    <a:pt x="88764" y="268976"/>
                  </a:lnTo>
                  <a:lnTo>
                    <a:pt x="96699" y="294451"/>
                  </a:lnTo>
                  <a:lnTo>
                    <a:pt x="95659" y="308654"/>
                  </a:lnTo>
                  <a:lnTo>
                    <a:pt x="89021" y="324786"/>
                  </a:lnTo>
                  <a:lnTo>
                    <a:pt x="84015" y="331309"/>
                  </a:lnTo>
                  <a:lnTo>
                    <a:pt x="73969" y="338241"/>
                  </a:lnTo>
                  <a:lnTo>
                    <a:pt x="66210" y="340609"/>
                  </a:lnTo>
                  <a:lnTo>
                    <a:pt x="57150" y="34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33"/>
            <p:cNvSpPr/>
            <p:nvPr>
              <p:custDataLst>
                <p:tags r:id="rId29"/>
              </p:custDataLst>
            </p:nvPr>
          </p:nvSpPr>
          <p:spPr>
            <a:xfrm>
              <a:off x="5727700" y="62801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21"/>
          <p:cNvGrpSpPr/>
          <p:nvPr/>
        </p:nvGrpSpPr>
        <p:grpSpPr>
          <a:xfrm>
            <a:off x="6161956" y="5835828"/>
            <a:ext cx="1198600" cy="418923"/>
            <a:chOff x="6161956" y="5835828"/>
            <a:chExt cx="1198600" cy="418923"/>
          </a:xfrm>
        </p:grpSpPr>
        <p:sp>
          <p:nvSpPr>
            <p:cNvPr id="224" name="SMARTInkShape-634"/>
            <p:cNvSpPr/>
            <p:nvPr>
              <p:custDataLst>
                <p:tags r:id="rId18"/>
              </p:custDataLst>
            </p:nvPr>
          </p:nvSpPr>
          <p:spPr>
            <a:xfrm>
              <a:off x="6161956" y="5988444"/>
              <a:ext cx="239070" cy="233231"/>
            </a:xfrm>
            <a:custGeom>
              <a:avLst/>
              <a:gdLst/>
              <a:ahLst/>
              <a:cxnLst/>
              <a:rect l="0" t="0" r="0" b="0"/>
              <a:pathLst>
                <a:path w="239070" h="233231">
                  <a:moveTo>
                    <a:pt x="3894" y="44056"/>
                  </a:moveTo>
                  <a:lnTo>
                    <a:pt x="3894" y="44056"/>
                  </a:lnTo>
                  <a:lnTo>
                    <a:pt x="523" y="40685"/>
                  </a:lnTo>
                  <a:lnTo>
                    <a:pt x="941" y="38987"/>
                  </a:lnTo>
                  <a:lnTo>
                    <a:pt x="5169" y="35217"/>
                  </a:lnTo>
                  <a:lnTo>
                    <a:pt x="41775" y="26344"/>
                  </a:lnTo>
                  <a:lnTo>
                    <a:pt x="72941" y="19485"/>
                  </a:lnTo>
                  <a:lnTo>
                    <a:pt x="107960" y="13615"/>
                  </a:lnTo>
                  <a:lnTo>
                    <a:pt x="143985" y="8654"/>
                  </a:lnTo>
                  <a:lnTo>
                    <a:pt x="178810" y="4098"/>
                  </a:lnTo>
                  <a:lnTo>
                    <a:pt x="224764" y="494"/>
                  </a:lnTo>
                  <a:lnTo>
                    <a:pt x="235644" y="0"/>
                  </a:lnTo>
                  <a:lnTo>
                    <a:pt x="238122" y="574"/>
                  </a:lnTo>
                  <a:lnTo>
                    <a:pt x="239069" y="1663"/>
                  </a:lnTo>
                  <a:lnTo>
                    <a:pt x="238994" y="3094"/>
                  </a:lnTo>
                  <a:lnTo>
                    <a:pt x="200563" y="28183"/>
                  </a:lnTo>
                  <a:lnTo>
                    <a:pt x="158827" y="55111"/>
                  </a:lnTo>
                  <a:lnTo>
                    <a:pt x="112595" y="91782"/>
                  </a:lnTo>
                  <a:lnTo>
                    <a:pt x="69498" y="132044"/>
                  </a:lnTo>
                  <a:lnTo>
                    <a:pt x="33680" y="168903"/>
                  </a:lnTo>
                  <a:lnTo>
                    <a:pt x="6407" y="206222"/>
                  </a:lnTo>
                  <a:lnTo>
                    <a:pt x="171" y="223966"/>
                  </a:lnTo>
                  <a:lnTo>
                    <a:pt x="0" y="227496"/>
                  </a:lnTo>
                  <a:lnTo>
                    <a:pt x="593" y="229849"/>
                  </a:lnTo>
                  <a:lnTo>
                    <a:pt x="1693" y="231418"/>
                  </a:lnTo>
                  <a:lnTo>
                    <a:pt x="6679" y="233162"/>
                  </a:lnTo>
                  <a:lnTo>
                    <a:pt x="16420" y="233230"/>
                  </a:lnTo>
                  <a:lnTo>
                    <a:pt x="62813" y="227526"/>
                  </a:lnTo>
                  <a:lnTo>
                    <a:pt x="96402" y="223670"/>
                  </a:lnTo>
                  <a:lnTo>
                    <a:pt x="132498" y="219605"/>
                  </a:lnTo>
                  <a:lnTo>
                    <a:pt x="178406" y="216720"/>
                  </a:lnTo>
                  <a:lnTo>
                    <a:pt x="224348" y="215612"/>
                  </a:lnTo>
                  <a:lnTo>
                    <a:pt x="232494" y="215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35"/>
            <p:cNvSpPr/>
            <p:nvPr>
              <p:custDataLst>
                <p:tags r:id="rId19"/>
              </p:custDataLst>
            </p:nvPr>
          </p:nvSpPr>
          <p:spPr>
            <a:xfrm>
              <a:off x="6489700" y="61722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0832" y="4739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36"/>
            <p:cNvSpPr/>
            <p:nvPr>
              <p:custDataLst>
                <p:tags r:id="rId20"/>
              </p:custDataLst>
            </p:nvPr>
          </p:nvSpPr>
          <p:spPr>
            <a:xfrm>
              <a:off x="6508750" y="6076950"/>
              <a:ext cx="35820" cy="48467"/>
            </a:xfrm>
            <a:custGeom>
              <a:avLst/>
              <a:gdLst/>
              <a:ahLst/>
              <a:cxnLst/>
              <a:rect l="0" t="0" r="0" b="0"/>
              <a:pathLst>
                <a:path w="35820" h="48467">
                  <a:moveTo>
                    <a:pt x="19050" y="12700"/>
                  </a:moveTo>
                  <a:lnTo>
                    <a:pt x="19050" y="12700"/>
                  </a:lnTo>
                  <a:lnTo>
                    <a:pt x="13582" y="12699"/>
                  </a:lnTo>
                  <a:lnTo>
                    <a:pt x="9590" y="19442"/>
                  </a:lnTo>
                  <a:lnTo>
                    <a:pt x="7310" y="30376"/>
                  </a:lnTo>
                  <a:lnTo>
                    <a:pt x="6634" y="42554"/>
                  </a:lnTo>
                  <a:lnTo>
                    <a:pt x="7245" y="45302"/>
                  </a:lnTo>
                  <a:lnTo>
                    <a:pt x="8357" y="47134"/>
                  </a:lnTo>
                  <a:lnTo>
                    <a:pt x="9805" y="48357"/>
                  </a:lnTo>
                  <a:lnTo>
                    <a:pt x="12181" y="48466"/>
                  </a:lnTo>
                  <a:lnTo>
                    <a:pt x="18584" y="46705"/>
                  </a:lnTo>
                  <a:lnTo>
                    <a:pt x="30122" y="35005"/>
                  </a:lnTo>
                  <a:lnTo>
                    <a:pt x="34554" y="25906"/>
                  </a:lnTo>
                  <a:lnTo>
                    <a:pt x="35737" y="21504"/>
                  </a:lnTo>
                  <a:lnTo>
                    <a:pt x="35819" y="17864"/>
                  </a:lnTo>
                  <a:lnTo>
                    <a:pt x="34029" y="11938"/>
                  </a:lnTo>
                  <a:lnTo>
                    <a:pt x="27118" y="6952"/>
                  </a:lnTo>
                  <a:lnTo>
                    <a:pt x="13209" y="20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37"/>
            <p:cNvSpPr/>
            <p:nvPr>
              <p:custDataLst>
                <p:tags r:id="rId21"/>
              </p:custDataLst>
            </p:nvPr>
          </p:nvSpPr>
          <p:spPr>
            <a:xfrm>
              <a:off x="6686550" y="6098389"/>
              <a:ext cx="107951" cy="10312"/>
            </a:xfrm>
            <a:custGeom>
              <a:avLst/>
              <a:gdLst/>
              <a:ahLst/>
              <a:cxnLst/>
              <a:rect l="0" t="0" r="0" b="0"/>
              <a:pathLst>
                <a:path w="107951" h="10312">
                  <a:moveTo>
                    <a:pt x="0" y="10311"/>
                  </a:moveTo>
                  <a:lnTo>
                    <a:pt x="0" y="10311"/>
                  </a:lnTo>
                  <a:lnTo>
                    <a:pt x="0" y="6940"/>
                  </a:lnTo>
                  <a:lnTo>
                    <a:pt x="7526" y="3404"/>
                  </a:lnTo>
                  <a:lnTo>
                    <a:pt x="21689" y="185"/>
                  </a:lnTo>
                  <a:lnTo>
                    <a:pt x="67156" y="0"/>
                  </a:lnTo>
                  <a:lnTo>
                    <a:pt x="107950" y="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38"/>
            <p:cNvSpPr/>
            <p:nvPr>
              <p:custDataLst>
                <p:tags r:id="rId22"/>
              </p:custDataLst>
            </p:nvPr>
          </p:nvSpPr>
          <p:spPr>
            <a:xfrm>
              <a:off x="6689241" y="6146800"/>
              <a:ext cx="187810" cy="17727"/>
            </a:xfrm>
            <a:custGeom>
              <a:avLst/>
              <a:gdLst/>
              <a:ahLst/>
              <a:cxnLst/>
              <a:rect l="0" t="0" r="0" b="0"/>
              <a:pathLst>
                <a:path w="187810" h="17727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3405"/>
                  </a:lnTo>
                  <a:lnTo>
                    <a:pt x="1562" y="16071"/>
                  </a:lnTo>
                  <a:lnTo>
                    <a:pt x="8371" y="17726"/>
                  </a:lnTo>
                  <a:lnTo>
                    <a:pt x="43474" y="15418"/>
                  </a:lnTo>
                  <a:lnTo>
                    <a:pt x="90479" y="10134"/>
                  </a:lnTo>
                  <a:lnTo>
                    <a:pt x="128089" y="6150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39"/>
            <p:cNvSpPr/>
            <p:nvPr>
              <p:custDataLst>
                <p:tags r:id="rId23"/>
              </p:custDataLst>
            </p:nvPr>
          </p:nvSpPr>
          <p:spPr>
            <a:xfrm>
              <a:off x="6914183" y="5980512"/>
              <a:ext cx="210518" cy="210739"/>
            </a:xfrm>
            <a:custGeom>
              <a:avLst/>
              <a:gdLst/>
              <a:ahLst/>
              <a:cxnLst/>
              <a:rect l="0" t="0" r="0" b="0"/>
              <a:pathLst>
                <a:path w="210518" h="210739">
                  <a:moveTo>
                    <a:pt x="7317" y="20238"/>
                  </a:moveTo>
                  <a:lnTo>
                    <a:pt x="7317" y="20238"/>
                  </a:lnTo>
                  <a:lnTo>
                    <a:pt x="575" y="10125"/>
                  </a:lnTo>
                  <a:lnTo>
                    <a:pt x="0" y="6440"/>
                  </a:lnTo>
                  <a:lnTo>
                    <a:pt x="1028" y="3279"/>
                  </a:lnTo>
                  <a:lnTo>
                    <a:pt x="3125" y="464"/>
                  </a:lnTo>
                  <a:lnTo>
                    <a:pt x="6639" y="0"/>
                  </a:lnTo>
                  <a:lnTo>
                    <a:pt x="16187" y="3246"/>
                  </a:lnTo>
                  <a:lnTo>
                    <a:pt x="55478" y="28379"/>
                  </a:lnTo>
                  <a:lnTo>
                    <a:pt x="95827" y="61456"/>
                  </a:lnTo>
                  <a:lnTo>
                    <a:pt x="138356" y="102222"/>
                  </a:lnTo>
                  <a:lnTo>
                    <a:pt x="175260" y="143464"/>
                  </a:lnTo>
                  <a:lnTo>
                    <a:pt x="203452" y="189380"/>
                  </a:lnTo>
                  <a:lnTo>
                    <a:pt x="210517" y="21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40"/>
            <p:cNvSpPr/>
            <p:nvPr>
              <p:custDataLst>
                <p:tags r:id="rId24"/>
              </p:custDataLst>
            </p:nvPr>
          </p:nvSpPr>
          <p:spPr>
            <a:xfrm>
              <a:off x="7010400" y="5957183"/>
              <a:ext cx="158751" cy="253118"/>
            </a:xfrm>
            <a:custGeom>
              <a:avLst/>
              <a:gdLst/>
              <a:ahLst/>
              <a:cxnLst/>
              <a:rect l="0" t="0" r="0" b="0"/>
              <a:pathLst>
                <a:path w="158751" h="253118">
                  <a:moveTo>
                    <a:pt x="158750" y="5467"/>
                  </a:moveTo>
                  <a:lnTo>
                    <a:pt x="158750" y="5467"/>
                  </a:lnTo>
                  <a:lnTo>
                    <a:pt x="147815" y="0"/>
                  </a:lnTo>
                  <a:lnTo>
                    <a:pt x="139831" y="6120"/>
                  </a:lnTo>
                  <a:lnTo>
                    <a:pt x="109987" y="42520"/>
                  </a:lnTo>
                  <a:lnTo>
                    <a:pt x="84643" y="86609"/>
                  </a:lnTo>
                  <a:lnTo>
                    <a:pt x="67721" y="118907"/>
                  </a:lnTo>
                  <a:lnTo>
                    <a:pt x="45701" y="165452"/>
                  </a:lnTo>
                  <a:lnTo>
                    <a:pt x="25771" y="207151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41"/>
            <p:cNvSpPr/>
            <p:nvPr>
              <p:custDataLst>
                <p:tags r:id="rId25"/>
              </p:custDataLst>
            </p:nvPr>
          </p:nvSpPr>
          <p:spPr>
            <a:xfrm>
              <a:off x="7226300" y="61976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0126" y="26026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42"/>
            <p:cNvSpPr/>
            <p:nvPr>
              <p:custDataLst>
                <p:tags r:id="rId26"/>
              </p:custDataLst>
            </p:nvPr>
          </p:nvSpPr>
          <p:spPr>
            <a:xfrm>
              <a:off x="7214637" y="6103233"/>
              <a:ext cx="51696" cy="30169"/>
            </a:xfrm>
            <a:custGeom>
              <a:avLst/>
              <a:gdLst/>
              <a:ahLst/>
              <a:cxnLst/>
              <a:rect l="0" t="0" r="0" b="0"/>
              <a:pathLst>
                <a:path w="51696" h="30169">
                  <a:moveTo>
                    <a:pt x="18013" y="5467"/>
                  </a:moveTo>
                  <a:lnTo>
                    <a:pt x="18013" y="5467"/>
                  </a:lnTo>
                  <a:lnTo>
                    <a:pt x="7078" y="0"/>
                  </a:lnTo>
                  <a:lnTo>
                    <a:pt x="5784" y="411"/>
                  </a:lnTo>
                  <a:lnTo>
                    <a:pt x="2464" y="2749"/>
                  </a:lnTo>
                  <a:lnTo>
                    <a:pt x="519" y="8023"/>
                  </a:lnTo>
                  <a:lnTo>
                    <a:pt x="0" y="11403"/>
                  </a:lnTo>
                  <a:lnTo>
                    <a:pt x="1305" y="18924"/>
                  </a:lnTo>
                  <a:lnTo>
                    <a:pt x="2641" y="22905"/>
                  </a:lnTo>
                  <a:lnTo>
                    <a:pt x="4942" y="25558"/>
                  </a:lnTo>
                  <a:lnTo>
                    <a:pt x="11263" y="28508"/>
                  </a:lnTo>
                  <a:lnTo>
                    <a:pt x="26126" y="30168"/>
                  </a:lnTo>
                  <a:lnTo>
                    <a:pt x="40564" y="27288"/>
                  </a:lnTo>
                  <a:lnTo>
                    <a:pt x="47556" y="21986"/>
                  </a:lnTo>
                  <a:lnTo>
                    <a:pt x="51604" y="16337"/>
                  </a:lnTo>
                  <a:lnTo>
                    <a:pt x="51695" y="14830"/>
                  </a:lnTo>
                  <a:lnTo>
                    <a:pt x="51051" y="13826"/>
                  </a:lnTo>
                  <a:lnTo>
                    <a:pt x="49916" y="13156"/>
                  </a:lnTo>
                  <a:lnTo>
                    <a:pt x="44948" y="12214"/>
                  </a:lnTo>
                  <a:lnTo>
                    <a:pt x="37063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43"/>
            <p:cNvSpPr/>
            <p:nvPr>
              <p:custDataLst>
                <p:tags r:id="rId27"/>
              </p:custDataLst>
            </p:nvPr>
          </p:nvSpPr>
          <p:spPr>
            <a:xfrm>
              <a:off x="7226300" y="5835828"/>
              <a:ext cx="134256" cy="135829"/>
            </a:xfrm>
            <a:custGeom>
              <a:avLst/>
              <a:gdLst/>
              <a:ahLst/>
              <a:cxnLst/>
              <a:rect l="0" t="0" r="0" b="0"/>
              <a:pathLst>
                <a:path w="134256" h="135829">
                  <a:moveTo>
                    <a:pt x="19050" y="18872"/>
                  </a:moveTo>
                  <a:lnTo>
                    <a:pt x="19050" y="18872"/>
                  </a:lnTo>
                  <a:lnTo>
                    <a:pt x="19050" y="15501"/>
                  </a:lnTo>
                  <a:lnTo>
                    <a:pt x="25792" y="6663"/>
                  </a:lnTo>
                  <a:lnTo>
                    <a:pt x="34746" y="2862"/>
                  </a:lnTo>
                  <a:lnTo>
                    <a:pt x="81842" y="0"/>
                  </a:lnTo>
                  <a:lnTo>
                    <a:pt x="98020" y="3246"/>
                  </a:lnTo>
                  <a:lnTo>
                    <a:pt x="101329" y="5632"/>
                  </a:lnTo>
                  <a:lnTo>
                    <a:pt x="103536" y="8634"/>
                  </a:lnTo>
                  <a:lnTo>
                    <a:pt x="105008" y="12046"/>
                  </a:lnTo>
                  <a:lnTo>
                    <a:pt x="104761" y="19602"/>
                  </a:lnTo>
                  <a:lnTo>
                    <a:pt x="103707" y="23592"/>
                  </a:lnTo>
                  <a:lnTo>
                    <a:pt x="98773" y="29906"/>
                  </a:lnTo>
                  <a:lnTo>
                    <a:pt x="90849" y="36339"/>
                  </a:lnTo>
                  <a:lnTo>
                    <a:pt x="89767" y="39099"/>
                  </a:lnTo>
                  <a:lnTo>
                    <a:pt x="89477" y="40824"/>
                  </a:lnTo>
                  <a:lnTo>
                    <a:pt x="89991" y="41973"/>
                  </a:lnTo>
                  <a:lnTo>
                    <a:pt x="91037" y="42740"/>
                  </a:lnTo>
                  <a:lnTo>
                    <a:pt x="101160" y="47341"/>
                  </a:lnTo>
                  <a:lnTo>
                    <a:pt x="112679" y="59763"/>
                  </a:lnTo>
                  <a:lnTo>
                    <a:pt x="128509" y="87992"/>
                  </a:lnTo>
                  <a:lnTo>
                    <a:pt x="134255" y="104155"/>
                  </a:lnTo>
                  <a:lnTo>
                    <a:pt x="133518" y="118864"/>
                  </a:lnTo>
                  <a:lnTo>
                    <a:pt x="131345" y="125751"/>
                  </a:lnTo>
                  <a:lnTo>
                    <a:pt x="124251" y="130341"/>
                  </a:lnTo>
                  <a:lnTo>
                    <a:pt x="101319" y="135442"/>
                  </a:lnTo>
                  <a:lnTo>
                    <a:pt x="64786" y="135828"/>
                  </a:lnTo>
                  <a:lnTo>
                    <a:pt x="0" y="133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22"/>
          <p:cNvGrpSpPr/>
          <p:nvPr/>
        </p:nvGrpSpPr>
        <p:grpSpPr>
          <a:xfrm>
            <a:off x="5232400" y="4578859"/>
            <a:ext cx="5018780" cy="1726692"/>
            <a:chOff x="5232400" y="4578859"/>
            <a:chExt cx="5018780" cy="1726692"/>
          </a:xfrm>
        </p:grpSpPr>
        <p:sp>
          <p:nvSpPr>
            <p:cNvPr id="235" name="SMARTInkShape-644"/>
            <p:cNvSpPr/>
            <p:nvPr>
              <p:custDataLst>
                <p:tags r:id="rId5"/>
              </p:custDataLst>
            </p:nvPr>
          </p:nvSpPr>
          <p:spPr>
            <a:xfrm>
              <a:off x="8293100" y="5908192"/>
              <a:ext cx="139701" cy="213209"/>
            </a:xfrm>
            <a:custGeom>
              <a:avLst/>
              <a:gdLst/>
              <a:ahLst/>
              <a:cxnLst/>
              <a:rect l="0" t="0" r="0" b="0"/>
              <a:pathLst>
                <a:path w="139701" h="213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21675" y="45476"/>
                  </a:lnTo>
                  <a:lnTo>
                    <a:pt x="44445" y="80959"/>
                  </a:lnTo>
                  <a:lnTo>
                    <a:pt x="71808" y="118285"/>
                  </a:lnTo>
                  <a:lnTo>
                    <a:pt x="94655" y="155449"/>
                  </a:lnTo>
                  <a:lnTo>
                    <a:pt x="128925" y="200619"/>
                  </a:lnTo>
                  <a:lnTo>
                    <a:pt x="13970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45"/>
            <p:cNvSpPr/>
            <p:nvPr>
              <p:custDataLst>
                <p:tags r:id="rId6"/>
              </p:custDataLst>
            </p:nvPr>
          </p:nvSpPr>
          <p:spPr>
            <a:xfrm>
              <a:off x="8446082" y="5950473"/>
              <a:ext cx="101019" cy="355078"/>
            </a:xfrm>
            <a:custGeom>
              <a:avLst/>
              <a:gdLst/>
              <a:ahLst/>
              <a:cxnLst/>
              <a:rect l="0" t="0" r="0" b="0"/>
              <a:pathLst>
                <a:path w="101019" h="355078">
                  <a:moveTo>
                    <a:pt x="101018" y="12177"/>
                  </a:moveTo>
                  <a:lnTo>
                    <a:pt x="101018" y="12177"/>
                  </a:lnTo>
                  <a:lnTo>
                    <a:pt x="101017" y="0"/>
                  </a:lnTo>
                  <a:lnTo>
                    <a:pt x="97647" y="3004"/>
                  </a:lnTo>
                  <a:lnTo>
                    <a:pt x="61672" y="49770"/>
                  </a:lnTo>
                  <a:lnTo>
                    <a:pt x="16820" y="96221"/>
                  </a:lnTo>
                  <a:lnTo>
                    <a:pt x="5671" y="114219"/>
                  </a:lnTo>
                  <a:lnTo>
                    <a:pt x="4079" y="130436"/>
                  </a:lnTo>
                  <a:lnTo>
                    <a:pt x="5435" y="172964"/>
                  </a:lnTo>
                  <a:lnTo>
                    <a:pt x="5669" y="213001"/>
                  </a:lnTo>
                  <a:lnTo>
                    <a:pt x="2367" y="252773"/>
                  </a:lnTo>
                  <a:lnTo>
                    <a:pt x="0" y="298363"/>
                  </a:lnTo>
                  <a:lnTo>
                    <a:pt x="3832" y="345441"/>
                  </a:lnTo>
                  <a:lnTo>
                    <a:pt x="5768" y="35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46"/>
            <p:cNvSpPr/>
            <p:nvPr>
              <p:custDataLst>
                <p:tags r:id="rId7"/>
              </p:custDataLst>
            </p:nvPr>
          </p:nvSpPr>
          <p:spPr>
            <a:xfrm>
              <a:off x="8763000" y="6125985"/>
              <a:ext cx="133351" cy="8116"/>
            </a:xfrm>
            <a:custGeom>
              <a:avLst/>
              <a:gdLst/>
              <a:ahLst/>
              <a:cxnLst/>
              <a:rect l="0" t="0" r="0" b="0"/>
              <a:pathLst>
                <a:path w="133351" h="8116">
                  <a:moveTo>
                    <a:pt x="0" y="8115"/>
                  </a:moveTo>
                  <a:lnTo>
                    <a:pt x="0" y="8115"/>
                  </a:lnTo>
                  <a:lnTo>
                    <a:pt x="0" y="4744"/>
                  </a:lnTo>
                  <a:lnTo>
                    <a:pt x="705" y="3751"/>
                  </a:lnTo>
                  <a:lnTo>
                    <a:pt x="1881" y="3089"/>
                  </a:lnTo>
                  <a:lnTo>
                    <a:pt x="7891" y="2353"/>
                  </a:lnTo>
                  <a:lnTo>
                    <a:pt x="48020" y="0"/>
                  </a:lnTo>
                  <a:lnTo>
                    <a:pt x="92546" y="536"/>
                  </a:lnTo>
                  <a:lnTo>
                    <a:pt x="133350" y="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47"/>
            <p:cNvSpPr/>
            <p:nvPr>
              <p:custDataLst>
                <p:tags r:id="rId8"/>
              </p:custDataLst>
            </p:nvPr>
          </p:nvSpPr>
          <p:spPr>
            <a:xfrm>
              <a:off x="8769350" y="62484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6138" y="1881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48"/>
            <p:cNvSpPr/>
            <p:nvPr>
              <p:custDataLst>
                <p:tags r:id="rId9"/>
              </p:custDataLst>
            </p:nvPr>
          </p:nvSpPr>
          <p:spPr>
            <a:xfrm>
              <a:off x="5232400" y="4578859"/>
              <a:ext cx="3105151" cy="1225042"/>
            </a:xfrm>
            <a:custGeom>
              <a:avLst/>
              <a:gdLst/>
              <a:ahLst/>
              <a:cxnLst/>
              <a:rect l="0" t="0" r="0" b="0"/>
              <a:pathLst>
                <a:path w="3105151" h="1225042">
                  <a:moveTo>
                    <a:pt x="0" y="82041"/>
                  </a:moveTo>
                  <a:lnTo>
                    <a:pt x="0" y="82041"/>
                  </a:lnTo>
                  <a:lnTo>
                    <a:pt x="34624" y="66846"/>
                  </a:lnTo>
                  <a:lnTo>
                    <a:pt x="78776" y="57861"/>
                  </a:lnTo>
                  <a:lnTo>
                    <a:pt x="121090" y="48011"/>
                  </a:lnTo>
                  <a:lnTo>
                    <a:pt x="147754" y="42421"/>
                  </a:lnTo>
                  <a:lnTo>
                    <a:pt x="177525" y="36578"/>
                  </a:lnTo>
                  <a:lnTo>
                    <a:pt x="209367" y="30565"/>
                  </a:lnTo>
                  <a:lnTo>
                    <a:pt x="243294" y="25146"/>
                  </a:lnTo>
                  <a:lnTo>
                    <a:pt x="278613" y="20122"/>
                  </a:lnTo>
                  <a:lnTo>
                    <a:pt x="314858" y="15362"/>
                  </a:lnTo>
                  <a:lnTo>
                    <a:pt x="353133" y="11483"/>
                  </a:lnTo>
                  <a:lnTo>
                    <a:pt x="392761" y="8191"/>
                  </a:lnTo>
                  <a:lnTo>
                    <a:pt x="433291" y="5291"/>
                  </a:lnTo>
                  <a:lnTo>
                    <a:pt x="474422" y="3358"/>
                  </a:lnTo>
                  <a:lnTo>
                    <a:pt x="515954" y="2068"/>
                  </a:lnTo>
                  <a:lnTo>
                    <a:pt x="557753" y="1209"/>
                  </a:lnTo>
                  <a:lnTo>
                    <a:pt x="601847" y="636"/>
                  </a:lnTo>
                  <a:lnTo>
                    <a:pt x="647469" y="255"/>
                  </a:lnTo>
                  <a:lnTo>
                    <a:pt x="694113" y="0"/>
                  </a:lnTo>
                  <a:lnTo>
                    <a:pt x="740025" y="536"/>
                  </a:lnTo>
                  <a:lnTo>
                    <a:pt x="785449" y="1599"/>
                  </a:lnTo>
                  <a:lnTo>
                    <a:pt x="830550" y="3012"/>
                  </a:lnTo>
                  <a:lnTo>
                    <a:pt x="875433" y="5367"/>
                  </a:lnTo>
                  <a:lnTo>
                    <a:pt x="920171" y="8347"/>
                  </a:lnTo>
                  <a:lnTo>
                    <a:pt x="964814" y="11745"/>
                  </a:lnTo>
                  <a:lnTo>
                    <a:pt x="1008687" y="15421"/>
                  </a:lnTo>
                  <a:lnTo>
                    <a:pt x="1052047" y="19284"/>
                  </a:lnTo>
                  <a:lnTo>
                    <a:pt x="1095065" y="23269"/>
                  </a:lnTo>
                  <a:lnTo>
                    <a:pt x="1137149" y="28749"/>
                  </a:lnTo>
                  <a:lnTo>
                    <a:pt x="1178610" y="35223"/>
                  </a:lnTo>
                  <a:lnTo>
                    <a:pt x="1219657" y="42362"/>
                  </a:lnTo>
                  <a:lnTo>
                    <a:pt x="1259016" y="49945"/>
                  </a:lnTo>
                  <a:lnTo>
                    <a:pt x="1297249" y="57821"/>
                  </a:lnTo>
                  <a:lnTo>
                    <a:pt x="1334733" y="65894"/>
                  </a:lnTo>
                  <a:lnTo>
                    <a:pt x="1371716" y="74099"/>
                  </a:lnTo>
                  <a:lnTo>
                    <a:pt x="1408367" y="82391"/>
                  </a:lnTo>
                  <a:lnTo>
                    <a:pt x="1444795" y="90741"/>
                  </a:lnTo>
                  <a:lnTo>
                    <a:pt x="1480369" y="99129"/>
                  </a:lnTo>
                  <a:lnTo>
                    <a:pt x="1515373" y="107544"/>
                  </a:lnTo>
                  <a:lnTo>
                    <a:pt x="1549999" y="115977"/>
                  </a:lnTo>
                  <a:lnTo>
                    <a:pt x="1582255" y="124420"/>
                  </a:lnTo>
                  <a:lnTo>
                    <a:pt x="1612931" y="132871"/>
                  </a:lnTo>
                  <a:lnTo>
                    <a:pt x="1642554" y="141328"/>
                  </a:lnTo>
                  <a:lnTo>
                    <a:pt x="1670063" y="150493"/>
                  </a:lnTo>
                  <a:lnTo>
                    <a:pt x="1696165" y="160132"/>
                  </a:lnTo>
                  <a:lnTo>
                    <a:pt x="1721327" y="170085"/>
                  </a:lnTo>
                  <a:lnTo>
                    <a:pt x="1746567" y="180248"/>
                  </a:lnTo>
                  <a:lnTo>
                    <a:pt x="1771862" y="190551"/>
                  </a:lnTo>
                  <a:lnTo>
                    <a:pt x="1797191" y="200948"/>
                  </a:lnTo>
                  <a:lnTo>
                    <a:pt x="1822544" y="211407"/>
                  </a:lnTo>
                  <a:lnTo>
                    <a:pt x="1847912" y="221907"/>
                  </a:lnTo>
                  <a:lnTo>
                    <a:pt x="1873291" y="232435"/>
                  </a:lnTo>
                  <a:lnTo>
                    <a:pt x="1897972" y="242981"/>
                  </a:lnTo>
                  <a:lnTo>
                    <a:pt x="1922187" y="253540"/>
                  </a:lnTo>
                  <a:lnTo>
                    <a:pt x="1946091" y="264107"/>
                  </a:lnTo>
                  <a:lnTo>
                    <a:pt x="1970494" y="274680"/>
                  </a:lnTo>
                  <a:lnTo>
                    <a:pt x="1995229" y="285255"/>
                  </a:lnTo>
                  <a:lnTo>
                    <a:pt x="2020185" y="295834"/>
                  </a:lnTo>
                  <a:lnTo>
                    <a:pt x="2066730" y="318877"/>
                  </a:lnTo>
                  <a:lnTo>
                    <a:pt x="2109524" y="342523"/>
                  </a:lnTo>
                  <a:lnTo>
                    <a:pt x="2147359" y="364792"/>
                  </a:lnTo>
                  <a:lnTo>
                    <a:pt x="2184871" y="388330"/>
                  </a:lnTo>
                  <a:lnTo>
                    <a:pt x="2222709" y="412903"/>
                  </a:lnTo>
                  <a:lnTo>
                    <a:pt x="2260693" y="437935"/>
                  </a:lnTo>
                  <a:lnTo>
                    <a:pt x="2298742" y="463172"/>
                  </a:lnTo>
                  <a:lnTo>
                    <a:pt x="2337524" y="489204"/>
                  </a:lnTo>
                  <a:lnTo>
                    <a:pt x="2378279" y="517238"/>
                  </a:lnTo>
                  <a:lnTo>
                    <a:pt x="2419911" y="548041"/>
                  </a:lnTo>
                  <a:lnTo>
                    <a:pt x="2460521" y="580547"/>
                  </a:lnTo>
                  <a:lnTo>
                    <a:pt x="2497386" y="613809"/>
                  </a:lnTo>
                  <a:lnTo>
                    <a:pt x="2534465" y="647406"/>
                  </a:lnTo>
                  <a:lnTo>
                    <a:pt x="2572113" y="681153"/>
                  </a:lnTo>
                  <a:lnTo>
                    <a:pt x="2610011" y="714967"/>
                  </a:lnTo>
                  <a:lnTo>
                    <a:pt x="2651784" y="748810"/>
                  </a:lnTo>
                  <a:lnTo>
                    <a:pt x="2694104" y="782666"/>
                  </a:lnTo>
                  <a:lnTo>
                    <a:pt x="2731728" y="816528"/>
                  </a:lnTo>
                  <a:lnTo>
                    <a:pt x="2769146" y="850393"/>
                  </a:lnTo>
                  <a:lnTo>
                    <a:pt x="2805531" y="883553"/>
                  </a:lnTo>
                  <a:lnTo>
                    <a:pt x="2853077" y="929988"/>
                  </a:lnTo>
                  <a:lnTo>
                    <a:pt x="2894290" y="975026"/>
                  </a:lnTo>
                  <a:lnTo>
                    <a:pt x="2932606" y="1018945"/>
                  </a:lnTo>
                  <a:lnTo>
                    <a:pt x="2966616" y="1059083"/>
                  </a:lnTo>
                  <a:lnTo>
                    <a:pt x="2997623" y="1098492"/>
                  </a:lnTo>
                  <a:lnTo>
                    <a:pt x="3021549" y="1139724"/>
                  </a:lnTo>
                  <a:lnTo>
                    <a:pt x="3052679" y="1184094"/>
                  </a:lnTo>
                  <a:lnTo>
                    <a:pt x="3076049" y="1213503"/>
                  </a:lnTo>
                  <a:lnTo>
                    <a:pt x="3087277" y="1219914"/>
                  </a:lnTo>
                  <a:lnTo>
                    <a:pt x="3105150" y="1225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49"/>
            <p:cNvSpPr/>
            <p:nvPr>
              <p:custDataLst>
                <p:tags r:id="rId10"/>
              </p:custDataLst>
            </p:nvPr>
          </p:nvSpPr>
          <p:spPr>
            <a:xfrm>
              <a:off x="8147050" y="5572230"/>
              <a:ext cx="190260" cy="244371"/>
            </a:xfrm>
            <a:custGeom>
              <a:avLst/>
              <a:gdLst/>
              <a:ahLst/>
              <a:cxnLst/>
              <a:rect l="0" t="0" r="0" b="0"/>
              <a:pathLst>
                <a:path w="190260" h="244371">
                  <a:moveTo>
                    <a:pt x="177800" y="9420"/>
                  </a:moveTo>
                  <a:lnTo>
                    <a:pt x="177800" y="9420"/>
                  </a:lnTo>
                  <a:lnTo>
                    <a:pt x="174429" y="6049"/>
                  </a:lnTo>
                  <a:lnTo>
                    <a:pt x="172774" y="2512"/>
                  </a:lnTo>
                  <a:lnTo>
                    <a:pt x="172333" y="581"/>
                  </a:lnTo>
                  <a:lnTo>
                    <a:pt x="172038" y="0"/>
                  </a:lnTo>
                  <a:lnTo>
                    <a:pt x="171842" y="317"/>
                  </a:lnTo>
                  <a:lnTo>
                    <a:pt x="171712" y="1235"/>
                  </a:lnTo>
                  <a:lnTo>
                    <a:pt x="182296" y="44889"/>
                  </a:lnTo>
                  <a:lnTo>
                    <a:pt x="189281" y="91040"/>
                  </a:lnTo>
                  <a:lnTo>
                    <a:pt x="190259" y="132421"/>
                  </a:lnTo>
                  <a:lnTo>
                    <a:pt x="187097" y="178392"/>
                  </a:lnTo>
                  <a:lnTo>
                    <a:pt x="174909" y="199186"/>
                  </a:lnTo>
                  <a:lnTo>
                    <a:pt x="147781" y="215381"/>
                  </a:lnTo>
                  <a:lnTo>
                    <a:pt x="109560" y="225746"/>
                  </a:lnTo>
                  <a:lnTo>
                    <a:pt x="63585" y="233286"/>
                  </a:lnTo>
                  <a:lnTo>
                    <a:pt x="16218" y="241448"/>
                  </a:lnTo>
                  <a:lnTo>
                    <a:pt x="0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50"/>
            <p:cNvSpPr/>
            <p:nvPr>
              <p:custDataLst>
                <p:tags r:id="rId11"/>
              </p:custDataLst>
            </p:nvPr>
          </p:nvSpPr>
          <p:spPr>
            <a:xfrm>
              <a:off x="9049241" y="6016267"/>
              <a:ext cx="164610" cy="203660"/>
            </a:xfrm>
            <a:custGeom>
              <a:avLst/>
              <a:gdLst/>
              <a:ahLst/>
              <a:cxnLst/>
              <a:rect l="0" t="0" r="0" b="0"/>
              <a:pathLst>
                <a:path w="164610" h="203660">
                  <a:moveTo>
                    <a:pt x="126509" y="86083"/>
                  </a:moveTo>
                  <a:lnTo>
                    <a:pt x="126509" y="86083"/>
                  </a:lnTo>
                  <a:lnTo>
                    <a:pt x="129879" y="82712"/>
                  </a:lnTo>
                  <a:lnTo>
                    <a:pt x="131535" y="79176"/>
                  </a:lnTo>
                  <a:lnTo>
                    <a:pt x="135968" y="67785"/>
                  </a:lnTo>
                  <a:lnTo>
                    <a:pt x="143808" y="54710"/>
                  </a:lnTo>
                  <a:lnTo>
                    <a:pt x="145213" y="39199"/>
                  </a:lnTo>
                  <a:lnTo>
                    <a:pt x="142086" y="21862"/>
                  </a:lnTo>
                  <a:lnTo>
                    <a:pt x="134843" y="11444"/>
                  </a:lnTo>
                  <a:lnTo>
                    <a:pt x="129948" y="6690"/>
                  </a:lnTo>
                  <a:lnTo>
                    <a:pt x="116983" y="1409"/>
                  </a:lnTo>
                  <a:lnTo>
                    <a:pt x="109575" y="0"/>
                  </a:lnTo>
                  <a:lnTo>
                    <a:pt x="82294" y="4759"/>
                  </a:lnTo>
                  <a:lnTo>
                    <a:pt x="51868" y="25220"/>
                  </a:lnTo>
                  <a:lnTo>
                    <a:pt x="20511" y="56996"/>
                  </a:lnTo>
                  <a:lnTo>
                    <a:pt x="6962" y="84680"/>
                  </a:lnTo>
                  <a:lnTo>
                    <a:pt x="0" y="114387"/>
                  </a:lnTo>
                  <a:lnTo>
                    <a:pt x="752" y="154206"/>
                  </a:lnTo>
                  <a:lnTo>
                    <a:pt x="6176" y="177508"/>
                  </a:lnTo>
                  <a:lnTo>
                    <a:pt x="17053" y="193979"/>
                  </a:lnTo>
                  <a:lnTo>
                    <a:pt x="23905" y="200347"/>
                  </a:lnTo>
                  <a:lnTo>
                    <a:pt x="30590" y="203181"/>
                  </a:lnTo>
                  <a:lnTo>
                    <a:pt x="37163" y="203659"/>
                  </a:lnTo>
                  <a:lnTo>
                    <a:pt x="43662" y="202567"/>
                  </a:lnTo>
                  <a:lnTo>
                    <a:pt x="56526" y="191947"/>
                  </a:lnTo>
                  <a:lnTo>
                    <a:pt x="68595" y="174056"/>
                  </a:lnTo>
                  <a:lnTo>
                    <a:pt x="83322" y="135511"/>
                  </a:lnTo>
                  <a:lnTo>
                    <a:pt x="97327" y="91477"/>
                  </a:lnTo>
                  <a:lnTo>
                    <a:pt x="120105" y="50898"/>
                  </a:lnTo>
                  <a:lnTo>
                    <a:pt x="125545" y="45751"/>
                  </a:lnTo>
                  <a:lnTo>
                    <a:pt x="127983" y="44378"/>
                  </a:lnTo>
                  <a:lnTo>
                    <a:pt x="130314" y="44874"/>
                  </a:lnTo>
                  <a:lnTo>
                    <a:pt x="134785" y="49189"/>
                  </a:lnTo>
                  <a:lnTo>
                    <a:pt x="145534" y="95100"/>
                  </a:lnTo>
                  <a:lnTo>
                    <a:pt x="151902" y="131322"/>
                  </a:lnTo>
                  <a:lnTo>
                    <a:pt x="161785" y="176811"/>
                  </a:lnTo>
                  <a:lnTo>
                    <a:pt x="164609" y="187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51"/>
            <p:cNvSpPr/>
            <p:nvPr>
              <p:custDataLst>
                <p:tags r:id="rId12"/>
              </p:custDataLst>
            </p:nvPr>
          </p:nvSpPr>
          <p:spPr>
            <a:xfrm>
              <a:off x="9274638" y="6147944"/>
              <a:ext cx="59863" cy="107143"/>
            </a:xfrm>
            <a:custGeom>
              <a:avLst/>
              <a:gdLst/>
              <a:ahLst/>
              <a:cxnLst/>
              <a:rect l="0" t="0" r="0" b="0"/>
              <a:pathLst>
                <a:path w="59863" h="107143">
                  <a:moveTo>
                    <a:pt x="59862" y="11556"/>
                  </a:moveTo>
                  <a:lnTo>
                    <a:pt x="59862" y="11556"/>
                  </a:lnTo>
                  <a:lnTo>
                    <a:pt x="42903" y="4649"/>
                  </a:lnTo>
                  <a:lnTo>
                    <a:pt x="40089" y="2717"/>
                  </a:lnTo>
                  <a:lnTo>
                    <a:pt x="26017" y="0"/>
                  </a:lnTo>
                  <a:lnTo>
                    <a:pt x="21776" y="1029"/>
                  </a:lnTo>
                  <a:lnTo>
                    <a:pt x="15183" y="5936"/>
                  </a:lnTo>
                  <a:lnTo>
                    <a:pt x="7505" y="23375"/>
                  </a:lnTo>
                  <a:lnTo>
                    <a:pt x="0" y="58209"/>
                  </a:lnTo>
                  <a:lnTo>
                    <a:pt x="1036" y="73213"/>
                  </a:lnTo>
                  <a:lnTo>
                    <a:pt x="8957" y="93560"/>
                  </a:lnTo>
                  <a:lnTo>
                    <a:pt x="16306" y="102801"/>
                  </a:lnTo>
                  <a:lnTo>
                    <a:pt x="20241" y="106252"/>
                  </a:lnTo>
                  <a:lnTo>
                    <a:pt x="24276" y="107142"/>
                  </a:lnTo>
                  <a:lnTo>
                    <a:pt x="28376" y="106324"/>
                  </a:lnTo>
                  <a:lnTo>
                    <a:pt x="32522" y="104367"/>
                  </a:lnTo>
                  <a:lnTo>
                    <a:pt x="45098" y="88130"/>
                  </a:lnTo>
                  <a:lnTo>
                    <a:pt x="51018" y="65446"/>
                  </a:lnTo>
                  <a:lnTo>
                    <a:pt x="52314" y="34614"/>
                  </a:lnTo>
                  <a:lnTo>
                    <a:pt x="49708" y="23170"/>
                  </a:lnTo>
                  <a:lnTo>
                    <a:pt x="50270" y="21415"/>
                  </a:lnTo>
                  <a:lnTo>
                    <a:pt x="53512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52"/>
            <p:cNvSpPr/>
            <p:nvPr>
              <p:custDataLst>
                <p:tags r:id="rId13"/>
              </p:custDataLst>
            </p:nvPr>
          </p:nvSpPr>
          <p:spPr>
            <a:xfrm>
              <a:off x="9467850" y="6108777"/>
              <a:ext cx="171451" cy="6274"/>
            </a:xfrm>
            <a:custGeom>
              <a:avLst/>
              <a:gdLst/>
              <a:ahLst/>
              <a:cxnLst/>
              <a:rect l="0" t="0" r="0" b="0"/>
              <a:pathLst>
                <a:path w="171451" h="6274">
                  <a:moveTo>
                    <a:pt x="0" y="6273"/>
                  </a:moveTo>
                  <a:lnTo>
                    <a:pt x="0" y="6273"/>
                  </a:lnTo>
                  <a:lnTo>
                    <a:pt x="0" y="2902"/>
                  </a:lnTo>
                  <a:lnTo>
                    <a:pt x="2116" y="1909"/>
                  </a:lnTo>
                  <a:lnTo>
                    <a:pt x="39998" y="185"/>
                  </a:lnTo>
                  <a:lnTo>
                    <a:pt x="86875" y="0"/>
                  </a:lnTo>
                  <a:lnTo>
                    <a:pt x="120691" y="1838"/>
                  </a:lnTo>
                  <a:lnTo>
                    <a:pt x="17145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53"/>
            <p:cNvSpPr/>
            <p:nvPr>
              <p:custDataLst>
                <p:tags r:id="rId14"/>
              </p:custDataLst>
            </p:nvPr>
          </p:nvSpPr>
          <p:spPr>
            <a:xfrm>
              <a:off x="9563100" y="6032499"/>
              <a:ext cx="6351" cy="146052"/>
            </a:xfrm>
            <a:custGeom>
              <a:avLst/>
              <a:gdLst/>
              <a:ahLst/>
              <a:cxnLst/>
              <a:rect l="0" t="0" r="0" b="0"/>
              <a:pathLst>
                <a:path w="6351" h="1460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4363" y="1412"/>
                  </a:lnTo>
                  <a:lnTo>
                    <a:pt x="5762" y="12256"/>
                  </a:lnTo>
                  <a:lnTo>
                    <a:pt x="6272" y="56369"/>
                  </a:lnTo>
                  <a:lnTo>
                    <a:pt x="6334" y="96926"/>
                  </a:lnTo>
                  <a:lnTo>
                    <a:pt x="6350" y="14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54"/>
            <p:cNvSpPr/>
            <p:nvPr>
              <p:custDataLst>
                <p:tags r:id="rId15"/>
              </p:custDataLst>
            </p:nvPr>
          </p:nvSpPr>
          <p:spPr>
            <a:xfrm>
              <a:off x="9683786" y="5997426"/>
              <a:ext cx="152365" cy="168425"/>
            </a:xfrm>
            <a:custGeom>
              <a:avLst/>
              <a:gdLst/>
              <a:ahLst/>
              <a:cxnLst/>
              <a:rect l="0" t="0" r="0" b="0"/>
              <a:pathLst>
                <a:path w="152365" h="168425">
                  <a:moveTo>
                    <a:pt x="120614" y="73174"/>
                  </a:moveTo>
                  <a:lnTo>
                    <a:pt x="120614" y="73174"/>
                  </a:lnTo>
                  <a:lnTo>
                    <a:pt x="124978" y="63034"/>
                  </a:lnTo>
                  <a:lnTo>
                    <a:pt x="126702" y="43320"/>
                  </a:lnTo>
                  <a:lnTo>
                    <a:pt x="123515" y="24033"/>
                  </a:lnTo>
                  <a:lnTo>
                    <a:pt x="114732" y="7187"/>
                  </a:lnTo>
                  <a:lnTo>
                    <a:pt x="108931" y="3782"/>
                  </a:lnTo>
                  <a:lnTo>
                    <a:pt x="93078" y="0"/>
                  </a:lnTo>
                  <a:lnTo>
                    <a:pt x="60949" y="4612"/>
                  </a:lnTo>
                  <a:lnTo>
                    <a:pt x="31361" y="21658"/>
                  </a:lnTo>
                  <a:lnTo>
                    <a:pt x="11462" y="47953"/>
                  </a:lnTo>
                  <a:lnTo>
                    <a:pt x="0" y="78088"/>
                  </a:lnTo>
                  <a:lnTo>
                    <a:pt x="215" y="93233"/>
                  </a:lnTo>
                  <a:lnTo>
                    <a:pt x="2248" y="99246"/>
                  </a:lnTo>
                  <a:lnTo>
                    <a:pt x="6426" y="103961"/>
                  </a:lnTo>
                  <a:lnTo>
                    <a:pt x="18594" y="111080"/>
                  </a:lnTo>
                  <a:lnTo>
                    <a:pt x="33409" y="112835"/>
                  </a:lnTo>
                  <a:lnTo>
                    <a:pt x="41310" y="112314"/>
                  </a:lnTo>
                  <a:lnTo>
                    <a:pt x="69286" y="98098"/>
                  </a:lnTo>
                  <a:lnTo>
                    <a:pt x="105127" y="61736"/>
                  </a:lnTo>
                  <a:lnTo>
                    <a:pt x="120926" y="42065"/>
                  </a:lnTo>
                  <a:lnTo>
                    <a:pt x="122939" y="40440"/>
                  </a:lnTo>
                  <a:lnTo>
                    <a:pt x="124280" y="40062"/>
                  </a:lnTo>
                  <a:lnTo>
                    <a:pt x="125174" y="40516"/>
                  </a:lnTo>
                  <a:lnTo>
                    <a:pt x="130178" y="80068"/>
                  </a:lnTo>
                  <a:lnTo>
                    <a:pt x="142128" y="119560"/>
                  </a:lnTo>
                  <a:lnTo>
                    <a:pt x="152364" y="168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55"/>
            <p:cNvSpPr/>
            <p:nvPr>
              <p:custDataLst>
                <p:tags r:id="rId16"/>
              </p:custDataLst>
            </p:nvPr>
          </p:nvSpPr>
          <p:spPr>
            <a:xfrm>
              <a:off x="9912350" y="60642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411" y="32507"/>
                  </a:lnTo>
                  <a:lnTo>
                    <a:pt x="14305" y="77720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56"/>
            <p:cNvSpPr/>
            <p:nvPr>
              <p:custDataLst>
                <p:tags r:id="rId17"/>
              </p:custDataLst>
            </p:nvPr>
          </p:nvSpPr>
          <p:spPr>
            <a:xfrm>
              <a:off x="10020457" y="5918201"/>
              <a:ext cx="230723" cy="222217"/>
            </a:xfrm>
            <a:custGeom>
              <a:avLst/>
              <a:gdLst/>
              <a:ahLst/>
              <a:cxnLst/>
              <a:rect l="0" t="0" r="0" b="0"/>
              <a:pathLst>
                <a:path w="230723" h="222217">
                  <a:moveTo>
                    <a:pt x="25243" y="19049"/>
                  </a:moveTo>
                  <a:lnTo>
                    <a:pt x="25243" y="19049"/>
                  </a:lnTo>
                  <a:lnTo>
                    <a:pt x="25242" y="12961"/>
                  </a:lnTo>
                  <a:lnTo>
                    <a:pt x="28613" y="9405"/>
                  </a:lnTo>
                  <a:lnTo>
                    <a:pt x="72644" y="4870"/>
                  </a:lnTo>
                  <a:lnTo>
                    <a:pt x="108667" y="1442"/>
                  </a:lnTo>
                  <a:lnTo>
                    <a:pt x="152024" y="284"/>
                  </a:lnTo>
                  <a:lnTo>
                    <a:pt x="183904" y="0"/>
                  </a:lnTo>
                  <a:lnTo>
                    <a:pt x="136460" y="45433"/>
                  </a:lnTo>
                  <a:lnTo>
                    <a:pt x="103368" y="90348"/>
                  </a:lnTo>
                  <a:lnTo>
                    <a:pt x="77397" y="127428"/>
                  </a:lnTo>
                  <a:lnTo>
                    <a:pt x="41138" y="174120"/>
                  </a:lnTo>
                  <a:lnTo>
                    <a:pt x="8912" y="215724"/>
                  </a:lnTo>
                  <a:lnTo>
                    <a:pt x="0" y="222136"/>
                  </a:lnTo>
                  <a:lnTo>
                    <a:pt x="3260" y="222216"/>
                  </a:lnTo>
                  <a:lnTo>
                    <a:pt x="6770" y="220353"/>
                  </a:lnTo>
                  <a:lnTo>
                    <a:pt x="8694" y="218869"/>
                  </a:lnTo>
                  <a:lnTo>
                    <a:pt x="37836" y="212121"/>
                  </a:lnTo>
                  <a:lnTo>
                    <a:pt x="72249" y="210311"/>
                  </a:lnTo>
                  <a:lnTo>
                    <a:pt x="114116" y="209775"/>
                  </a:lnTo>
                  <a:lnTo>
                    <a:pt x="160545" y="209616"/>
                  </a:lnTo>
                  <a:lnTo>
                    <a:pt x="199624" y="209569"/>
                  </a:lnTo>
                  <a:lnTo>
                    <a:pt x="229743" y="209552"/>
                  </a:lnTo>
                  <a:lnTo>
                    <a:pt x="230722" y="208139"/>
                  </a:lnTo>
                  <a:lnTo>
                    <a:pt x="228443" y="196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54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23"/>
          <p:cNvGrpSpPr/>
          <p:nvPr/>
        </p:nvGrpSpPr>
        <p:grpSpPr>
          <a:xfrm>
            <a:off x="1095750" y="1302321"/>
            <a:ext cx="834651" cy="462373"/>
            <a:chOff x="1095750" y="1302321"/>
            <a:chExt cx="834651" cy="462373"/>
          </a:xfrm>
        </p:grpSpPr>
        <p:sp>
          <p:nvSpPr>
            <p:cNvPr id="2" name="SMARTInkShape-657"/>
            <p:cNvSpPr/>
            <p:nvPr>
              <p:custDataLst>
                <p:tags r:id="rId141"/>
              </p:custDataLst>
            </p:nvPr>
          </p:nvSpPr>
          <p:spPr>
            <a:xfrm>
              <a:off x="1786115" y="1536700"/>
              <a:ext cx="144286" cy="148190"/>
            </a:xfrm>
            <a:custGeom>
              <a:avLst/>
              <a:gdLst/>
              <a:ahLst/>
              <a:cxnLst/>
              <a:rect l="0" t="0" r="0" b="0"/>
              <a:pathLst>
                <a:path w="144286" h="148190">
                  <a:moveTo>
                    <a:pt x="10935" y="31750"/>
                  </a:moveTo>
                  <a:lnTo>
                    <a:pt x="10935" y="31750"/>
                  </a:lnTo>
                  <a:lnTo>
                    <a:pt x="883" y="14790"/>
                  </a:lnTo>
                  <a:lnTo>
                    <a:pt x="0" y="11977"/>
                  </a:lnTo>
                  <a:lnTo>
                    <a:pt x="117" y="10101"/>
                  </a:lnTo>
                  <a:lnTo>
                    <a:pt x="901" y="8851"/>
                  </a:lnTo>
                  <a:lnTo>
                    <a:pt x="2129" y="8017"/>
                  </a:lnTo>
                  <a:lnTo>
                    <a:pt x="9138" y="10854"/>
                  </a:lnTo>
                  <a:lnTo>
                    <a:pt x="50732" y="42613"/>
                  </a:lnTo>
                  <a:lnTo>
                    <a:pt x="95268" y="88074"/>
                  </a:lnTo>
                  <a:lnTo>
                    <a:pt x="104860" y="106642"/>
                  </a:lnTo>
                  <a:lnTo>
                    <a:pt x="107419" y="115545"/>
                  </a:lnTo>
                  <a:lnTo>
                    <a:pt x="106498" y="131081"/>
                  </a:lnTo>
                  <a:lnTo>
                    <a:pt x="104277" y="138187"/>
                  </a:lnTo>
                  <a:lnTo>
                    <a:pt x="100680" y="142925"/>
                  </a:lnTo>
                  <a:lnTo>
                    <a:pt x="91038" y="148189"/>
                  </a:lnTo>
                  <a:lnTo>
                    <a:pt x="86209" y="147476"/>
                  </a:lnTo>
                  <a:lnTo>
                    <a:pt x="77081" y="141039"/>
                  </a:lnTo>
                  <a:lnTo>
                    <a:pt x="74788" y="134243"/>
                  </a:lnTo>
                  <a:lnTo>
                    <a:pt x="74121" y="115402"/>
                  </a:lnTo>
                  <a:lnTo>
                    <a:pt x="91197" y="70882"/>
                  </a:lnTo>
                  <a:lnTo>
                    <a:pt x="121970" y="27587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58"/>
            <p:cNvSpPr/>
            <p:nvPr>
              <p:custDataLst>
                <p:tags r:id="rId142"/>
              </p:custDataLst>
            </p:nvPr>
          </p:nvSpPr>
          <p:spPr>
            <a:xfrm>
              <a:off x="1537859" y="1533619"/>
              <a:ext cx="208392" cy="176073"/>
            </a:xfrm>
            <a:custGeom>
              <a:avLst/>
              <a:gdLst/>
              <a:ahLst/>
              <a:cxnLst/>
              <a:rect l="0" t="0" r="0" b="0"/>
              <a:pathLst>
                <a:path w="208392" h="176073">
                  <a:moveTo>
                    <a:pt x="24241" y="72931"/>
                  </a:moveTo>
                  <a:lnTo>
                    <a:pt x="24241" y="72931"/>
                  </a:lnTo>
                  <a:lnTo>
                    <a:pt x="64718" y="58184"/>
                  </a:lnTo>
                  <a:lnTo>
                    <a:pt x="89935" y="42894"/>
                  </a:lnTo>
                  <a:lnTo>
                    <a:pt x="95772" y="30888"/>
                  </a:lnTo>
                  <a:lnTo>
                    <a:pt x="97328" y="23736"/>
                  </a:lnTo>
                  <a:lnTo>
                    <a:pt x="95294" y="10144"/>
                  </a:lnTo>
                  <a:lnTo>
                    <a:pt x="92777" y="3557"/>
                  </a:lnTo>
                  <a:lnTo>
                    <a:pt x="88276" y="576"/>
                  </a:lnTo>
                  <a:lnTo>
                    <a:pt x="82453" y="0"/>
                  </a:lnTo>
                  <a:lnTo>
                    <a:pt x="75749" y="1027"/>
                  </a:lnTo>
                  <a:lnTo>
                    <a:pt x="46088" y="15956"/>
                  </a:lnTo>
                  <a:lnTo>
                    <a:pt x="17230" y="41625"/>
                  </a:lnTo>
                  <a:lnTo>
                    <a:pt x="5132" y="63250"/>
                  </a:lnTo>
                  <a:lnTo>
                    <a:pt x="919" y="74944"/>
                  </a:lnTo>
                  <a:lnTo>
                    <a:pt x="0" y="101107"/>
                  </a:lnTo>
                  <a:lnTo>
                    <a:pt x="5706" y="127081"/>
                  </a:lnTo>
                  <a:lnTo>
                    <a:pt x="17650" y="148033"/>
                  </a:lnTo>
                  <a:lnTo>
                    <a:pt x="43611" y="172324"/>
                  </a:lnTo>
                  <a:lnTo>
                    <a:pt x="54793" y="175882"/>
                  </a:lnTo>
                  <a:lnTo>
                    <a:pt x="80388" y="176072"/>
                  </a:lnTo>
                  <a:lnTo>
                    <a:pt x="125936" y="158133"/>
                  </a:lnTo>
                  <a:lnTo>
                    <a:pt x="168438" y="120362"/>
                  </a:lnTo>
                  <a:lnTo>
                    <a:pt x="194358" y="76793"/>
                  </a:lnTo>
                  <a:lnTo>
                    <a:pt x="204233" y="39347"/>
                  </a:lnTo>
                  <a:lnTo>
                    <a:pt x="203502" y="30786"/>
                  </a:lnTo>
                  <a:lnTo>
                    <a:pt x="200898" y="24373"/>
                  </a:lnTo>
                  <a:lnTo>
                    <a:pt x="197046" y="19393"/>
                  </a:lnTo>
                  <a:lnTo>
                    <a:pt x="191655" y="17483"/>
                  </a:lnTo>
                  <a:lnTo>
                    <a:pt x="178140" y="19124"/>
                  </a:lnTo>
                  <a:lnTo>
                    <a:pt x="151293" y="34724"/>
                  </a:lnTo>
                  <a:lnTo>
                    <a:pt x="136918" y="53128"/>
                  </a:lnTo>
                  <a:lnTo>
                    <a:pt x="119562" y="96065"/>
                  </a:lnTo>
                  <a:lnTo>
                    <a:pt x="119758" y="111670"/>
                  </a:lnTo>
                  <a:lnTo>
                    <a:pt x="121786" y="117807"/>
                  </a:lnTo>
                  <a:lnTo>
                    <a:pt x="125254" y="121193"/>
                  </a:lnTo>
                  <a:lnTo>
                    <a:pt x="129683" y="122744"/>
                  </a:lnTo>
                  <a:lnTo>
                    <a:pt x="134752" y="123073"/>
                  </a:lnTo>
                  <a:lnTo>
                    <a:pt x="146029" y="117794"/>
                  </a:lnTo>
                  <a:lnTo>
                    <a:pt x="158097" y="106981"/>
                  </a:lnTo>
                  <a:lnTo>
                    <a:pt x="187363" y="68999"/>
                  </a:lnTo>
                  <a:lnTo>
                    <a:pt x="188728" y="70310"/>
                  </a:lnTo>
                  <a:lnTo>
                    <a:pt x="194020" y="83678"/>
                  </a:lnTo>
                  <a:lnTo>
                    <a:pt x="204216" y="129101"/>
                  </a:lnTo>
                  <a:lnTo>
                    <a:pt x="208391" y="149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59"/>
            <p:cNvSpPr/>
            <p:nvPr>
              <p:custDataLst>
                <p:tags r:id="rId143"/>
              </p:custDataLst>
            </p:nvPr>
          </p:nvSpPr>
          <p:spPr>
            <a:xfrm>
              <a:off x="1384300" y="1555750"/>
              <a:ext cx="95251" cy="129678"/>
            </a:xfrm>
            <a:custGeom>
              <a:avLst/>
              <a:gdLst/>
              <a:ahLst/>
              <a:cxnLst/>
              <a:rect l="0" t="0" r="0" b="0"/>
              <a:pathLst>
                <a:path w="95251" h="129678">
                  <a:moveTo>
                    <a:pt x="0" y="0"/>
                  </a:moveTo>
                  <a:lnTo>
                    <a:pt x="0" y="0"/>
                  </a:lnTo>
                  <a:lnTo>
                    <a:pt x="10831" y="43338"/>
                  </a:lnTo>
                  <a:lnTo>
                    <a:pt x="15336" y="88053"/>
                  </a:lnTo>
                  <a:lnTo>
                    <a:pt x="7387" y="129677"/>
                  </a:lnTo>
                  <a:lnTo>
                    <a:pt x="6336" y="128784"/>
                  </a:lnTo>
                  <a:lnTo>
                    <a:pt x="3286" y="122149"/>
                  </a:lnTo>
                  <a:lnTo>
                    <a:pt x="4345" y="96400"/>
                  </a:lnTo>
                  <a:lnTo>
                    <a:pt x="12498" y="58588"/>
                  </a:lnTo>
                  <a:lnTo>
                    <a:pt x="23850" y="29589"/>
                  </a:lnTo>
                  <a:lnTo>
                    <a:pt x="32002" y="18325"/>
                  </a:lnTo>
                  <a:lnTo>
                    <a:pt x="36151" y="14333"/>
                  </a:lnTo>
                  <a:lnTo>
                    <a:pt x="41034" y="13083"/>
                  </a:lnTo>
                  <a:lnTo>
                    <a:pt x="52104" y="15457"/>
                  </a:lnTo>
                  <a:lnTo>
                    <a:pt x="70237" y="31470"/>
                  </a:lnTo>
                  <a:lnTo>
                    <a:pt x="82273" y="64201"/>
                  </a:lnTo>
                  <a:lnTo>
                    <a:pt x="91955" y="110205"/>
                  </a:lnTo>
                  <a:lnTo>
                    <a:pt x="952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60"/>
            <p:cNvSpPr/>
            <p:nvPr>
              <p:custDataLst>
                <p:tags r:id="rId144"/>
              </p:custDataLst>
            </p:nvPr>
          </p:nvSpPr>
          <p:spPr>
            <a:xfrm>
              <a:off x="1339850" y="14732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69850"/>
                  </a:moveTo>
                  <a:lnTo>
                    <a:pt x="12700" y="69850"/>
                  </a:lnTo>
                  <a:lnTo>
                    <a:pt x="5793" y="239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61"/>
            <p:cNvSpPr/>
            <p:nvPr>
              <p:custDataLst>
                <p:tags r:id="rId145"/>
              </p:custDataLst>
            </p:nvPr>
          </p:nvSpPr>
          <p:spPr>
            <a:xfrm>
              <a:off x="1347080" y="1593850"/>
              <a:ext cx="11821" cy="120651"/>
            </a:xfrm>
            <a:custGeom>
              <a:avLst/>
              <a:gdLst/>
              <a:ahLst/>
              <a:cxnLst/>
              <a:rect l="0" t="0" r="0" b="0"/>
              <a:pathLst>
                <a:path w="11821" h="12065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4" y="8789"/>
                  </a:lnTo>
                  <a:lnTo>
                    <a:pt x="0" y="39388"/>
                  </a:lnTo>
                  <a:lnTo>
                    <a:pt x="6062" y="84059"/>
                  </a:lnTo>
                  <a:lnTo>
                    <a:pt x="1182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62"/>
            <p:cNvSpPr/>
            <p:nvPr>
              <p:custDataLst>
                <p:tags r:id="rId146"/>
              </p:custDataLst>
            </p:nvPr>
          </p:nvSpPr>
          <p:spPr>
            <a:xfrm>
              <a:off x="1095750" y="1302321"/>
              <a:ext cx="186951" cy="462373"/>
            </a:xfrm>
            <a:custGeom>
              <a:avLst/>
              <a:gdLst/>
              <a:ahLst/>
              <a:cxnLst/>
              <a:rect l="0" t="0" r="0" b="0"/>
              <a:pathLst>
                <a:path w="186951" h="462373">
                  <a:moveTo>
                    <a:pt x="110750" y="31179"/>
                  </a:moveTo>
                  <a:lnTo>
                    <a:pt x="110750" y="31179"/>
                  </a:lnTo>
                  <a:lnTo>
                    <a:pt x="111455" y="13017"/>
                  </a:lnTo>
                  <a:lnTo>
                    <a:pt x="116838" y="0"/>
                  </a:lnTo>
                  <a:lnTo>
                    <a:pt x="113651" y="6340"/>
                  </a:lnTo>
                  <a:lnTo>
                    <a:pt x="109206" y="44931"/>
                  </a:lnTo>
                  <a:lnTo>
                    <a:pt x="100892" y="81506"/>
                  </a:lnTo>
                  <a:lnTo>
                    <a:pt x="95711" y="104947"/>
                  </a:lnTo>
                  <a:lnTo>
                    <a:pt x="90141" y="131157"/>
                  </a:lnTo>
                  <a:lnTo>
                    <a:pt x="84311" y="159215"/>
                  </a:lnTo>
                  <a:lnTo>
                    <a:pt x="76896" y="188503"/>
                  </a:lnTo>
                  <a:lnTo>
                    <a:pt x="68425" y="218611"/>
                  </a:lnTo>
                  <a:lnTo>
                    <a:pt x="59250" y="249267"/>
                  </a:lnTo>
                  <a:lnTo>
                    <a:pt x="49605" y="278171"/>
                  </a:lnTo>
                  <a:lnTo>
                    <a:pt x="39648" y="305907"/>
                  </a:lnTo>
                  <a:lnTo>
                    <a:pt x="29482" y="332864"/>
                  </a:lnTo>
                  <a:lnTo>
                    <a:pt x="14424" y="377869"/>
                  </a:lnTo>
                  <a:lnTo>
                    <a:pt x="4438" y="413158"/>
                  </a:lnTo>
                  <a:lnTo>
                    <a:pt x="0" y="435897"/>
                  </a:lnTo>
                  <a:lnTo>
                    <a:pt x="1791" y="451178"/>
                  </a:lnTo>
                  <a:lnTo>
                    <a:pt x="4244" y="457228"/>
                  </a:lnTo>
                  <a:lnTo>
                    <a:pt x="9407" y="460556"/>
                  </a:lnTo>
                  <a:lnTo>
                    <a:pt x="24551" y="462372"/>
                  </a:lnTo>
                  <a:lnTo>
                    <a:pt x="59653" y="456057"/>
                  </a:lnTo>
                  <a:lnTo>
                    <a:pt x="104704" y="441878"/>
                  </a:lnTo>
                  <a:lnTo>
                    <a:pt x="143688" y="431013"/>
                  </a:lnTo>
                  <a:lnTo>
                    <a:pt x="186950" y="418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24"/>
          <p:cNvGrpSpPr/>
          <p:nvPr/>
        </p:nvGrpSpPr>
        <p:grpSpPr>
          <a:xfrm>
            <a:off x="1162050" y="1358016"/>
            <a:ext cx="2717801" cy="578735"/>
            <a:chOff x="1162050" y="1358016"/>
            <a:chExt cx="2717801" cy="578735"/>
          </a:xfrm>
        </p:grpSpPr>
        <p:sp>
          <p:nvSpPr>
            <p:cNvPr id="9" name="SMARTInkShape-663"/>
            <p:cNvSpPr/>
            <p:nvPr>
              <p:custDataLst>
                <p:tags r:id="rId130"/>
              </p:custDataLst>
            </p:nvPr>
          </p:nvSpPr>
          <p:spPr>
            <a:xfrm>
              <a:off x="3873500" y="1600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64"/>
            <p:cNvSpPr/>
            <p:nvPr>
              <p:custDataLst>
                <p:tags r:id="rId131"/>
              </p:custDataLst>
            </p:nvPr>
          </p:nvSpPr>
          <p:spPr>
            <a:xfrm>
              <a:off x="3829050" y="14859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65"/>
            <p:cNvSpPr/>
            <p:nvPr>
              <p:custDataLst>
                <p:tags r:id="rId132"/>
              </p:custDataLst>
            </p:nvPr>
          </p:nvSpPr>
          <p:spPr>
            <a:xfrm>
              <a:off x="1162050" y="1714500"/>
              <a:ext cx="2660651" cy="222251"/>
            </a:xfrm>
            <a:custGeom>
              <a:avLst/>
              <a:gdLst/>
              <a:ahLst/>
              <a:cxnLst/>
              <a:rect l="0" t="0" r="0" b="0"/>
              <a:pathLst>
                <a:path w="2660651" h="222251">
                  <a:moveTo>
                    <a:pt x="0" y="222250"/>
                  </a:moveTo>
                  <a:lnTo>
                    <a:pt x="0" y="222250"/>
                  </a:lnTo>
                  <a:lnTo>
                    <a:pt x="37630" y="220369"/>
                  </a:lnTo>
                  <a:lnTo>
                    <a:pt x="67420" y="218879"/>
                  </a:lnTo>
                  <a:lnTo>
                    <a:pt x="107035" y="216475"/>
                  </a:lnTo>
                  <a:lnTo>
                    <a:pt x="153201" y="213461"/>
                  </a:lnTo>
                  <a:lnTo>
                    <a:pt x="203734" y="210040"/>
                  </a:lnTo>
                  <a:lnTo>
                    <a:pt x="262823" y="205644"/>
                  </a:lnTo>
                  <a:lnTo>
                    <a:pt x="327615" y="200596"/>
                  </a:lnTo>
                  <a:lnTo>
                    <a:pt x="396210" y="195114"/>
                  </a:lnTo>
                  <a:lnTo>
                    <a:pt x="470162" y="187931"/>
                  </a:lnTo>
                  <a:lnTo>
                    <a:pt x="547686" y="179615"/>
                  </a:lnTo>
                  <a:lnTo>
                    <a:pt x="627591" y="170544"/>
                  </a:lnTo>
                  <a:lnTo>
                    <a:pt x="711905" y="162379"/>
                  </a:lnTo>
                  <a:lnTo>
                    <a:pt x="799159" y="154819"/>
                  </a:lnTo>
                  <a:lnTo>
                    <a:pt x="888373" y="147663"/>
                  </a:lnTo>
                  <a:lnTo>
                    <a:pt x="980304" y="142186"/>
                  </a:lnTo>
                  <a:lnTo>
                    <a:pt x="1074047" y="137830"/>
                  </a:lnTo>
                  <a:lnTo>
                    <a:pt x="1168998" y="134220"/>
                  </a:lnTo>
                  <a:lnTo>
                    <a:pt x="1265460" y="130402"/>
                  </a:lnTo>
                  <a:lnTo>
                    <a:pt x="1362929" y="126446"/>
                  </a:lnTo>
                  <a:lnTo>
                    <a:pt x="1461069" y="122397"/>
                  </a:lnTo>
                  <a:lnTo>
                    <a:pt x="1556129" y="118287"/>
                  </a:lnTo>
                  <a:lnTo>
                    <a:pt x="1649136" y="114136"/>
                  </a:lnTo>
                  <a:lnTo>
                    <a:pt x="1740774" y="109957"/>
                  </a:lnTo>
                  <a:lnTo>
                    <a:pt x="1825855" y="105760"/>
                  </a:lnTo>
                  <a:lnTo>
                    <a:pt x="1906564" y="101551"/>
                  </a:lnTo>
                  <a:lnTo>
                    <a:pt x="1984360" y="97334"/>
                  </a:lnTo>
                  <a:lnTo>
                    <a:pt x="2057390" y="92406"/>
                  </a:lnTo>
                  <a:lnTo>
                    <a:pt x="2127243" y="87004"/>
                  </a:lnTo>
                  <a:lnTo>
                    <a:pt x="2194979" y="81286"/>
                  </a:lnTo>
                  <a:lnTo>
                    <a:pt x="2256363" y="74652"/>
                  </a:lnTo>
                  <a:lnTo>
                    <a:pt x="2313515" y="67407"/>
                  </a:lnTo>
                  <a:lnTo>
                    <a:pt x="2367843" y="59754"/>
                  </a:lnTo>
                  <a:lnTo>
                    <a:pt x="2416056" y="52536"/>
                  </a:lnTo>
                  <a:lnTo>
                    <a:pt x="2460193" y="45607"/>
                  </a:lnTo>
                  <a:lnTo>
                    <a:pt x="2501612" y="38872"/>
                  </a:lnTo>
                  <a:lnTo>
                    <a:pt x="2536280" y="32970"/>
                  </a:lnTo>
                  <a:lnTo>
                    <a:pt x="2566448" y="27624"/>
                  </a:lnTo>
                  <a:lnTo>
                    <a:pt x="2613138" y="17922"/>
                  </a:lnTo>
                  <a:lnTo>
                    <a:pt x="266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66"/>
            <p:cNvSpPr/>
            <p:nvPr>
              <p:custDataLst>
                <p:tags r:id="rId133"/>
              </p:custDataLst>
            </p:nvPr>
          </p:nvSpPr>
          <p:spPr>
            <a:xfrm>
              <a:off x="3486150" y="1480549"/>
              <a:ext cx="127001" cy="176802"/>
            </a:xfrm>
            <a:custGeom>
              <a:avLst/>
              <a:gdLst/>
              <a:ahLst/>
              <a:cxnLst/>
              <a:rect l="0" t="0" r="0" b="0"/>
              <a:pathLst>
                <a:path w="127001" h="176802">
                  <a:moveTo>
                    <a:pt x="0" y="37101"/>
                  </a:moveTo>
                  <a:lnTo>
                    <a:pt x="0" y="37101"/>
                  </a:lnTo>
                  <a:lnTo>
                    <a:pt x="6742" y="33730"/>
                  </a:lnTo>
                  <a:lnTo>
                    <a:pt x="9434" y="34854"/>
                  </a:lnTo>
                  <a:lnTo>
                    <a:pt x="14305" y="41747"/>
                  </a:lnTo>
                  <a:lnTo>
                    <a:pt x="15060" y="55629"/>
                  </a:lnTo>
                  <a:lnTo>
                    <a:pt x="13716" y="97005"/>
                  </a:lnTo>
                  <a:lnTo>
                    <a:pt x="16450" y="113019"/>
                  </a:lnTo>
                  <a:lnTo>
                    <a:pt x="14837" y="119761"/>
                  </a:lnTo>
                  <a:lnTo>
                    <a:pt x="14125" y="120430"/>
                  </a:lnTo>
                  <a:lnTo>
                    <a:pt x="13650" y="119465"/>
                  </a:lnTo>
                  <a:lnTo>
                    <a:pt x="13333" y="117410"/>
                  </a:lnTo>
                  <a:lnTo>
                    <a:pt x="26598" y="80568"/>
                  </a:lnTo>
                  <a:lnTo>
                    <a:pt x="40337" y="43160"/>
                  </a:lnTo>
                  <a:lnTo>
                    <a:pt x="52500" y="20744"/>
                  </a:lnTo>
                  <a:lnTo>
                    <a:pt x="67313" y="6077"/>
                  </a:lnTo>
                  <a:lnTo>
                    <a:pt x="79540" y="500"/>
                  </a:lnTo>
                  <a:lnTo>
                    <a:pt x="84777" y="0"/>
                  </a:lnTo>
                  <a:lnTo>
                    <a:pt x="96239" y="5089"/>
                  </a:lnTo>
                  <a:lnTo>
                    <a:pt x="102260" y="9410"/>
                  </a:lnTo>
                  <a:lnTo>
                    <a:pt x="110830" y="27381"/>
                  </a:lnTo>
                  <a:lnTo>
                    <a:pt x="119622" y="63384"/>
                  </a:lnTo>
                  <a:lnTo>
                    <a:pt x="122932" y="104625"/>
                  </a:lnTo>
                  <a:lnTo>
                    <a:pt x="123208" y="145067"/>
                  </a:lnTo>
                  <a:lnTo>
                    <a:pt x="127000" y="17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67"/>
            <p:cNvSpPr/>
            <p:nvPr>
              <p:custDataLst>
                <p:tags r:id="rId134"/>
              </p:custDataLst>
            </p:nvPr>
          </p:nvSpPr>
          <p:spPr>
            <a:xfrm>
              <a:off x="3377154" y="1506715"/>
              <a:ext cx="77247" cy="125980"/>
            </a:xfrm>
            <a:custGeom>
              <a:avLst/>
              <a:gdLst/>
              <a:ahLst/>
              <a:cxnLst/>
              <a:rect l="0" t="0" r="0" b="0"/>
              <a:pathLst>
                <a:path w="77247" h="125980">
                  <a:moveTo>
                    <a:pt x="77246" y="10935"/>
                  </a:moveTo>
                  <a:lnTo>
                    <a:pt x="77246" y="10935"/>
                  </a:lnTo>
                  <a:lnTo>
                    <a:pt x="62743" y="2207"/>
                  </a:lnTo>
                  <a:lnTo>
                    <a:pt x="54102" y="0"/>
                  </a:lnTo>
                  <a:lnTo>
                    <a:pt x="34562" y="2129"/>
                  </a:lnTo>
                  <a:lnTo>
                    <a:pt x="20881" y="11019"/>
                  </a:lnTo>
                  <a:lnTo>
                    <a:pt x="14269" y="17341"/>
                  </a:lnTo>
                  <a:lnTo>
                    <a:pt x="5041" y="35654"/>
                  </a:lnTo>
                  <a:lnTo>
                    <a:pt x="0" y="57199"/>
                  </a:lnTo>
                  <a:lnTo>
                    <a:pt x="110" y="78534"/>
                  </a:lnTo>
                  <a:lnTo>
                    <a:pt x="8156" y="97894"/>
                  </a:lnTo>
                  <a:lnTo>
                    <a:pt x="21139" y="113789"/>
                  </a:lnTo>
                  <a:lnTo>
                    <a:pt x="36317" y="123205"/>
                  </a:lnTo>
                  <a:lnTo>
                    <a:pt x="50589" y="125979"/>
                  </a:lnTo>
                  <a:lnTo>
                    <a:pt x="57358" y="125731"/>
                  </a:lnTo>
                  <a:lnTo>
                    <a:pt x="62576" y="123449"/>
                  </a:lnTo>
                  <a:lnTo>
                    <a:pt x="70256" y="115269"/>
                  </a:lnTo>
                  <a:lnTo>
                    <a:pt x="74139" y="102696"/>
                  </a:lnTo>
                  <a:lnTo>
                    <a:pt x="75175" y="95393"/>
                  </a:lnTo>
                  <a:lnTo>
                    <a:pt x="63039" y="55370"/>
                  </a:lnTo>
                  <a:lnTo>
                    <a:pt x="54266" y="32412"/>
                  </a:lnTo>
                  <a:lnTo>
                    <a:pt x="51846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68"/>
            <p:cNvSpPr/>
            <p:nvPr>
              <p:custDataLst>
                <p:tags r:id="rId135"/>
              </p:custDataLst>
            </p:nvPr>
          </p:nvSpPr>
          <p:spPr>
            <a:xfrm>
              <a:off x="3314700" y="14224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6907" y="1241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69"/>
            <p:cNvSpPr/>
            <p:nvPr>
              <p:custDataLst>
                <p:tags r:id="rId136"/>
              </p:custDataLst>
            </p:nvPr>
          </p:nvSpPr>
          <p:spPr>
            <a:xfrm>
              <a:off x="3321050" y="15367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645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70"/>
            <p:cNvSpPr/>
            <p:nvPr>
              <p:custDataLst>
                <p:tags r:id="rId137"/>
              </p:custDataLst>
            </p:nvPr>
          </p:nvSpPr>
          <p:spPr>
            <a:xfrm>
              <a:off x="3005703" y="1501557"/>
              <a:ext cx="280797" cy="161810"/>
            </a:xfrm>
            <a:custGeom>
              <a:avLst/>
              <a:gdLst/>
              <a:ahLst/>
              <a:cxnLst/>
              <a:rect l="0" t="0" r="0" b="0"/>
              <a:pathLst>
                <a:path w="280797" h="161810">
                  <a:moveTo>
                    <a:pt x="10547" y="73243"/>
                  </a:moveTo>
                  <a:lnTo>
                    <a:pt x="10547" y="73243"/>
                  </a:lnTo>
                  <a:lnTo>
                    <a:pt x="5080" y="73243"/>
                  </a:lnTo>
                  <a:lnTo>
                    <a:pt x="49000" y="49478"/>
                  </a:lnTo>
                  <a:lnTo>
                    <a:pt x="61060" y="37117"/>
                  </a:lnTo>
                  <a:lnTo>
                    <a:pt x="61861" y="33637"/>
                  </a:lnTo>
                  <a:lnTo>
                    <a:pt x="60984" y="30611"/>
                  </a:lnTo>
                  <a:lnTo>
                    <a:pt x="58988" y="27888"/>
                  </a:lnTo>
                  <a:lnTo>
                    <a:pt x="54836" y="27484"/>
                  </a:lnTo>
                  <a:lnTo>
                    <a:pt x="42696" y="30798"/>
                  </a:lnTo>
                  <a:lnTo>
                    <a:pt x="19994" y="43968"/>
                  </a:lnTo>
                  <a:lnTo>
                    <a:pt x="7455" y="59056"/>
                  </a:lnTo>
                  <a:lnTo>
                    <a:pt x="2135" y="68019"/>
                  </a:lnTo>
                  <a:lnTo>
                    <a:pt x="0" y="76816"/>
                  </a:lnTo>
                  <a:lnTo>
                    <a:pt x="1391" y="94116"/>
                  </a:lnTo>
                  <a:lnTo>
                    <a:pt x="8594" y="109331"/>
                  </a:lnTo>
                  <a:lnTo>
                    <a:pt x="13479" y="116352"/>
                  </a:lnTo>
                  <a:lnTo>
                    <a:pt x="30194" y="126034"/>
                  </a:lnTo>
                  <a:lnTo>
                    <a:pt x="51735" y="131278"/>
                  </a:lnTo>
                  <a:lnTo>
                    <a:pt x="75420" y="131257"/>
                  </a:lnTo>
                  <a:lnTo>
                    <a:pt x="100057" y="121369"/>
                  </a:lnTo>
                  <a:lnTo>
                    <a:pt x="123707" y="104510"/>
                  </a:lnTo>
                  <a:lnTo>
                    <a:pt x="143625" y="82906"/>
                  </a:lnTo>
                  <a:lnTo>
                    <a:pt x="154359" y="59193"/>
                  </a:lnTo>
                  <a:lnTo>
                    <a:pt x="157222" y="46943"/>
                  </a:lnTo>
                  <a:lnTo>
                    <a:pt x="154758" y="25806"/>
                  </a:lnTo>
                  <a:lnTo>
                    <a:pt x="151138" y="16218"/>
                  </a:lnTo>
                  <a:lnTo>
                    <a:pt x="146608" y="9827"/>
                  </a:lnTo>
                  <a:lnTo>
                    <a:pt x="135929" y="2724"/>
                  </a:lnTo>
                  <a:lnTo>
                    <a:pt x="120365" y="3331"/>
                  </a:lnTo>
                  <a:lnTo>
                    <a:pt x="111275" y="5468"/>
                  </a:lnTo>
                  <a:lnTo>
                    <a:pt x="105216" y="9010"/>
                  </a:lnTo>
                  <a:lnTo>
                    <a:pt x="101176" y="13487"/>
                  </a:lnTo>
                  <a:lnTo>
                    <a:pt x="98483" y="18589"/>
                  </a:lnTo>
                  <a:lnTo>
                    <a:pt x="98804" y="24107"/>
                  </a:lnTo>
                  <a:lnTo>
                    <a:pt x="104806" y="35883"/>
                  </a:lnTo>
                  <a:lnTo>
                    <a:pt x="147599" y="68872"/>
                  </a:lnTo>
                  <a:lnTo>
                    <a:pt x="185315" y="97780"/>
                  </a:lnTo>
                  <a:lnTo>
                    <a:pt x="194055" y="112841"/>
                  </a:lnTo>
                  <a:lnTo>
                    <a:pt x="196386" y="120808"/>
                  </a:lnTo>
                  <a:lnTo>
                    <a:pt x="195823" y="128942"/>
                  </a:lnTo>
                  <a:lnTo>
                    <a:pt x="189553" y="145505"/>
                  </a:lnTo>
                  <a:lnTo>
                    <a:pt x="181592" y="156630"/>
                  </a:lnTo>
                  <a:lnTo>
                    <a:pt x="177494" y="160584"/>
                  </a:lnTo>
                  <a:lnTo>
                    <a:pt x="173350" y="161809"/>
                  </a:lnTo>
                  <a:lnTo>
                    <a:pt x="169177" y="161215"/>
                  </a:lnTo>
                  <a:lnTo>
                    <a:pt x="164984" y="159408"/>
                  </a:lnTo>
                  <a:lnTo>
                    <a:pt x="162894" y="156086"/>
                  </a:lnTo>
                  <a:lnTo>
                    <a:pt x="162453" y="146751"/>
                  </a:lnTo>
                  <a:lnTo>
                    <a:pt x="178764" y="112667"/>
                  </a:lnTo>
                  <a:lnTo>
                    <a:pt x="208430" y="67782"/>
                  </a:lnTo>
                  <a:lnTo>
                    <a:pt x="239728" y="20574"/>
                  </a:lnTo>
                  <a:lnTo>
                    <a:pt x="251392" y="4642"/>
                  </a:lnTo>
                  <a:lnTo>
                    <a:pt x="252249" y="2109"/>
                  </a:lnTo>
                  <a:lnTo>
                    <a:pt x="252115" y="421"/>
                  </a:lnTo>
                  <a:lnTo>
                    <a:pt x="250615" y="0"/>
                  </a:lnTo>
                  <a:lnTo>
                    <a:pt x="245184" y="1415"/>
                  </a:lnTo>
                  <a:lnTo>
                    <a:pt x="234194" y="9549"/>
                  </a:lnTo>
                  <a:lnTo>
                    <a:pt x="229890" y="16947"/>
                  </a:lnTo>
                  <a:lnTo>
                    <a:pt x="228742" y="20896"/>
                  </a:lnTo>
                  <a:lnTo>
                    <a:pt x="230498" y="36566"/>
                  </a:lnTo>
                  <a:lnTo>
                    <a:pt x="242229" y="54615"/>
                  </a:lnTo>
                  <a:lnTo>
                    <a:pt x="274146" y="92330"/>
                  </a:lnTo>
                  <a:lnTo>
                    <a:pt x="279396" y="105010"/>
                  </a:lnTo>
                  <a:lnTo>
                    <a:pt x="280796" y="111354"/>
                  </a:lnTo>
                  <a:lnTo>
                    <a:pt x="279614" y="117700"/>
                  </a:lnTo>
                  <a:lnTo>
                    <a:pt x="272654" y="130396"/>
                  </a:lnTo>
                  <a:lnTo>
                    <a:pt x="256836" y="146073"/>
                  </a:lnTo>
                  <a:lnTo>
                    <a:pt x="246774" y="151473"/>
                  </a:lnTo>
                  <a:lnTo>
                    <a:pt x="242115" y="152913"/>
                  </a:lnTo>
                  <a:lnTo>
                    <a:pt x="239009" y="151051"/>
                  </a:lnTo>
                  <a:lnTo>
                    <a:pt x="236938" y="146987"/>
                  </a:lnTo>
                  <a:lnTo>
                    <a:pt x="232797" y="130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1"/>
            <p:cNvSpPr/>
            <p:nvPr>
              <p:custDataLst>
                <p:tags r:id="rId138"/>
              </p:custDataLst>
            </p:nvPr>
          </p:nvSpPr>
          <p:spPr>
            <a:xfrm>
              <a:off x="2876550" y="1528497"/>
              <a:ext cx="127001" cy="134437"/>
            </a:xfrm>
            <a:custGeom>
              <a:avLst/>
              <a:gdLst/>
              <a:ahLst/>
              <a:cxnLst/>
              <a:rect l="0" t="0" r="0" b="0"/>
              <a:pathLst>
                <a:path w="127001" h="134437">
                  <a:moveTo>
                    <a:pt x="0" y="20903"/>
                  </a:moveTo>
                  <a:lnTo>
                    <a:pt x="0" y="20903"/>
                  </a:lnTo>
                  <a:lnTo>
                    <a:pt x="0" y="15436"/>
                  </a:lnTo>
                  <a:lnTo>
                    <a:pt x="705" y="15141"/>
                  </a:lnTo>
                  <a:lnTo>
                    <a:pt x="15580" y="14630"/>
                  </a:lnTo>
                  <a:lnTo>
                    <a:pt x="26680" y="22113"/>
                  </a:lnTo>
                  <a:lnTo>
                    <a:pt x="54424" y="53284"/>
                  </a:lnTo>
                  <a:lnTo>
                    <a:pt x="68650" y="86471"/>
                  </a:lnTo>
                  <a:lnTo>
                    <a:pt x="73963" y="116374"/>
                  </a:lnTo>
                  <a:lnTo>
                    <a:pt x="73325" y="128716"/>
                  </a:lnTo>
                  <a:lnTo>
                    <a:pt x="72167" y="132995"/>
                  </a:lnTo>
                  <a:lnTo>
                    <a:pt x="69278" y="134436"/>
                  </a:lnTo>
                  <a:lnTo>
                    <a:pt x="65235" y="133986"/>
                  </a:lnTo>
                  <a:lnTo>
                    <a:pt x="60423" y="132275"/>
                  </a:lnTo>
                  <a:lnTo>
                    <a:pt x="51314" y="120967"/>
                  </a:lnTo>
                  <a:lnTo>
                    <a:pt x="40134" y="92885"/>
                  </a:lnTo>
                  <a:lnTo>
                    <a:pt x="37339" y="81591"/>
                  </a:lnTo>
                  <a:lnTo>
                    <a:pt x="39879" y="57753"/>
                  </a:lnTo>
                  <a:lnTo>
                    <a:pt x="48768" y="34458"/>
                  </a:lnTo>
                  <a:lnTo>
                    <a:pt x="62127" y="14698"/>
                  </a:lnTo>
                  <a:lnTo>
                    <a:pt x="79352" y="4034"/>
                  </a:lnTo>
                  <a:lnTo>
                    <a:pt x="97356" y="0"/>
                  </a:lnTo>
                  <a:lnTo>
                    <a:pt x="127000" y="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72"/>
            <p:cNvSpPr/>
            <p:nvPr>
              <p:custDataLst>
                <p:tags r:id="rId139"/>
              </p:custDataLst>
            </p:nvPr>
          </p:nvSpPr>
          <p:spPr>
            <a:xfrm>
              <a:off x="2609850" y="1568212"/>
              <a:ext cx="228043" cy="351481"/>
            </a:xfrm>
            <a:custGeom>
              <a:avLst/>
              <a:gdLst/>
              <a:ahLst/>
              <a:cxnLst/>
              <a:rect l="0" t="0" r="0" b="0"/>
              <a:pathLst>
                <a:path w="228043" h="351481">
                  <a:moveTo>
                    <a:pt x="0" y="57388"/>
                  </a:moveTo>
                  <a:lnTo>
                    <a:pt x="0" y="57388"/>
                  </a:lnTo>
                  <a:lnTo>
                    <a:pt x="12209" y="57388"/>
                  </a:lnTo>
                  <a:lnTo>
                    <a:pt x="50438" y="40090"/>
                  </a:lnTo>
                  <a:lnTo>
                    <a:pt x="60281" y="33002"/>
                  </a:lnTo>
                  <a:lnTo>
                    <a:pt x="62766" y="28430"/>
                  </a:lnTo>
                  <a:lnTo>
                    <a:pt x="63644" y="17707"/>
                  </a:lnTo>
                  <a:lnTo>
                    <a:pt x="60172" y="3141"/>
                  </a:lnTo>
                  <a:lnTo>
                    <a:pt x="56342" y="762"/>
                  </a:lnTo>
                  <a:lnTo>
                    <a:pt x="44561" y="0"/>
                  </a:lnTo>
                  <a:lnTo>
                    <a:pt x="29918" y="7658"/>
                  </a:lnTo>
                  <a:lnTo>
                    <a:pt x="16119" y="20469"/>
                  </a:lnTo>
                  <a:lnTo>
                    <a:pt x="7634" y="35570"/>
                  </a:lnTo>
                  <a:lnTo>
                    <a:pt x="5275" y="53571"/>
                  </a:lnTo>
                  <a:lnTo>
                    <a:pt x="7283" y="72625"/>
                  </a:lnTo>
                  <a:lnTo>
                    <a:pt x="12880" y="90501"/>
                  </a:lnTo>
                  <a:lnTo>
                    <a:pt x="25715" y="104090"/>
                  </a:lnTo>
                  <a:lnTo>
                    <a:pt x="34077" y="109689"/>
                  </a:lnTo>
                  <a:lnTo>
                    <a:pt x="56538" y="114029"/>
                  </a:lnTo>
                  <a:lnTo>
                    <a:pt x="83689" y="111490"/>
                  </a:lnTo>
                  <a:lnTo>
                    <a:pt x="129297" y="94193"/>
                  </a:lnTo>
                  <a:lnTo>
                    <a:pt x="167427" y="70488"/>
                  </a:lnTo>
                  <a:lnTo>
                    <a:pt x="188211" y="42141"/>
                  </a:lnTo>
                  <a:lnTo>
                    <a:pt x="197739" y="16965"/>
                  </a:lnTo>
                  <a:lnTo>
                    <a:pt x="197715" y="5085"/>
                  </a:lnTo>
                  <a:lnTo>
                    <a:pt x="193899" y="2764"/>
                  </a:lnTo>
                  <a:lnTo>
                    <a:pt x="180251" y="3948"/>
                  </a:lnTo>
                  <a:lnTo>
                    <a:pt x="166189" y="12940"/>
                  </a:lnTo>
                  <a:lnTo>
                    <a:pt x="136544" y="45080"/>
                  </a:lnTo>
                  <a:lnTo>
                    <a:pt x="127714" y="61090"/>
                  </a:lnTo>
                  <a:lnTo>
                    <a:pt x="124495" y="74556"/>
                  </a:lnTo>
                  <a:lnTo>
                    <a:pt x="125416" y="85244"/>
                  </a:lnTo>
                  <a:lnTo>
                    <a:pt x="128767" y="87953"/>
                  </a:lnTo>
                  <a:lnTo>
                    <a:pt x="140015" y="89082"/>
                  </a:lnTo>
                  <a:lnTo>
                    <a:pt x="154421" y="79705"/>
                  </a:lnTo>
                  <a:lnTo>
                    <a:pt x="199242" y="32246"/>
                  </a:lnTo>
                  <a:lnTo>
                    <a:pt x="204499" y="28575"/>
                  </a:lnTo>
                  <a:lnTo>
                    <a:pt x="206888" y="29713"/>
                  </a:lnTo>
                  <a:lnTo>
                    <a:pt x="211424" y="36621"/>
                  </a:lnTo>
                  <a:lnTo>
                    <a:pt x="219073" y="83808"/>
                  </a:lnTo>
                  <a:lnTo>
                    <a:pt x="225777" y="129422"/>
                  </a:lnTo>
                  <a:lnTo>
                    <a:pt x="227345" y="164192"/>
                  </a:lnTo>
                  <a:lnTo>
                    <a:pt x="228042" y="205516"/>
                  </a:lnTo>
                  <a:lnTo>
                    <a:pt x="226471" y="245989"/>
                  </a:lnTo>
                  <a:lnTo>
                    <a:pt x="221304" y="283027"/>
                  </a:lnTo>
                  <a:lnTo>
                    <a:pt x="203233" y="324857"/>
                  </a:lnTo>
                  <a:lnTo>
                    <a:pt x="190515" y="341128"/>
                  </a:lnTo>
                  <a:lnTo>
                    <a:pt x="179688" y="349300"/>
                  </a:lnTo>
                  <a:lnTo>
                    <a:pt x="174825" y="351480"/>
                  </a:lnTo>
                  <a:lnTo>
                    <a:pt x="170172" y="350110"/>
                  </a:lnTo>
                  <a:lnTo>
                    <a:pt x="161240" y="341063"/>
                  </a:lnTo>
                  <a:lnTo>
                    <a:pt x="154146" y="297625"/>
                  </a:lnTo>
                  <a:lnTo>
                    <a:pt x="152400" y="279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73"/>
            <p:cNvSpPr/>
            <p:nvPr>
              <p:custDataLst>
                <p:tags r:id="rId140"/>
              </p:custDataLst>
            </p:nvPr>
          </p:nvSpPr>
          <p:spPr>
            <a:xfrm>
              <a:off x="2446110" y="1358016"/>
              <a:ext cx="125641" cy="350047"/>
            </a:xfrm>
            <a:custGeom>
              <a:avLst/>
              <a:gdLst/>
              <a:ahLst/>
              <a:cxnLst/>
              <a:rect l="0" t="0" r="0" b="0"/>
              <a:pathLst>
                <a:path w="125641" h="350047">
                  <a:moveTo>
                    <a:pt x="4990" y="45334"/>
                  </a:moveTo>
                  <a:lnTo>
                    <a:pt x="4990" y="45334"/>
                  </a:lnTo>
                  <a:lnTo>
                    <a:pt x="6872" y="57886"/>
                  </a:lnTo>
                  <a:lnTo>
                    <a:pt x="10457" y="103631"/>
                  </a:lnTo>
                  <a:lnTo>
                    <a:pt x="12829" y="141329"/>
                  </a:lnTo>
                  <a:lnTo>
                    <a:pt x="15529" y="183954"/>
                  </a:lnTo>
                  <a:lnTo>
                    <a:pt x="16730" y="228769"/>
                  </a:lnTo>
                  <a:lnTo>
                    <a:pt x="15382" y="272675"/>
                  </a:lnTo>
                  <a:lnTo>
                    <a:pt x="12431" y="310769"/>
                  </a:lnTo>
                  <a:lnTo>
                    <a:pt x="6109" y="350046"/>
                  </a:lnTo>
                  <a:lnTo>
                    <a:pt x="5031" y="347958"/>
                  </a:lnTo>
                  <a:lnTo>
                    <a:pt x="112" y="306666"/>
                  </a:lnTo>
                  <a:lnTo>
                    <a:pt x="0" y="266609"/>
                  </a:lnTo>
                  <a:lnTo>
                    <a:pt x="957" y="240123"/>
                  </a:lnTo>
                  <a:lnTo>
                    <a:pt x="2302" y="211177"/>
                  </a:lnTo>
                  <a:lnTo>
                    <a:pt x="6020" y="181296"/>
                  </a:lnTo>
                  <a:lnTo>
                    <a:pt x="11321" y="150792"/>
                  </a:lnTo>
                  <a:lnTo>
                    <a:pt x="17677" y="119873"/>
                  </a:lnTo>
                  <a:lnTo>
                    <a:pt x="24737" y="93615"/>
                  </a:lnTo>
                  <a:lnTo>
                    <a:pt x="40107" y="49389"/>
                  </a:lnTo>
                  <a:lnTo>
                    <a:pt x="61256" y="12982"/>
                  </a:lnTo>
                  <a:lnTo>
                    <a:pt x="74186" y="0"/>
                  </a:lnTo>
                  <a:lnTo>
                    <a:pt x="78637" y="295"/>
                  </a:lnTo>
                  <a:lnTo>
                    <a:pt x="89228" y="6267"/>
                  </a:lnTo>
                  <a:lnTo>
                    <a:pt x="107090" y="28271"/>
                  </a:lnTo>
                  <a:lnTo>
                    <a:pt x="110105" y="52802"/>
                  </a:lnTo>
                  <a:lnTo>
                    <a:pt x="104624" y="81109"/>
                  </a:lnTo>
                  <a:lnTo>
                    <a:pt x="81705" y="120139"/>
                  </a:lnTo>
                  <a:lnTo>
                    <a:pt x="44237" y="159646"/>
                  </a:lnTo>
                  <a:lnTo>
                    <a:pt x="27372" y="169517"/>
                  </a:lnTo>
                  <a:lnTo>
                    <a:pt x="2842" y="172103"/>
                  </a:lnTo>
                  <a:lnTo>
                    <a:pt x="2147" y="173591"/>
                  </a:lnTo>
                  <a:lnTo>
                    <a:pt x="3256" y="179008"/>
                  </a:lnTo>
                  <a:lnTo>
                    <a:pt x="17960" y="193361"/>
                  </a:lnTo>
                  <a:lnTo>
                    <a:pt x="63291" y="227157"/>
                  </a:lnTo>
                  <a:lnTo>
                    <a:pt x="90468" y="257958"/>
                  </a:lnTo>
                  <a:lnTo>
                    <a:pt x="108163" y="293895"/>
                  </a:lnTo>
                  <a:lnTo>
                    <a:pt x="125640" y="343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674"/>
          <p:cNvSpPr/>
          <p:nvPr>
            <p:custDataLst>
              <p:tags r:id="rId1"/>
            </p:custDataLst>
          </p:nvPr>
        </p:nvSpPr>
        <p:spPr>
          <a:xfrm>
            <a:off x="3964165" y="572809"/>
            <a:ext cx="1599693" cy="1033154"/>
          </a:xfrm>
          <a:custGeom>
            <a:avLst/>
            <a:gdLst/>
            <a:ahLst/>
            <a:cxnLst/>
            <a:rect l="0" t="0" r="0" b="0"/>
            <a:pathLst>
              <a:path w="1599693" h="1033154">
                <a:moveTo>
                  <a:pt x="10935" y="1027391"/>
                </a:moveTo>
                <a:lnTo>
                  <a:pt x="10935" y="1027391"/>
                </a:lnTo>
                <a:lnTo>
                  <a:pt x="0" y="1032858"/>
                </a:lnTo>
                <a:lnTo>
                  <a:pt x="823" y="1033153"/>
                </a:lnTo>
                <a:lnTo>
                  <a:pt x="25775" y="1032984"/>
                </a:lnTo>
                <a:lnTo>
                  <a:pt x="40344" y="1030347"/>
                </a:lnTo>
                <a:lnTo>
                  <a:pt x="85653" y="1001216"/>
                </a:lnTo>
                <a:lnTo>
                  <a:pt x="120578" y="976717"/>
                </a:lnTo>
                <a:lnTo>
                  <a:pt x="167145" y="941840"/>
                </a:lnTo>
                <a:lnTo>
                  <a:pt x="193392" y="921673"/>
                </a:lnTo>
                <a:lnTo>
                  <a:pt x="224294" y="898351"/>
                </a:lnTo>
                <a:lnTo>
                  <a:pt x="258302" y="872926"/>
                </a:lnTo>
                <a:lnTo>
                  <a:pt x="294380" y="846098"/>
                </a:lnTo>
                <a:lnTo>
                  <a:pt x="336776" y="815512"/>
                </a:lnTo>
                <a:lnTo>
                  <a:pt x="383385" y="782422"/>
                </a:lnTo>
                <a:lnTo>
                  <a:pt x="432801" y="747661"/>
                </a:lnTo>
                <a:lnTo>
                  <a:pt x="486207" y="710377"/>
                </a:lnTo>
                <a:lnTo>
                  <a:pt x="542272" y="671409"/>
                </a:lnTo>
                <a:lnTo>
                  <a:pt x="600110" y="631320"/>
                </a:lnTo>
                <a:lnTo>
                  <a:pt x="661246" y="591188"/>
                </a:lnTo>
                <a:lnTo>
                  <a:pt x="724581" y="551028"/>
                </a:lnTo>
                <a:lnTo>
                  <a:pt x="789382" y="510849"/>
                </a:lnTo>
                <a:lnTo>
                  <a:pt x="851633" y="472069"/>
                </a:lnTo>
                <a:lnTo>
                  <a:pt x="912184" y="434220"/>
                </a:lnTo>
                <a:lnTo>
                  <a:pt x="971601" y="396994"/>
                </a:lnTo>
                <a:lnTo>
                  <a:pt x="1030263" y="361593"/>
                </a:lnTo>
                <a:lnTo>
                  <a:pt x="1088420" y="327409"/>
                </a:lnTo>
                <a:lnTo>
                  <a:pt x="1146242" y="294036"/>
                </a:lnTo>
                <a:lnTo>
                  <a:pt x="1198900" y="263321"/>
                </a:lnTo>
                <a:lnTo>
                  <a:pt x="1248117" y="234378"/>
                </a:lnTo>
                <a:lnTo>
                  <a:pt x="1295040" y="206616"/>
                </a:lnTo>
                <a:lnTo>
                  <a:pt x="1337610" y="181052"/>
                </a:lnTo>
                <a:lnTo>
                  <a:pt x="1377280" y="156954"/>
                </a:lnTo>
                <a:lnTo>
                  <a:pt x="1415015" y="133833"/>
                </a:lnTo>
                <a:lnTo>
                  <a:pt x="1447933" y="114186"/>
                </a:lnTo>
                <a:lnTo>
                  <a:pt x="1477639" y="96854"/>
                </a:lnTo>
                <a:lnTo>
                  <a:pt x="1505205" y="81066"/>
                </a:lnTo>
                <a:lnTo>
                  <a:pt x="1543359" y="57880"/>
                </a:lnTo>
                <a:lnTo>
                  <a:pt x="1589588" y="24621"/>
                </a:lnTo>
                <a:lnTo>
                  <a:pt x="1597560" y="17741"/>
                </a:lnTo>
                <a:lnTo>
                  <a:pt x="1599263" y="14919"/>
                </a:lnTo>
                <a:lnTo>
                  <a:pt x="1599692" y="12332"/>
                </a:lnTo>
                <a:lnTo>
                  <a:pt x="1598683" y="3110"/>
                </a:lnTo>
                <a:lnTo>
                  <a:pt x="1597895" y="1637"/>
                </a:lnTo>
                <a:lnTo>
                  <a:pt x="1596663" y="655"/>
                </a:lnTo>
                <a:lnTo>
                  <a:pt x="1595138" y="0"/>
                </a:lnTo>
                <a:lnTo>
                  <a:pt x="1594120" y="269"/>
                </a:lnTo>
                <a:lnTo>
                  <a:pt x="1593442" y="1154"/>
                </a:lnTo>
                <a:lnTo>
                  <a:pt x="1592085" y="50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26"/>
          <p:cNvGrpSpPr/>
          <p:nvPr/>
        </p:nvGrpSpPr>
        <p:grpSpPr>
          <a:xfrm>
            <a:off x="5844566" y="386038"/>
            <a:ext cx="265695" cy="400086"/>
            <a:chOff x="5844566" y="386038"/>
            <a:chExt cx="265695" cy="400086"/>
          </a:xfrm>
        </p:grpSpPr>
        <p:sp>
          <p:nvSpPr>
            <p:cNvPr id="22" name="SMARTInkShape-675"/>
            <p:cNvSpPr/>
            <p:nvPr>
              <p:custDataLst>
                <p:tags r:id="rId128"/>
              </p:custDataLst>
            </p:nvPr>
          </p:nvSpPr>
          <p:spPr>
            <a:xfrm>
              <a:off x="5844566" y="386038"/>
              <a:ext cx="265695" cy="400086"/>
            </a:xfrm>
            <a:custGeom>
              <a:avLst/>
              <a:gdLst/>
              <a:ahLst/>
              <a:cxnLst/>
              <a:rect l="0" t="0" r="0" b="0"/>
              <a:pathLst>
                <a:path w="265695" h="400086">
                  <a:moveTo>
                    <a:pt x="175234" y="20362"/>
                  </a:moveTo>
                  <a:lnTo>
                    <a:pt x="175234" y="20362"/>
                  </a:lnTo>
                  <a:lnTo>
                    <a:pt x="159319" y="6564"/>
                  </a:lnTo>
                  <a:lnTo>
                    <a:pt x="145348" y="589"/>
                  </a:lnTo>
                  <a:lnTo>
                    <a:pt x="118244" y="0"/>
                  </a:lnTo>
                  <a:lnTo>
                    <a:pt x="87870" y="11036"/>
                  </a:lnTo>
                  <a:lnTo>
                    <a:pt x="53158" y="44567"/>
                  </a:lnTo>
                  <a:lnTo>
                    <a:pt x="32313" y="80038"/>
                  </a:lnTo>
                  <a:lnTo>
                    <a:pt x="15052" y="122379"/>
                  </a:lnTo>
                  <a:lnTo>
                    <a:pt x="2677" y="169420"/>
                  </a:lnTo>
                  <a:lnTo>
                    <a:pt x="224" y="194523"/>
                  </a:lnTo>
                  <a:lnTo>
                    <a:pt x="0" y="220430"/>
                  </a:lnTo>
                  <a:lnTo>
                    <a:pt x="1261" y="246874"/>
                  </a:lnTo>
                  <a:lnTo>
                    <a:pt x="4218" y="271559"/>
                  </a:lnTo>
                  <a:lnTo>
                    <a:pt x="13149" y="317801"/>
                  </a:lnTo>
                  <a:lnTo>
                    <a:pt x="31700" y="352465"/>
                  </a:lnTo>
                  <a:lnTo>
                    <a:pt x="57113" y="377513"/>
                  </a:lnTo>
                  <a:lnTo>
                    <a:pt x="87223" y="393350"/>
                  </a:lnTo>
                  <a:lnTo>
                    <a:pt x="132537" y="400085"/>
                  </a:lnTo>
                  <a:lnTo>
                    <a:pt x="164254" y="385743"/>
                  </a:lnTo>
                  <a:lnTo>
                    <a:pt x="195754" y="359142"/>
                  </a:lnTo>
                  <a:lnTo>
                    <a:pt x="223865" y="323801"/>
                  </a:lnTo>
                  <a:lnTo>
                    <a:pt x="244825" y="280813"/>
                  </a:lnTo>
                  <a:lnTo>
                    <a:pt x="253378" y="257496"/>
                  </a:lnTo>
                  <a:lnTo>
                    <a:pt x="259080" y="232073"/>
                  </a:lnTo>
                  <a:lnTo>
                    <a:pt x="262881" y="205247"/>
                  </a:lnTo>
                  <a:lnTo>
                    <a:pt x="265416" y="177486"/>
                  </a:lnTo>
                  <a:lnTo>
                    <a:pt x="265694" y="151217"/>
                  </a:lnTo>
                  <a:lnTo>
                    <a:pt x="264468" y="125943"/>
                  </a:lnTo>
                  <a:lnTo>
                    <a:pt x="257227" y="81398"/>
                  </a:lnTo>
                  <a:lnTo>
                    <a:pt x="242249" y="49841"/>
                  </a:lnTo>
                  <a:lnTo>
                    <a:pt x="230494" y="39309"/>
                  </a:lnTo>
                  <a:lnTo>
                    <a:pt x="200500" y="25725"/>
                  </a:lnTo>
                  <a:lnTo>
                    <a:pt x="166002" y="22981"/>
                  </a:lnTo>
                  <a:lnTo>
                    <a:pt x="111734" y="26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76"/>
            <p:cNvSpPr/>
            <p:nvPr>
              <p:custDataLst>
                <p:tags r:id="rId129"/>
              </p:custDataLst>
            </p:nvPr>
          </p:nvSpPr>
          <p:spPr>
            <a:xfrm>
              <a:off x="5962650" y="477133"/>
              <a:ext cx="21676" cy="164218"/>
            </a:xfrm>
            <a:custGeom>
              <a:avLst/>
              <a:gdLst/>
              <a:ahLst/>
              <a:cxnLst/>
              <a:rect l="0" t="0" r="0" b="0"/>
              <a:pathLst>
                <a:path w="21676" h="1642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49"/>
                  </a:lnTo>
                  <a:lnTo>
                    <a:pt x="19180" y="48435"/>
                  </a:lnTo>
                  <a:lnTo>
                    <a:pt x="21675" y="89459"/>
                  </a:lnTo>
                  <a:lnTo>
                    <a:pt x="19828" y="129131"/>
                  </a:lnTo>
                  <a:lnTo>
                    <a:pt x="190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27"/>
          <p:cNvGrpSpPr/>
          <p:nvPr/>
        </p:nvGrpSpPr>
        <p:grpSpPr>
          <a:xfrm>
            <a:off x="6347944" y="353632"/>
            <a:ext cx="783107" cy="570118"/>
            <a:chOff x="6347944" y="353632"/>
            <a:chExt cx="783107" cy="570118"/>
          </a:xfrm>
        </p:grpSpPr>
        <p:sp>
          <p:nvSpPr>
            <p:cNvPr id="25" name="SMARTInkShape-677"/>
            <p:cNvSpPr/>
            <p:nvPr>
              <p:custDataLst>
                <p:tags r:id="rId121"/>
              </p:custDataLst>
            </p:nvPr>
          </p:nvSpPr>
          <p:spPr>
            <a:xfrm>
              <a:off x="7048500" y="543077"/>
              <a:ext cx="82551" cy="123900"/>
            </a:xfrm>
            <a:custGeom>
              <a:avLst/>
              <a:gdLst/>
              <a:ahLst/>
              <a:cxnLst/>
              <a:rect l="0" t="0" r="0" b="0"/>
              <a:pathLst>
                <a:path w="82551" h="123900">
                  <a:moveTo>
                    <a:pt x="0" y="47473"/>
                  </a:moveTo>
                  <a:lnTo>
                    <a:pt x="0" y="47473"/>
                  </a:lnTo>
                  <a:lnTo>
                    <a:pt x="11933" y="42447"/>
                  </a:lnTo>
                  <a:lnTo>
                    <a:pt x="40434" y="39764"/>
                  </a:lnTo>
                  <a:lnTo>
                    <a:pt x="61413" y="23453"/>
                  </a:lnTo>
                  <a:lnTo>
                    <a:pt x="63519" y="18760"/>
                  </a:lnTo>
                  <a:lnTo>
                    <a:pt x="63978" y="7900"/>
                  </a:lnTo>
                  <a:lnTo>
                    <a:pt x="62408" y="4158"/>
                  </a:lnTo>
                  <a:lnTo>
                    <a:pt x="59950" y="1663"/>
                  </a:lnTo>
                  <a:lnTo>
                    <a:pt x="56900" y="0"/>
                  </a:lnTo>
                  <a:lnTo>
                    <a:pt x="52750" y="302"/>
                  </a:lnTo>
                  <a:lnTo>
                    <a:pt x="42494" y="4401"/>
                  </a:lnTo>
                  <a:lnTo>
                    <a:pt x="21449" y="24755"/>
                  </a:lnTo>
                  <a:lnTo>
                    <a:pt x="7452" y="53128"/>
                  </a:lnTo>
                  <a:lnTo>
                    <a:pt x="2207" y="83878"/>
                  </a:lnTo>
                  <a:lnTo>
                    <a:pt x="3588" y="92204"/>
                  </a:lnTo>
                  <a:lnTo>
                    <a:pt x="10767" y="105218"/>
                  </a:lnTo>
                  <a:lnTo>
                    <a:pt x="26709" y="120478"/>
                  </a:lnTo>
                  <a:lnTo>
                    <a:pt x="46207" y="123899"/>
                  </a:lnTo>
                  <a:lnTo>
                    <a:pt x="82550" y="123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78"/>
            <p:cNvSpPr/>
            <p:nvPr>
              <p:custDataLst>
                <p:tags r:id="rId122"/>
              </p:custDataLst>
            </p:nvPr>
          </p:nvSpPr>
          <p:spPr>
            <a:xfrm>
              <a:off x="6997700" y="355600"/>
              <a:ext cx="24107" cy="266701"/>
            </a:xfrm>
            <a:custGeom>
              <a:avLst/>
              <a:gdLst/>
              <a:ahLst/>
              <a:cxnLst/>
              <a:rect l="0" t="0" r="0" b="0"/>
              <a:pathLst>
                <a:path w="24107" h="266701">
                  <a:moveTo>
                    <a:pt x="19050" y="0"/>
                  </a:moveTo>
                  <a:lnTo>
                    <a:pt x="19050" y="0"/>
                  </a:lnTo>
                  <a:lnTo>
                    <a:pt x="23413" y="17325"/>
                  </a:lnTo>
                  <a:lnTo>
                    <a:pt x="24106" y="50524"/>
                  </a:lnTo>
                  <a:lnTo>
                    <a:pt x="21767" y="84779"/>
                  </a:lnTo>
                  <a:lnTo>
                    <a:pt x="16494" y="127285"/>
                  </a:lnTo>
                  <a:lnTo>
                    <a:pt x="10154" y="173693"/>
                  </a:lnTo>
                  <a:lnTo>
                    <a:pt x="4983" y="22019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79"/>
            <p:cNvSpPr/>
            <p:nvPr>
              <p:custDataLst>
                <p:tags r:id="rId123"/>
              </p:custDataLst>
            </p:nvPr>
          </p:nvSpPr>
          <p:spPr>
            <a:xfrm>
              <a:off x="6835518" y="506649"/>
              <a:ext cx="107429" cy="417101"/>
            </a:xfrm>
            <a:custGeom>
              <a:avLst/>
              <a:gdLst/>
              <a:ahLst/>
              <a:cxnLst/>
              <a:rect l="0" t="0" r="0" b="0"/>
              <a:pathLst>
                <a:path w="107429" h="417101">
                  <a:moveTo>
                    <a:pt x="16132" y="96601"/>
                  </a:moveTo>
                  <a:lnTo>
                    <a:pt x="16132" y="96601"/>
                  </a:lnTo>
                  <a:lnTo>
                    <a:pt x="19502" y="93230"/>
                  </a:lnTo>
                  <a:lnTo>
                    <a:pt x="19790" y="92237"/>
                  </a:lnTo>
                  <a:lnTo>
                    <a:pt x="19276" y="91575"/>
                  </a:lnTo>
                  <a:lnTo>
                    <a:pt x="18228" y="91134"/>
                  </a:lnTo>
                  <a:lnTo>
                    <a:pt x="17529" y="92956"/>
                  </a:lnTo>
                  <a:lnTo>
                    <a:pt x="16254" y="139416"/>
                  </a:lnTo>
                  <a:lnTo>
                    <a:pt x="16168" y="186036"/>
                  </a:lnTo>
                  <a:lnTo>
                    <a:pt x="16148" y="226426"/>
                  </a:lnTo>
                  <a:lnTo>
                    <a:pt x="14257" y="274010"/>
                  </a:lnTo>
                  <a:lnTo>
                    <a:pt x="12766" y="299540"/>
                  </a:lnTo>
                  <a:lnTo>
                    <a:pt x="9226" y="344841"/>
                  </a:lnTo>
                  <a:lnTo>
                    <a:pt x="6006" y="381908"/>
                  </a:lnTo>
                  <a:lnTo>
                    <a:pt x="3489" y="411853"/>
                  </a:lnTo>
                  <a:lnTo>
                    <a:pt x="2058" y="415424"/>
                  </a:lnTo>
                  <a:lnTo>
                    <a:pt x="400" y="417100"/>
                  </a:lnTo>
                  <a:lnTo>
                    <a:pt x="0" y="414689"/>
                  </a:lnTo>
                  <a:lnTo>
                    <a:pt x="2545" y="376065"/>
                  </a:lnTo>
                  <a:lnTo>
                    <a:pt x="5154" y="337929"/>
                  </a:lnTo>
                  <a:lnTo>
                    <a:pt x="8813" y="313931"/>
                  </a:lnTo>
                  <a:lnTo>
                    <a:pt x="13369" y="288054"/>
                  </a:lnTo>
                  <a:lnTo>
                    <a:pt x="18524" y="258103"/>
                  </a:lnTo>
                  <a:lnTo>
                    <a:pt x="24076" y="225436"/>
                  </a:lnTo>
                  <a:lnTo>
                    <a:pt x="29895" y="190958"/>
                  </a:lnTo>
                  <a:lnTo>
                    <a:pt x="35890" y="159505"/>
                  </a:lnTo>
                  <a:lnTo>
                    <a:pt x="42004" y="130071"/>
                  </a:lnTo>
                  <a:lnTo>
                    <a:pt x="48197" y="101981"/>
                  </a:lnTo>
                  <a:lnTo>
                    <a:pt x="56959" y="57599"/>
                  </a:lnTo>
                  <a:lnTo>
                    <a:pt x="67740" y="14254"/>
                  </a:lnTo>
                  <a:lnTo>
                    <a:pt x="71704" y="5720"/>
                  </a:lnTo>
                  <a:lnTo>
                    <a:pt x="76463" y="1441"/>
                  </a:lnTo>
                  <a:lnTo>
                    <a:pt x="81753" y="0"/>
                  </a:lnTo>
                  <a:lnTo>
                    <a:pt x="87396" y="450"/>
                  </a:lnTo>
                  <a:lnTo>
                    <a:pt x="92568" y="6395"/>
                  </a:lnTo>
                  <a:lnTo>
                    <a:pt x="102079" y="28052"/>
                  </a:lnTo>
                  <a:lnTo>
                    <a:pt x="107247" y="60255"/>
                  </a:lnTo>
                  <a:lnTo>
                    <a:pt x="107428" y="95969"/>
                  </a:lnTo>
                  <a:lnTo>
                    <a:pt x="94923" y="143137"/>
                  </a:lnTo>
                  <a:lnTo>
                    <a:pt x="73658" y="182121"/>
                  </a:lnTo>
                  <a:lnTo>
                    <a:pt x="57691" y="200227"/>
                  </a:lnTo>
                  <a:lnTo>
                    <a:pt x="43069" y="209685"/>
                  </a:lnTo>
                  <a:lnTo>
                    <a:pt x="36207" y="212207"/>
                  </a:lnTo>
                  <a:lnTo>
                    <a:pt x="30926" y="210360"/>
                  </a:lnTo>
                  <a:lnTo>
                    <a:pt x="26700" y="205602"/>
                  </a:lnTo>
                  <a:lnTo>
                    <a:pt x="16132" y="185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80"/>
            <p:cNvSpPr/>
            <p:nvPr>
              <p:custDataLst>
                <p:tags r:id="rId124"/>
              </p:custDataLst>
            </p:nvPr>
          </p:nvSpPr>
          <p:spPr>
            <a:xfrm>
              <a:off x="6629400" y="552450"/>
              <a:ext cx="158751" cy="158751"/>
            </a:xfrm>
            <a:custGeom>
              <a:avLst/>
              <a:gdLst/>
              <a:ahLst/>
              <a:cxnLst/>
              <a:rect l="0" t="0" r="0" b="0"/>
              <a:pathLst>
                <a:path w="158751" h="158751">
                  <a:moveTo>
                    <a:pt x="0" y="0"/>
                  </a:moveTo>
                  <a:lnTo>
                    <a:pt x="0" y="0"/>
                  </a:lnTo>
                  <a:lnTo>
                    <a:pt x="3370" y="45434"/>
                  </a:lnTo>
                  <a:lnTo>
                    <a:pt x="10125" y="89643"/>
                  </a:lnTo>
                  <a:lnTo>
                    <a:pt x="10309" y="129316"/>
                  </a:lnTo>
                  <a:lnTo>
                    <a:pt x="5642" y="147442"/>
                  </a:lnTo>
                  <a:lnTo>
                    <a:pt x="3213" y="153018"/>
                  </a:lnTo>
                  <a:lnTo>
                    <a:pt x="3553" y="153518"/>
                  </a:lnTo>
                  <a:lnTo>
                    <a:pt x="4486" y="153145"/>
                  </a:lnTo>
                  <a:lnTo>
                    <a:pt x="12929" y="110370"/>
                  </a:lnTo>
                  <a:lnTo>
                    <a:pt x="27349" y="68294"/>
                  </a:lnTo>
                  <a:lnTo>
                    <a:pt x="46116" y="25903"/>
                  </a:lnTo>
                  <a:lnTo>
                    <a:pt x="54832" y="15510"/>
                  </a:lnTo>
                  <a:lnTo>
                    <a:pt x="58427" y="13162"/>
                  </a:lnTo>
                  <a:lnTo>
                    <a:pt x="61529" y="12303"/>
                  </a:lnTo>
                  <a:lnTo>
                    <a:pt x="64302" y="12435"/>
                  </a:lnTo>
                  <a:lnTo>
                    <a:pt x="66857" y="15346"/>
                  </a:lnTo>
                  <a:lnTo>
                    <a:pt x="71576" y="26106"/>
                  </a:lnTo>
                  <a:lnTo>
                    <a:pt x="75794" y="72400"/>
                  </a:lnTo>
                  <a:lnTo>
                    <a:pt x="76826" y="94369"/>
                  </a:lnTo>
                  <a:lnTo>
                    <a:pt x="78028" y="96779"/>
                  </a:lnTo>
                  <a:lnTo>
                    <a:pt x="79535" y="98386"/>
                  </a:lnTo>
                  <a:lnTo>
                    <a:pt x="80540" y="98046"/>
                  </a:lnTo>
                  <a:lnTo>
                    <a:pt x="108986" y="50615"/>
                  </a:lnTo>
                  <a:lnTo>
                    <a:pt x="127779" y="22384"/>
                  </a:lnTo>
                  <a:lnTo>
                    <a:pt x="133931" y="17004"/>
                  </a:lnTo>
                  <a:lnTo>
                    <a:pt x="135854" y="17686"/>
                  </a:lnTo>
                  <a:lnTo>
                    <a:pt x="137136" y="20257"/>
                  </a:lnTo>
                  <a:lnTo>
                    <a:pt x="144500" y="65278"/>
                  </a:lnTo>
                  <a:lnTo>
                    <a:pt x="149114" y="109556"/>
                  </a:lnTo>
                  <a:lnTo>
                    <a:pt x="158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81"/>
            <p:cNvSpPr/>
            <p:nvPr>
              <p:custDataLst>
                <p:tags r:id="rId125"/>
              </p:custDataLst>
            </p:nvPr>
          </p:nvSpPr>
          <p:spPr>
            <a:xfrm>
              <a:off x="6553200" y="488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3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82"/>
            <p:cNvSpPr/>
            <p:nvPr>
              <p:custDataLst>
                <p:tags r:id="rId126"/>
              </p:custDataLst>
            </p:nvPr>
          </p:nvSpPr>
          <p:spPr>
            <a:xfrm>
              <a:off x="6565900" y="603250"/>
              <a:ext cx="5470" cy="82551"/>
            </a:xfrm>
            <a:custGeom>
              <a:avLst/>
              <a:gdLst/>
              <a:ahLst/>
              <a:cxnLst/>
              <a:rect l="0" t="0" r="0" b="0"/>
              <a:pathLst>
                <a:path w="5470" h="825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5469" y="604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83"/>
            <p:cNvSpPr/>
            <p:nvPr>
              <p:custDataLst>
                <p:tags r:id="rId127"/>
              </p:custDataLst>
            </p:nvPr>
          </p:nvSpPr>
          <p:spPr>
            <a:xfrm>
              <a:off x="6347944" y="353632"/>
              <a:ext cx="152741" cy="367540"/>
            </a:xfrm>
            <a:custGeom>
              <a:avLst/>
              <a:gdLst/>
              <a:ahLst/>
              <a:cxnLst/>
              <a:rect l="0" t="0" r="0" b="0"/>
              <a:pathLst>
                <a:path w="152741" h="367540">
                  <a:moveTo>
                    <a:pt x="129056" y="21018"/>
                  </a:moveTo>
                  <a:lnTo>
                    <a:pt x="129056" y="21018"/>
                  </a:lnTo>
                  <a:lnTo>
                    <a:pt x="129056" y="10905"/>
                  </a:lnTo>
                  <a:lnTo>
                    <a:pt x="126939" y="7220"/>
                  </a:lnTo>
                  <a:lnTo>
                    <a:pt x="118943" y="1245"/>
                  </a:lnTo>
                  <a:lnTo>
                    <a:pt x="104570" y="0"/>
                  </a:lnTo>
                  <a:lnTo>
                    <a:pt x="85718" y="3210"/>
                  </a:lnTo>
                  <a:lnTo>
                    <a:pt x="63228" y="11692"/>
                  </a:lnTo>
                  <a:lnTo>
                    <a:pt x="33508" y="35110"/>
                  </a:lnTo>
                  <a:lnTo>
                    <a:pt x="10199" y="71133"/>
                  </a:lnTo>
                  <a:lnTo>
                    <a:pt x="0" y="113086"/>
                  </a:lnTo>
                  <a:lnTo>
                    <a:pt x="3721" y="150054"/>
                  </a:lnTo>
                  <a:lnTo>
                    <a:pt x="20501" y="183350"/>
                  </a:lnTo>
                  <a:lnTo>
                    <a:pt x="42945" y="201116"/>
                  </a:lnTo>
                  <a:lnTo>
                    <a:pt x="83550" y="223017"/>
                  </a:lnTo>
                  <a:lnTo>
                    <a:pt x="120512" y="244794"/>
                  </a:lnTo>
                  <a:lnTo>
                    <a:pt x="140075" y="261585"/>
                  </a:lnTo>
                  <a:lnTo>
                    <a:pt x="151122" y="280807"/>
                  </a:lnTo>
                  <a:lnTo>
                    <a:pt x="152740" y="301109"/>
                  </a:lnTo>
                  <a:lnTo>
                    <a:pt x="151195" y="311462"/>
                  </a:lnTo>
                  <a:lnTo>
                    <a:pt x="138190" y="332373"/>
                  </a:lnTo>
                  <a:lnTo>
                    <a:pt x="119005" y="350604"/>
                  </a:lnTo>
                  <a:lnTo>
                    <a:pt x="89780" y="364128"/>
                  </a:lnTo>
                  <a:lnTo>
                    <a:pt x="74206" y="367539"/>
                  </a:lnTo>
                  <a:lnTo>
                    <a:pt x="68500" y="366332"/>
                  </a:lnTo>
                  <a:lnTo>
                    <a:pt x="63991" y="363411"/>
                  </a:lnTo>
                  <a:lnTo>
                    <a:pt x="60280" y="359346"/>
                  </a:lnTo>
                  <a:lnTo>
                    <a:pt x="59918" y="341660"/>
                  </a:lnTo>
                  <a:lnTo>
                    <a:pt x="65556" y="30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28"/>
          <p:cNvGrpSpPr/>
          <p:nvPr/>
        </p:nvGrpSpPr>
        <p:grpSpPr>
          <a:xfrm>
            <a:off x="7461750" y="366339"/>
            <a:ext cx="507501" cy="338512"/>
            <a:chOff x="7461750" y="366339"/>
            <a:chExt cx="507501" cy="338512"/>
          </a:xfrm>
        </p:grpSpPr>
        <p:sp>
          <p:nvSpPr>
            <p:cNvPr id="33" name="SMARTInkShape-684"/>
            <p:cNvSpPr/>
            <p:nvPr>
              <p:custDataLst>
                <p:tags r:id="rId119"/>
              </p:custDataLst>
            </p:nvPr>
          </p:nvSpPr>
          <p:spPr>
            <a:xfrm>
              <a:off x="7769807" y="366339"/>
              <a:ext cx="199444" cy="338512"/>
            </a:xfrm>
            <a:custGeom>
              <a:avLst/>
              <a:gdLst/>
              <a:ahLst/>
              <a:cxnLst/>
              <a:rect l="0" t="0" r="0" b="0"/>
              <a:pathLst>
                <a:path w="199444" h="338512">
                  <a:moveTo>
                    <a:pt x="40693" y="97211"/>
                  </a:moveTo>
                  <a:lnTo>
                    <a:pt x="40693" y="97211"/>
                  </a:lnTo>
                  <a:lnTo>
                    <a:pt x="37034" y="93553"/>
                  </a:lnTo>
                  <a:lnTo>
                    <a:pt x="38597" y="95115"/>
                  </a:lnTo>
                  <a:lnTo>
                    <a:pt x="40508" y="142493"/>
                  </a:lnTo>
                  <a:lnTo>
                    <a:pt x="37267" y="186750"/>
                  </a:lnTo>
                  <a:lnTo>
                    <a:pt x="29998" y="219086"/>
                  </a:lnTo>
                  <a:lnTo>
                    <a:pt x="15888" y="263379"/>
                  </a:lnTo>
                  <a:lnTo>
                    <a:pt x="5219" y="296467"/>
                  </a:lnTo>
                  <a:lnTo>
                    <a:pt x="3638" y="298487"/>
                  </a:lnTo>
                  <a:lnTo>
                    <a:pt x="1879" y="298423"/>
                  </a:lnTo>
                  <a:lnTo>
                    <a:pt x="0" y="296969"/>
                  </a:lnTo>
                  <a:lnTo>
                    <a:pt x="1675" y="285946"/>
                  </a:lnTo>
                  <a:lnTo>
                    <a:pt x="12434" y="252381"/>
                  </a:lnTo>
                  <a:lnTo>
                    <a:pt x="24606" y="217681"/>
                  </a:lnTo>
                  <a:lnTo>
                    <a:pt x="41774" y="174036"/>
                  </a:lnTo>
                  <a:lnTo>
                    <a:pt x="51292" y="149134"/>
                  </a:lnTo>
                  <a:lnTo>
                    <a:pt x="61164" y="122654"/>
                  </a:lnTo>
                  <a:lnTo>
                    <a:pt x="71274" y="95123"/>
                  </a:lnTo>
                  <a:lnTo>
                    <a:pt x="91914" y="51363"/>
                  </a:lnTo>
                  <a:lnTo>
                    <a:pt x="119604" y="10249"/>
                  </a:lnTo>
                  <a:lnTo>
                    <a:pt x="127167" y="3253"/>
                  </a:lnTo>
                  <a:lnTo>
                    <a:pt x="135031" y="0"/>
                  </a:lnTo>
                  <a:lnTo>
                    <a:pt x="151296" y="149"/>
                  </a:lnTo>
                  <a:lnTo>
                    <a:pt x="157467" y="4986"/>
                  </a:lnTo>
                  <a:lnTo>
                    <a:pt x="166205" y="21650"/>
                  </a:lnTo>
                  <a:lnTo>
                    <a:pt x="164915" y="46930"/>
                  </a:lnTo>
                  <a:lnTo>
                    <a:pt x="152289" y="91015"/>
                  </a:lnTo>
                  <a:lnTo>
                    <a:pt x="138975" y="119152"/>
                  </a:lnTo>
                  <a:lnTo>
                    <a:pt x="101578" y="162197"/>
                  </a:lnTo>
                  <a:lnTo>
                    <a:pt x="76552" y="184758"/>
                  </a:lnTo>
                  <a:lnTo>
                    <a:pt x="72360" y="186620"/>
                  </a:lnTo>
                  <a:lnTo>
                    <a:pt x="68860" y="187156"/>
                  </a:lnTo>
                  <a:lnTo>
                    <a:pt x="61544" y="186317"/>
                  </a:lnTo>
                  <a:lnTo>
                    <a:pt x="61649" y="186954"/>
                  </a:lnTo>
                  <a:lnTo>
                    <a:pt x="72110" y="198338"/>
                  </a:lnTo>
                  <a:lnTo>
                    <a:pt x="113559" y="234448"/>
                  </a:lnTo>
                  <a:lnTo>
                    <a:pt x="145998" y="271964"/>
                  </a:lnTo>
                  <a:lnTo>
                    <a:pt x="175402" y="311464"/>
                  </a:lnTo>
                  <a:lnTo>
                    <a:pt x="199443" y="33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85"/>
            <p:cNvSpPr/>
            <p:nvPr>
              <p:custDataLst>
                <p:tags r:id="rId120"/>
              </p:custDataLst>
            </p:nvPr>
          </p:nvSpPr>
          <p:spPr>
            <a:xfrm>
              <a:off x="7461750" y="381000"/>
              <a:ext cx="247151" cy="289772"/>
            </a:xfrm>
            <a:custGeom>
              <a:avLst/>
              <a:gdLst/>
              <a:ahLst/>
              <a:cxnLst/>
              <a:rect l="0" t="0" r="0" b="0"/>
              <a:pathLst>
                <a:path w="247151" h="289772">
                  <a:moveTo>
                    <a:pt x="107450" y="0"/>
                  </a:moveTo>
                  <a:lnTo>
                    <a:pt x="107450" y="0"/>
                  </a:lnTo>
                  <a:lnTo>
                    <a:pt x="107450" y="10113"/>
                  </a:lnTo>
                  <a:lnTo>
                    <a:pt x="87878" y="54183"/>
                  </a:lnTo>
                  <a:lnTo>
                    <a:pt x="75467" y="86876"/>
                  </a:lnTo>
                  <a:lnTo>
                    <a:pt x="61016" y="124454"/>
                  </a:lnTo>
                  <a:lnTo>
                    <a:pt x="44479" y="163263"/>
                  </a:lnTo>
                  <a:lnTo>
                    <a:pt x="25370" y="199326"/>
                  </a:lnTo>
                  <a:lnTo>
                    <a:pt x="4891" y="241250"/>
                  </a:lnTo>
                  <a:lnTo>
                    <a:pt x="250" y="261033"/>
                  </a:lnTo>
                  <a:lnTo>
                    <a:pt x="0" y="269272"/>
                  </a:lnTo>
                  <a:lnTo>
                    <a:pt x="1950" y="275470"/>
                  </a:lnTo>
                  <a:lnTo>
                    <a:pt x="5366" y="280308"/>
                  </a:lnTo>
                  <a:lnTo>
                    <a:pt x="9761" y="284239"/>
                  </a:lnTo>
                  <a:lnTo>
                    <a:pt x="42913" y="289771"/>
                  </a:lnTo>
                  <a:lnTo>
                    <a:pt x="78297" y="287302"/>
                  </a:lnTo>
                  <a:lnTo>
                    <a:pt x="119893" y="281501"/>
                  </a:lnTo>
                  <a:lnTo>
                    <a:pt x="164250" y="274219"/>
                  </a:lnTo>
                  <a:lnTo>
                    <a:pt x="200427" y="266279"/>
                  </a:lnTo>
                  <a:lnTo>
                    <a:pt x="2471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29"/>
          <p:cNvGrpSpPr/>
          <p:nvPr/>
        </p:nvGrpSpPr>
        <p:grpSpPr>
          <a:xfrm>
            <a:off x="3937883" y="1602431"/>
            <a:ext cx="2518177" cy="1534470"/>
            <a:chOff x="3937883" y="1602431"/>
            <a:chExt cx="2518177" cy="1534470"/>
          </a:xfrm>
        </p:grpSpPr>
        <p:sp>
          <p:nvSpPr>
            <p:cNvPr id="36" name="SMARTInkShape-686"/>
            <p:cNvSpPr/>
            <p:nvPr>
              <p:custDataLst>
                <p:tags r:id="rId116"/>
              </p:custDataLst>
            </p:nvPr>
          </p:nvSpPr>
          <p:spPr>
            <a:xfrm>
              <a:off x="6003284" y="2526866"/>
              <a:ext cx="452776" cy="581388"/>
            </a:xfrm>
            <a:custGeom>
              <a:avLst/>
              <a:gdLst/>
              <a:ahLst/>
              <a:cxnLst/>
              <a:rect l="0" t="0" r="0" b="0"/>
              <a:pathLst>
                <a:path w="452776" h="581388">
                  <a:moveTo>
                    <a:pt x="251466" y="38534"/>
                  </a:moveTo>
                  <a:lnTo>
                    <a:pt x="251466" y="38534"/>
                  </a:lnTo>
                  <a:lnTo>
                    <a:pt x="221048" y="16009"/>
                  </a:lnTo>
                  <a:lnTo>
                    <a:pt x="198436" y="7826"/>
                  </a:lnTo>
                  <a:lnTo>
                    <a:pt x="151793" y="12737"/>
                  </a:lnTo>
                  <a:lnTo>
                    <a:pt x="114269" y="31537"/>
                  </a:lnTo>
                  <a:lnTo>
                    <a:pt x="76189" y="62235"/>
                  </a:lnTo>
                  <a:lnTo>
                    <a:pt x="42802" y="106453"/>
                  </a:lnTo>
                  <a:lnTo>
                    <a:pt x="29807" y="134614"/>
                  </a:lnTo>
                  <a:lnTo>
                    <a:pt x="19026" y="166087"/>
                  </a:lnTo>
                  <a:lnTo>
                    <a:pt x="9722" y="199769"/>
                  </a:lnTo>
                  <a:lnTo>
                    <a:pt x="4226" y="234219"/>
                  </a:lnTo>
                  <a:lnTo>
                    <a:pt x="1267" y="269179"/>
                  </a:lnTo>
                  <a:lnTo>
                    <a:pt x="0" y="304481"/>
                  </a:lnTo>
                  <a:lnTo>
                    <a:pt x="2683" y="339304"/>
                  </a:lnTo>
                  <a:lnTo>
                    <a:pt x="8000" y="373809"/>
                  </a:lnTo>
                  <a:lnTo>
                    <a:pt x="15072" y="408100"/>
                  </a:lnTo>
                  <a:lnTo>
                    <a:pt x="24019" y="440134"/>
                  </a:lnTo>
                  <a:lnTo>
                    <a:pt x="34219" y="470662"/>
                  </a:lnTo>
                  <a:lnTo>
                    <a:pt x="45251" y="500186"/>
                  </a:lnTo>
                  <a:lnTo>
                    <a:pt x="72561" y="542398"/>
                  </a:lnTo>
                  <a:lnTo>
                    <a:pt x="87745" y="558593"/>
                  </a:lnTo>
                  <a:lnTo>
                    <a:pt x="125315" y="576588"/>
                  </a:lnTo>
                  <a:lnTo>
                    <a:pt x="146199" y="581387"/>
                  </a:lnTo>
                  <a:lnTo>
                    <a:pt x="188218" y="573548"/>
                  </a:lnTo>
                  <a:lnTo>
                    <a:pt x="231823" y="549368"/>
                  </a:lnTo>
                  <a:lnTo>
                    <a:pt x="279424" y="508047"/>
                  </a:lnTo>
                  <a:lnTo>
                    <a:pt x="303266" y="483482"/>
                  </a:lnTo>
                  <a:lnTo>
                    <a:pt x="326921" y="457227"/>
                  </a:lnTo>
                  <a:lnTo>
                    <a:pt x="350453" y="429846"/>
                  </a:lnTo>
                  <a:lnTo>
                    <a:pt x="371785" y="401008"/>
                  </a:lnTo>
                  <a:lnTo>
                    <a:pt x="391651" y="371200"/>
                  </a:lnTo>
                  <a:lnTo>
                    <a:pt x="410540" y="340745"/>
                  </a:lnTo>
                  <a:lnTo>
                    <a:pt x="425248" y="311269"/>
                  </a:lnTo>
                  <a:lnTo>
                    <a:pt x="437171" y="282446"/>
                  </a:lnTo>
                  <a:lnTo>
                    <a:pt x="447235" y="254059"/>
                  </a:lnTo>
                  <a:lnTo>
                    <a:pt x="451829" y="225962"/>
                  </a:lnTo>
                  <a:lnTo>
                    <a:pt x="452775" y="198058"/>
                  </a:lnTo>
                  <a:lnTo>
                    <a:pt x="451288" y="170283"/>
                  </a:lnTo>
                  <a:lnTo>
                    <a:pt x="444653" y="144006"/>
                  </a:lnTo>
                  <a:lnTo>
                    <a:pt x="434585" y="118726"/>
                  </a:lnTo>
                  <a:lnTo>
                    <a:pt x="405524" y="71353"/>
                  </a:lnTo>
                  <a:lnTo>
                    <a:pt x="364387" y="29131"/>
                  </a:lnTo>
                  <a:lnTo>
                    <a:pt x="340857" y="15332"/>
                  </a:lnTo>
                  <a:lnTo>
                    <a:pt x="315999" y="6133"/>
                  </a:lnTo>
                  <a:lnTo>
                    <a:pt x="290255" y="0"/>
                  </a:lnTo>
                  <a:lnTo>
                    <a:pt x="244716" y="711"/>
                  </a:lnTo>
                  <a:lnTo>
                    <a:pt x="181616" y="13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87"/>
            <p:cNvSpPr/>
            <p:nvPr>
              <p:custDataLst>
                <p:tags r:id="rId117"/>
              </p:custDataLst>
            </p:nvPr>
          </p:nvSpPr>
          <p:spPr>
            <a:xfrm>
              <a:off x="6064058" y="2724482"/>
              <a:ext cx="260543" cy="286105"/>
            </a:xfrm>
            <a:custGeom>
              <a:avLst/>
              <a:gdLst/>
              <a:ahLst/>
              <a:cxnLst/>
              <a:rect l="0" t="0" r="0" b="0"/>
              <a:pathLst>
                <a:path w="260543" h="286105">
                  <a:moveTo>
                    <a:pt x="19242" y="107618"/>
                  </a:moveTo>
                  <a:lnTo>
                    <a:pt x="19242" y="107618"/>
                  </a:lnTo>
                  <a:lnTo>
                    <a:pt x="12500" y="97505"/>
                  </a:lnTo>
                  <a:lnTo>
                    <a:pt x="8307" y="77732"/>
                  </a:lnTo>
                  <a:lnTo>
                    <a:pt x="10436" y="50628"/>
                  </a:lnTo>
                  <a:lnTo>
                    <a:pt x="22278" y="23626"/>
                  </a:lnTo>
                  <a:lnTo>
                    <a:pt x="39192" y="4493"/>
                  </a:lnTo>
                  <a:lnTo>
                    <a:pt x="45947" y="1474"/>
                  </a:lnTo>
                  <a:lnTo>
                    <a:pt x="60980" y="0"/>
                  </a:lnTo>
                  <a:lnTo>
                    <a:pt x="68234" y="3417"/>
                  </a:lnTo>
                  <a:lnTo>
                    <a:pt x="81938" y="16621"/>
                  </a:lnTo>
                  <a:lnTo>
                    <a:pt x="89440" y="39893"/>
                  </a:lnTo>
                  <a:lnTo>
                    <a:pt x="90658" y="69757"/>
                  </a:lnTo>
                  <a:lnTo>
                    <a:pt x="84143" y="104196"/>
                  </a:lnTo>
                  <a:lnTo>
                    <a:pt x="70429" y="138788"/>
                  </a:lnTo>
                  <a:lnTo>
                    <a:pt x="53281" y="172271"/>
                  </a:lnTo>
                  <a:lnTo>
                    <a:pt x="28465" y="217477"/>
                  </a:lnTo>
                  <a:lnTo>
                    <a:pt x="4522" y="261310"/>
                  </a:lnTo>
                  <a:lnTo>
                    <a:pt x="962" y="269346"/>
                  </a:lnTo>
                  <a:lnTo>
                    <a:pt x="0" y="275409"/>
                  </a:lnTo>
                  <a:lnTo>
                    <a:pt x="769" y="280156"/>
                  </a:lnTo>
                  <a:lnTo>
                    <a:pt x="2694" y="284027"/>
                  </a:lnTo>
                  <a:lnTo>
                    <a:pt x="8209" y="285902"/>
                  </a:lnTo>
                  <a:lnTo>
                    <a:pt x="25628" y="286104"/>
                  </a:lnTo>
                  <a:lnTo>
                    <a:pt x="72718" y="275508"/>
                  </a:lnTo>
                  <a:lnTo>
                    <a:pt x="113094" y="262904"/>
                  </a:lnTo>
                  <a:lnTo>
                    <a:pt x="154793" y="249306"/>
                  </a:lnTo>
                  <a:lnTo>
                    <a:pt x="192140" y="238559"/>
                  </a:lnTo>
                  <a:lnTo>
                    <a:pt x="234787" y="224575"/>
                  </a:lnTo>
                  <a:lnTo>
                    <a:pt x="260542" y="215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88"/>
            <p:cNvSpPr/>
            <p:nvPr>
              <p:custDataLst>
                <p:tags r:id="rId118"/>
              </p:custDataLst>
            </p:nvPr>
          </p:nvSpPr>
          <p:spPr>
            <a:xfrm>
              <a:off x="3937883" y="1602431"/>
              <a:ext cx="1961268" cy="1534470"/>
            </a:xfrm>
            <a:custGeom>
              <a:avLst/>
              <a:gdLst/>
              <a:ahLst/>
              <a:cxnLst/>
              <a:rect l="0" t="0" r="0" b="0"/>
              <a:pathLst>
                <a:path w="1961268" h="1534470">
                  <a:moveTo>
                    <a:pt x="5467" y="23169"/>
                  </a:moveTo>
                  <a:lnTo>
                    <a:pt x="5467" y="23169"/>
                  </a:lnTo>
                  <a:lnTo>
                    <a:pt x="1103" y="13030"/>
                  </a:lnTo>
                  <a:lnTo>
                    <a:pt x="0" y="5492"/>
                  </a:lnTo>
                  <a:lnTo>
                    <a:pt x="411" y="2918"/>
                  </a:lnTo>
                  <a:lnTo>
                    <a:pt x="1391" y="1202"/>
                  </a:lnTo>
                  <a:lnTo>
                    <a:pt x="2749" y="57"/>
                  </a:lnTo>
                  <a:lnTo>
                    <a:pt x="5066" y="0"/>
                  </a:lnTo>
                  <a:lnTo>
                    <a:pt x="11403" y="1818"/>
                  </a:lnTo>
                  <a:lnTo>
                    <a:pt x="52432" y="28301"/>
                  </a:lnTo>
                  <a:lnTo>
                    <a:pt x="82785" y="49439"/>
                  </a:lnTo>
                  <a:lnTo>
                    <a:pt x="119793" y="80000"/>
                  </a:lnTo>
                  <a:lnTo>
                    <a:pt x="143068" y="98451"/>
                  </a:lnTo>
                  <a:lnTo>
                    <a:pt x="169167" y="118512"/>
                  </a:lnTo>
                  <a:lnTo>
                    <a:pt x="197151" y="139648"/>
                  </a:lnTo>
                  <a:lnTo>
                    <a:pt x="227800" y="162910"/>
                  </a:lnTo>
                  <a:lnTo>
                    <a:pt x="260228" y="187591"/>
                  </a:lnTo>
                  <a:lnTo>
                    <a:pt x="293841" y="213217"/>
                  </a:lnTo>
                  <a:lnTo>
                    <a:pt x="329655" y="240179"/>
                  </a:lnTo>
                  <a:lnTo>
                    <a:pt x="366937" y="268031"/>
                  </a:lnTo>
                  <a:lnTo>
                    <a:pt x="405197" y="296477"/>
                  </a:lnTo>
                  <a:lnTo>
                    <a:pt x="445520" y="328141"/>
                  </a:lnTo>
                  <a:lnTo>
                    <a:pt x="487219" y="361950"/>
                  </a:lnTo>
                  <a:lnTo>
                    <a:pt x="529835" y="397190"/>
                  </a:lnTo>
                  <a:lnTo>
                    <a:pt x="573768" y="433383"/>
                  </a:lnTo>
                  <a:lnTo>
                    <a:pt x="618579" y="470212"/>
                  </a:lnTo>
                  <a:lnTo>
                    <a:pt x="663975" y="507464"/>
                  </a:lnTo>
                  <a:lnTo>
                    <a:pt x="710467" y="546410"/>
                  </a:lnTo>
                  <a:lnTo>
                    <a:pt x="757689" y="586485"/>
                  </a:lnTo>
                  <a:lnTo>
                    <a:pt x="805398" y="627313"/>
                  </a:lnTo>
                  <a:lnTo>
                    <a:pt x="856255" y="669348"/>
                  </a:lnTo>
                  <a:lnTo>
                    <a:pt x="909208" y="712189"/>
                  </a:lnTo>
                  <a:lnTo>
                    <a:pt x="963561" y="755565"/>
                  </a:lnTo>
                  <a:lnTo>
                    <a:pt x="1019552" y="798594"/>
                  </a:lnTo>
                  <a:lnTo>
                    <a:pt x="1076635" y="841391"/>
                  </a:lnTo>
                  <a:lnTo>
                    <a:pt x="1134446" y="884034"/>
                  </a:lnTo>
                  <a:lnTo>
                    <a:pt x="1192741" y="925868"/>
                  </a:lnTo>
                  <a:lnTo>
                    <a:pt x="1251361" y="967162"/>
                  </a:lnTo>
                  <a:lnTo>
                    <a:pt x="1310196" y="1008098"/>
                  </a:lnTo>
                  <a:lnTo>
                    <a:pt x="1367059" y="1048088"/>
                  </a:lnTo>
                  <a:lnTo>
                    <a:pt x="1422606" y="1087449"/>
                  </a:lnTo>
                  <a:lnTo>
                    <a:pt x="1477276" y="1126389"/>
                  </a:lnTo>
                  <a:lnTo>
                    <a:pt x="1529951" y="1164343"/>
                  </a:lnTo>
                  <a:lnTo>
                    <a:pt x="1581295" y="1201641"/>
                  </a:lnTo>
                  <a:lnTo>
                    <a:pt x="1631753" y="1238500"/>
                  </a:lnTo>
                  <a:lnTo>
                    <a:pt x="1676679" y="1272245"/>
                  </a:lnTo>
                  <a:lnTo>
                    <a:pt x="1717920" y="1303914"/>
                  </a:lnTo>
                  <a:lnTo>
                    <a:pt x="1756702" y="1334199"/>
                  </a:lnTo>
                  <a:lnTo>
                    <a:pt x="1791024" y="1361445"/>
                  </a:lnTo>
                  <a:lnTo>
                    <a:pt x="1822372" y="1386664"/>
                  </a:lnTo>
                  <a:lnTo>
                    <a:pt x="1851736" y="1410532"/>
                  </a:lnTo>
                  <a:lnTo>
                    <a:pt x="1897536" y="1450223"/>
                  </a:lnTo>
                  <a:lnTo>
                    <a:pt x="1941678" y="1494691"/>
                  </a:lnTo>
                  <a:lnTo>
                    <a:pt x="1955383" y="1513967"/>
                  </a:lnTo>
                  <a:lnTo>
                    <a:pt x="1961267" y="1534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30"/>
          <p:cNvGrpSpPr/>
          <p:nvPr/>
        </p:nvGrpSpPr>
        <p:grpSpPr>
          <a:xfrm>
            <a:off x="6695833" y="2520950"/>
            <a:ext cx="1317868" cy="581736"/>
            <a:chOff x="6695833" y="2520950"/>
            <a:chExt cx="1317868" cy="581736"/>
          </a:xfrm>
        </p:grpSpPr>
        <p:sp>
          <p:nvSpPr>
            <p:cNvPr id="40" name="SMARTInkShape-689"/>
            <p:cNvSpPr/>
            <p:nvPr>
              <p:custDataLst>
                <p:tags r:id="rId111"/>
              </p:custDataLst>
            </p:nvPr>
          </p:nvSpPr>
          <p:spPr>
            <a:xfrm>
              <a:off x="7811021" y="2520950"/>
              <a:ext cx="202680" cy="368301"/>
            </a:xfrm>
            <a:custGeom>
              <a:avLst/>
              <a:gdLst/>
              <a:ahLst/>
              <a:cxnLst/>
              <a:rect l="0" t="0" r="0" b="0"/>
              <a:pathLst>
                <a:path w="202680" h="368301">
                  <a:moveTo>
                    <a:pt x="75679" y="0"/>
                  </a:moveTo>
                  <a:lnTo>
                    <a:pt x="75679" y="0"/>
                  </a:lnTo>
                  <a:lnTo>
                    <a:pt x="61245" y="38919"/>
                  </a:lnTo>
                  <a:lnTo>
                    <a:pt x="45981" y="73742"/>
                  </a:lnTo>
                  <a:lnTo>
                    <a:pt x="32141" y="112737"/>
                  </a:lnTo>
                  <a:lnTo>
                    <a:pt x="20815" y="155469"/>
                  </a:lnTo>
                  <a:lnTo>
                    <a:pt x="11784" y="199625"/>
                  </a:lnTo>
                  <a:lnTo>
                    <a:pt x="5418" y="242769"/>
                  </a:lnTo>
                  <a:lnTo>
                    <a:pt x="2118" y="281699"/>
                  </a:lnTo>
                  <a:lnTo>
                    <a:pt x="260" y="327824"/>
                  </a:lnTo>
                  <a:lnTo>
                    <a:pt x="0" y="339199"/>
                  </a:lnTo>
                  <a:lnTo>
                    <a:pt x="1942" y="347488"/>
                  </a:lnTo>
                  <a:lnTo>
                    <a:pt x="5355" y="353720"/>
                  </a:lnTo>
                  <a:lnTo>
                    <a:pt x="9747" y="358580"/>
                  </a:lnTo>
                  <a:lnTo>
                    <a:pt x="16201" y="360409"/>
                  </a:lnTo>
                  <a:lnTo>
                    <a:pt x="32782" y="358678"/>
                  </a:lnTo>
                  <a:lnTo>
                    <a:pt x="68691" y="343028"/>
                  </a:lnTo>
                  <a:lnTo>
                    <a:pt x="107240" y="310404"/>
                  </a:lnTo>
                  <a:lnTo>
                    <a:pt x="138731" y="269458"/>
                  </a:lnTo>
                  <a:lnTo>
                    <a:pt x="155823" y="232788"/>
                  </a:lnTo>
                  <a:lnTo>
                    <a:pt x="155214" y="225042"/>
                  </a:lnTo>
                  <a:lnTo>
                    <a:pt x="151280" y="219878"/>
                  </a:lnTo>
                  <a:lnTo>
                    <a:pt x="145129" y="216435"/>
                  </a:lnTo>
                  <a:lnTo>
                    <a:pt x="136796" y="216963"/>
                  </a:lnTo>
                  <a:lnTo>
                    <a:pt x="116248" y="225074"/>
                  </a:lnTo>
                  <a:lnTo>
                    <a:pt x="100530" y="241850"/>
                  </a:lnTo>
                  <a:lnTo>
                    <a:pt x="83747" y="276976"/>
                  </a:lnTo>
                  <a:lnTo>
                    <a:pt x="76443" y="303017"/>
                  </a:lnTo>
                  <a:lnTo>
                    <a:pt x="75548" y="326350"/>
                  </a:lnTo>
                  <a:lnTo>
                    <a:pt x="78414" y="335394"/>
                  </a:lnTo>
                  <a:lnTo>
                    <a:pt x="89125" y="349207"/>
                  </a:lnTo>
                  <a:lnTo>
                    <a:pt x="108936" y="358168"/>
                  </a:lnTo>
                  <a:lnTo>
                    <a:pt x="151620" y="365298"/>
                  </a:lnTo>
                  <a:lnTo>
                    <a:pt x="202679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90"/>
            <p:cNvSpPr/>
            <p:nvPr>
              <p:custDataLst>
                <p:tags r:id="rId112"/>
              </p:custDataLst>
            </p:nvPr>
          </p:nvSpPr>
          <p:spPr>
            <a:xfrm>
              <a:off x="7578568" y="2752835"/>
              <a:ext cx="155934" cy="349851"/>
            </a:xfrm>
            <a:custGeom>
              <a:avLst/>
              <a:gdLst/>
              <a:ahLst/>
              <a:cxnLst/>
              <a:rect l="0" t="0" r="0" b="0"/>
              <a:pathLst>
                <a:path w="155934" h="349851">
                  <a:moveTo>
                    <a:pt x="54132" y="53865"/>
                  </a:moveTo>
                  <a:lnTo>
                    <a:pt x="54132" y="53865"/>
                  </a:lnTo>
                  <a:lnTo>
                    <a:pt x="57502" y="57236"/>
                  </a:lnTo>
                  <a:lnTo>
                    <a:pt x="64672" y="98309"/>
                  </a:lnTo>
                  <a:lnTo>
                    <a:pt x="64524" y="141013"/>
                  </a:lnTo>
                  <a:lnTo>
                    <a:pt x="57916" y="185990"/>
                  </a:lnTo>
                  <a:lnTo>
                    <a:pt x="50875" y="221243"/>
                  </a:lnTo>
                  <a:lnTo>
                    <a:pt x="43041" y="258077"/>
                  </a:lnTo>
                  <a:lnTo>
                    <a:pt x="31093" y="291852"/>
                  </a:lnTo>
                  <a:lnTo>
                    <a:pt x="12262" y="331107"/>
                  </a:lnTo>
                  <a:lnTo>
                    <a:pt x="1509" y="348618"/>
                  </a:lnTo>
                  <a:lnTo>
                    <a:pt x="0" y="349850"/>
                  </a:lnTo>
                  <a:lnTo>
                    <a:pt x="204" y="341812"/>
                  </a:lnTo>
                  <a:lnTo>
                    <a:pt x="12827" y="294423"/>
                  </a:lnTo>
                  <a:lnTo>
                    <a:pt x="27542" y="252737"/>
                  </a:lnTo>
                  <a:lnTo>
                    <a:pt x="36405" y="228780"/>
                  </a:lnTo>
                  <a:lnTo>
                    <a:pt x="45842" y="202225"/>
                  </a:lnTo>
                  <a:lnTo>
                    <a:pt x="55661" y="173938"/>
                  </a:lnTo>
                  <a:lnTo>
                    <a:pt x="65734" y="144497"/>
                  </a:lnTo>
                  <a:lnTo>
                    <a:pt x="76683" y="118520"/>
                  </a:lnTo>
                  <a:lnTo>
                    <a:pt x="100138" y="72723"/>
                  </a:lnTo>
                  <a:lnTo>
                    <a:pt x="119030" y="38728"/>
                  </a:lnTo>
                  <a:lnTo>
                    <a:pt x="139683" y="7282"/>
                  </a:lnTo>
                  <a:lnTo>
                    <a:pt x="145033" y="1643"/>
                  </a:lnTo>
                  <a:lnTo>
                    <a:pt x="149304" y="0"/>
                  </a:lnTo>
                  <a:lnTo>
                    <a:pt x="152858" y="1022"/>
                  </a:lnTo>
                  <a:lnTo>
                    <a:pt x="155933" y="3819"/>
                  </a:lnTo>
                  <a:lnTo>
                    <a:pt x="155585" y="20099"/>
                  </a:lnTo>
                  <a:lnTo>
                    <a:pt x="149339" y="58912"/>
                  </a:lnTo>
                  <a:lnTo>
                    <a:pt x="139256" y="104279"/>
                  </a:lnTo>
                  <a:lnTo>
                    <a:pt x="120981" y="145238"/>
                  </a:lnTo>
                  <a:lnTo>
                    <a:pt x="96264" y="180569"/>
                  </a:lnTo>
                  <a:lnTo>
                    <a:pt x="92098" y="182785"/>
                  </a:lnTo>
                  <a:lnTo>
                    <a:pt x="88614" y="182145"/>
                  </a:lnTo>
                  <a:lnTo>
                    <a:pt x="85587" y="179601"/>
                  </a:lnTo>
                  <a:lnTo>
                    <a:pt x="84105" y="163605"/>
                  </a:lnTo>
                  <a:lnTo>
                    <a:pt x="85882" y="13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91"/>
            <p:cNvSpPr/>
            <p:nvPr>
              <p:custDataLst>
                <p:tags r:id="rId113"/>
              </p:custDataLst>
            </p:nvPr>
          </p:nvSpPr>
          <p:spPr>
            <a:xfrm>
              <a:off x="7569200" y="26797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165100"/>
                  </a:moveTo>
                  <a:lnTo>
                    <a:pt x="0" y="165100"/>
                  </a:lnTo>
                  <a:lnTo>
                    <a:pt x="3370" y="131390"/>
                  </a:lnTo>
                  <a:lnTo>
                    <a:pt x="6907" y="94144"/>
                  </a:lnTo>
                  <a:lnTo>
                    <a:pt x="10126" y="55953"/>
                  </a:lnTo>
                  <a:lnTo>
                    <a:pt x="12191" y="1209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92"/>
            <p:cNvSpPr/>
            <p:nvPr>
              <p:custDataLst>
                <p:tags r:id="rId114"/>
              </p:custDataLst>
            </p:nvPr>
          </p:nvSpPr>
          <p:spPr>
            <a:xfrm>
              <a:off x="7086600" y="2542747"/>
              <a:ext cx="479421" cy="422417"/>
            </a:xfrm>
            <a:custGeom>
              <a:avLst/>
              <a:gdLst/>
              <a:ahLst/>
              <a:cxnLst/>
              <a:rect l="0" t="0" r="0" b="0"/>
              <a:pathLst>
                <a:path w="479421" h="422417">
                  <a:moveTo>
                    <a:pt x="0" y="283003"/>
                  </a:moveTo>
                  <a:lnTo>
                    <a:pt x="0" y="283003"/>
                  </a:lnTo>
                  <a:lnTo>
                    <a:pt x="0" y="277536"/>
                  </a:lnTo>
                  <a:lnTo>
                    <a:pt x="3370" y="280286"/>
                  </a:lnTo>
                  <a:lnTo>
                    <a:pt x="5958" y="319064"/>
                  </a:lnTo>
                  <a:lnTo>
                    <a:pt x="6234" y="356012"/>
                  </a:lnTo>
                  <a:lnTo>
                    <a:pt x="9699" y="399260"/>
                  </a:lnTo>
                  <a:lnTo>
                    <a:pt x="15129" y="412519"/>
                  </a:lnTo>
                  <a:lnTo>
                    <a:pt x="18552" y="418030"/>
                  </a:lnTo>
                  <a:lnTo>
                    <a:pt x="22951" y="420999"/>
                  </a:lnTo>
                  <a:lnTo>
                    <a:pt x="33483" y="422416"/>
                  </a:lnTo>
                  <a:lnTo>
                    <a:pt x="39256" y="418984"/>
                  </a:lnTo>
                  <a:lnTo>
                    <a:pt x="57492" y="396593"/>
                  </a:lnTo>
                  <a:lnTo>
                    <a:pt x="80735" y="349577"/>
                  </a:lnTo>
                  <a:lnTo>
                    <a:pt x="92831" y="311195"/>
                  </a:lnTo>
                  <a:lnTo>
                    <a:pt x="100830" y="276541"/>
                  </a:lnTo>
                  <a:lnTo>
                    <a:pt x="101087" y="276578"/>
                  </a:lnTo>
                  <a:lnTo>
                    <a:pt x="102981" y="318575"/>
                  </a:lnTo>
                  <a:lnTo>
                    <a:pt x="112436" y="343559"/>
                  </a:lnTo>
                  <a:lnTo>
                    <a:pt x="122644" y="357895"/>
                  </a:lnTo>
                  <a:lnTo>
                    <a:pt x="134236" y="367558"/>
                  </a:lnTo>
                  <a:lnTo>
                    <a:pt x="140291" y="371123"/>
                  </a:lnTo>
                  <a:lnTo>
                    <a:pt x="146444" y="372089"/>
                  </a:lnTo>
                  <a:lnTo>
                    <a:pt x="158925" y="369399"/>
                  </a:lnTo>
                  <a:lnTo>
                    <a:pt x="181223" y="353209"/>
                  </a:lnTo>
                  <a:lnTo>
                    <a:pt x="202333" y="320424"/>
                  </a:lnTo>
                  <a:lnTo>
                    <a:pt x="213633" y="289757"/>
                  </a:lnTo>
                  <a:lnTo>
                    <a:pt x="222654" y="253549"/>
                  </a:lnTo>
                  <a:lnTo>
                    <a:pt x="229014" y="211587"/>
                  </a:lnTo>
                  <a:lnTo>
                    <a:pt x="232311" y="165184"/>
                  </a:lnTo>
                  <a:lnTo>
                    <a:pt x="233072" y="119161"/>
                  </a:lnTo>
                  <a:lnTo>
                    <a:pt x="231058" y="79892"/>
                  </a:lnTo>
                  <a:lnTo>
                    <a:pt x="225957" y="49647"/>
                  </a:lnTo>
                  <a:lnTo>
                    <a:pt x="222604" y="46294"/>
                  </a:lnTo>
                  <a:lnTo>
                    <a:pt x="218253" y="45469"/>
                  </a:lnTo>
                  <a:lnTo>
                    <a:pt x="213234" y="46330"/>
                  </a:lnTo>
                  <a:lnTo>
                    <a:pt x="209184" y="52549"/>
                  </a:lnTo>
                  <a:lnTo>
                    <a:pt x="200113" y="90386"/>
                  </a:lnTo>
                  <a:lnTo>
                    <a:pt x="195243" y="128721"/>
                  </a:lnTo>
                  <a:lnTo>
                    <a:pt x="192608" y="175393"/>
                  </a:lnTo>
                  <a:lnTo>
                    <a:pt x="191905" y="200679"/>
                  </a:lnTo>
                  <a:lnTo>
                    <a:pt x="192142" y="225298"/>
                  </a:lnTo>
                  <a:lnTo>
                    <a:pt x="193006" y="249472"/>
                  </a:lnTo>
                  <a:lnTo>
                    <a:pt x="197258" y="294911"/>
                  </a:lnTo>
                  <a:lnTo>
                    <a:pt x="206204" y="333922"/>
                  </a:lnTo>
                  <a:lnTo>
                    <a:pt x="223140" y="377504"/>
                  </a:lnTo>
                  <a:lnTo>
                    <a:pt x="237227" y="393913"/>
                  </a:lnTo>
                  <a:lnTo>
                    <a:pt x="244935" y="399276"/>
                  </a:lnTo>
                  <a:lnTo>
                    <a:pt x="253601" y="400030"/>
                  </a:lnTo>
                  <a:lnTo>
                    <a:pt x="272638" y="393341"/>
                  </a:lnTo>
                  <a:lnTo>
                    <a:pt x="306560" y="363595"/>
                  </a:lnTo>
                  <a:lnTo>
                    <a:pt x="327220" y="331757"/>
                  </a:lnTo>
                  <a:lnTo>
                    <a:pt x="345808" y="291971"/>
                  </a:lnTo>
                  <a:lnTo>
                    <a:pt x="354716" y="268521"/>
                  </a:lnTo>
                  <a:lnTo>
                    <a:pt x="363478" y="243715"/>
                  </a:lnTo>
                  <a:lnTo>
                    <a:pt x="371435" y="216594"/>
                  </a:lnTo>
                  <a:lnTo>
                    <a:pt x="378857" y="187931"/>
                  </a:lnTo>
                  <a:lnTo>
                    <a:pt x="385921" y="158238"/>
                  </a:lnTo>
                  <a:lnTo>
                    <a:pt x="391336" y="129976"/>
                  </a:lnTo>
                  <a:lnTo>
                    <a:pt x="395652" y="102668"/>
                  </a:lnTo>
                  <a:lnTo>
                    <a:pt x="399234" y="75997"/>
                  </a:lnTo>
                  <a:lnTo>
                    <a:pt x="401334" y="36954"/>
                  </a:lnTo>
                  <a:lnTo>
                    <a:pt x="399209" y="11370"/>
                  </a:lnTo>
                  <a:lnTo>
                    <a:pt x="396666" y="4548"/>
                  </a:lnTo>
                  <a:lnTo>
                    <a:pt x="393561" y="0"/>
                  </a:lnTo>
                  <a:lnTo>
                    <a:pt x="388669" y="495"/>
                  </a:lnTo>
                  <a:lnTo>
                    <a:pt x="375707" y="10453"/>
                  </a:lnTo>
                  <a:lnTo>
                    <a:pt x="359284" y="52748"/>
                  </a:lnTo>
                  <a:lnTo>
                    <a:pt x="351828" y="95765"/>
                  </a:lnTo>
                  <a:lnTo>
                    <a:pt x="348852" y="120078"/>
                  </a:lnTo>
                  <a:lnTo>
                    <a:pt x="346868" y="146164"/>
                  </a:lnTo>
                  <a:lnTo>
                    <a:pt x="345546" y="173433"/>
                  </a:lnTo>
                  <a:lnTo>
                    <a:pt x="344663" y="201490"/>
                  </a:lnTo>
                  <a:lnTo>
                    <a:pt x="344781" y="227955"/>
                  </a:lnTo>
                  <a:lnTo>
                    <a:pt x="345565" y="253360"/>
                  </a:lnTo>
                  <a:lnTo>
                    <a:pt x="349023" y="300167"/>
                  </a:lnTo>
                  <a:lnTo>
                    <a:pt x="355264" y="339785"/>
                  </a:lnTo>
                  <a:lnTo>
                    <a:pt x="370082" y="380339"/>
                  </a:lnTo>
                  <a:lnTo>
                    <a:pt x="381791" y="393291"/>
                  </a:lnTo>
                  <a:lnTo>
                    <a:pt x="387878" y="396745"/>
                  </a:lnTo>
                  <a:lnTo>
                    <a:pt x="392640" y="396931"/>
                  </a:lnTo>
                  <a:lnTo>
                    <a:pt x="396522" y="394938"/>
                  </a:lnTo>
                  <a:lnTo>
                    <a:pt x="399814" y="391493"/>
                  </a:lnTo>
                  <a:lnTo>
                    <a:pt x="407819" y="369790"/>
                  </a:lnTo>
                  <a:lnTo>
                    <a:pt x="407919" y="334274"/>
                  </a:lnTo>
                  <a:lnTo>
                    <a:pt x="393367" y="292472"/>
                  </a:lnTo>
                  <a:lnTo>
                    <a:pt x="375207" y="270983"/>
                  </a:lnTo>
                  <a:lnTo>
                    <a:pt x="332426" y="243313"/>
                  </a:lnTo>
                  <a:lnTo>
                    <a:pt x="296992" y="233666"/>
                  </a:lnTo>
                  <a:lnTo>
                    <a:pt x="291452" y="232853"/>
                  </a:lnTo>
                  <a:lnTo>
                    <a:pt x="290962" y="232637"/>
                  </a:lnTo>
                  <a:lnTo>
                    <a:pt x="291342" y="232492"/>
                  </a:lnTo>
                  <a:lnTo>
                    <a:pt x="330300" y="232241"/>
                  </a:lnTo>
                  <a:lnTo>
                    <a:pt x="372092" y="230333"/>
                  </a:lnTo>
                  <a:lnTo>
                    <a:pt x="414579" y="227180"/>
                  </a:lnTo>
                  <a:lnTo>
                    <a:pt x="460577" y="226733"/>
                  </a:lnTo>
                  <a:lnTo>
                    <a:pt x="471871" y="229301"/>
                  </a:lnTo>
                  <a:lnTo>
                    <a:pt x="475448" y="231680"/>
                  </a:lnTo>
                  <a:lnTo>
                    <a:pt x="477831" y="234676"/>
                  </a:lnTo>
                  <a:lnTo>
                    <a:pt x="479420" y="238085"/>
                  </a:lnTo>
                  <a:lnTo>
                    <a:pt x="478286" y="256367"/>
                  </a:lnTo>
                  <a:lnTo>
                    <a:pt x="471492" y="303005"/>
                  </a:lnTo>
                  <a:lnTo>
                    <a:pt x="469404" y="348614"/>
                  </a:lnTo>
                  <a:lnTo>
                    <a:pt x="463550" y="371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93"/>
            <p:cNvSpPr/>
            <p:nvPr>
              <p:custDataLst>
                <p:tags r:id="rId115"/>
              </p:custDataLst>
            </p:nvPr>
          </p:nvSpPr>
          <p:spPr>
            <a:xfrm>
              <a:off x="6695833" y="2606019"/>
              <a:ext cx="289168" cy="369968"/>
            </a:xfrm>
            <a:custGeom>
              <a:avLst/>
              <a:gdLst/>
              <a:ahLst/>
              <a:cxnLst/>
              <a:rect l="0" t="0" r="0" b="0"/>
              <a:pathLst>
                <a:path w="289168" h="369968">
                  <a:moveTo>
                    <a:pt x="28817" y="156231"/>
                  </a:moveTo>
                  <a:lnTo>
                    <a:pt x="28817" y="156231"/>
                  </a:lnTo>
                  <a:lnTo>
                    <a:pt x="25446" y="152860"/>
                  </a:lnTo>
                  <a:lnTo>
                    <a:pt x="23791" y="149323"/>
                  </a:lnTo>
                  <a:lnTo>
                    <a:pt x="23350" y="147393"/>
                  </a:lnTo>
                  <a:lnTo>
                    <a:pt x="23055" y="146811"/>
                  </a:lnTo>
                  <a:lnTo>
                    <a:pt x="22859" y="147129"/>
                  </a:lnTo>
                  <a:lnTo>
                    <a:pt x="20620" y="189821"/>
                  </a:lnTo>
                  <a:lnTo>
                    <a:pt x="17412" y="220549"/>
                  </a:lnTo>
                  <a:lnTo>
                    <a:pt x="13635" y="257724"/>
                  </a:lnTo>
                  <a:lnTo>
                    <a:pt x="9604" y="294002"/>
                  </a:lnTo>
                  <a:lnTo>
                    <a:pt x="5250" y="338633"/>
                  </a:lnTo>
                  <a:lnTo>
                    <a:pt x="2078" y="364087"/>
                  </a:lnTo>
                  <a:lnTo>
                    <a:pt x="0" y="369967"/>
                  </a:lnTo>
                  <a:lnTo>
                    <a:pt x="6197" y="334269"/>
                  </a:lnTo>
                  <a:lnTo>
                    <a:pt x="11944" y="299329"/>
                  </a:lnTo>
                  <a:lnTo>
                    <a:pt x="18495" y="255813"/>
                  </a:lnTo>
                  <a:lnTo>
                    <a:pt x="21230" y="230381"/>
                  </a:lnTo>
                  <a:lnTo>
                    <a:pt x="23759" y="203547"/>
                  </a:lnTo>
                  <a:lnTo>
                    <a:pt x="26857" y="177192"/>
                  </a:lnTo>
                  <a:lnTo>
                    <a:pt x="30332" y="151155"/>
                  </a:lnTo>
                  <a:lnTo>
                    <a:pt x="38663" y="103880"/>
                  </a:lnTo>
                  <a:lnTo>
                    <a:pt x="53136" y="56994"/>
                  </a:lnTo>
                  <a:lnTo>
                    <a:pt x="59071" y="38476"/>
                  </a:lnTo>
                  <a:lnTo>
                    <a:pt x="60980" y="36806"/>
                  </a:lnTo>
                  <a:lnTo>
                    <a:pt x="62959" y="36398"/>
                  </a:lnTo>
                  <a:lnTo>
                    <a:pt x="64984" y="38947"/>
                  </a:lnTo>
                  <a:lnTo>
                    <a:pt x="73321" y="56020"/>
                  </a:lnTo>
                  <a:lnTo>
                    <a:pt x="108255" y="95309"/>
                  </a:lnTo>
                  <a:lnTo>
                    <a:pt x="128329" y="104460"/>
                  </a:lnTo>
                  <a:lnTo>
                    <a:pt x="151361" y="107116"/>
                  </a:lnTo>
                  <a:lnTo>
                    <a:pt x="175709" y="103593"/>
                  </a:lnTo>
                  <a:lnTo>
                    <a:pt x="196878" y="91679"/>
                  </a:lnTo>
                  <a:lnTo>
                    <a:pt x="214989" y="73919"/>
                  </a:lnTo>
                  <a:lnTo>
                    <a:pt x="240099" y="31787"/>
                  </a:lnTo>
                  <a:lnTo>
                    <a:pt x="250424" y="0"/>
                  </a:lnTo>
                  <a:lnTo>
                    <a:pt x="255303" y="24737"/>
                  </a:lnTo>
                  <a:lnTo>
                    <a:pt x="257496" y="63334"/>
                  </a:lnTo>
                  <a:lnTo>
                    <a:pt x="260509" y="96599"/>
                  </a:lnTo>
                  <a:lnTo>
                    <a:pt x="264200" y="132550"/>
                  </a:lnTo>
                  <a:lnTo>
                    <a:pt x="268193" y="171106"/>
                  </a:lnTo>
                  <a:lnTo>
                    <a:pt x="272318" y="214113"/>
                  </a:lnTo>
                  <a:lnTo>
                    <a:pt x="276504" y="253452"/>
                  </a:lnTo>
                  <a:lnTo>
                    <a:pt x="280716" y="288340"/>
                  </a:lnTo>
                  <a:lnTo>
                    <a:pt x="289167" y="34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31"/>
          <p:cNvGrpSpPr/>
          <p:nvPr/>
        </p:nvGrpSpPr>
        <p:grpSpPr>
          <a:xfrm>
            <a:off x="8341706" y="2568268"/>
            <a:ext cx="465745" cy="350454"/>
            <a:chOff x="8341706" y="2568268"/>
            <a:chExt cx="465745" cy="350454"/>
          </a:xfrm>
        </p:grpSpPr>
        <p:sp>
          <p:nvSpPr>
            <p:cNvPr id="46" name="SMARTInkShape-694"/>
            <p:cNvSpPr/>
            <p:nvPr>
              <p:custDataLst>
                <p:tags r:id="rId109"/>
              </p:custDataLst>
            </p:nvPr>
          </p:nvSpPr>
          <p:spPr>
            <a:xfrm>
              <a:off x="8578217" y="2568268"/>
              <a:ext cx="229234" cy="350454"/>
            </a:xfrm>
            <a:custGeom>
              <a:avLst/>
              <a:gdLst/>
              <a:ahLst/>
              <a:cxnLst/>
              <a:rect l="0" t="0" r="0" b="0"/>
              <a:pathLst>
                <a:path w="229234" h="350454">
                  <a:moveTo>
                    <a:pt x="51433" y="124132"/>
                  </a:moveTo>
                  <a:lnTo>
                    <a:pt x="51433" y="124132"/>
                  </a:lnTo>
                  <a:lnTo>
                    <a:pt x="51433" y="120761"/>
                  </a:lnTo>
                  <a:lnTo>
                    <a:pt x="54803" y="128778"/>
                  </a:lnTo>
                  <a:lnTo>
                    <a:pt x="56900" y="151300"/>
                  </a:lnTo>
                  <a:lnTo>
                    <a:pt x="50780" y="190429"/>
                  </a:lnTo>
                  <a:lnTo>
                    <a:pt x="43400" y="237771"/>
                  </a:lnTo>
                  <a:lnTo>
                    <a:pt x="30003" y="284176"/>
                  </a:lnTo>
                  <a:lnTo>
                    <a:pt x="15998" y="325834"/>
                  </a:lnTo>
                  <a:lnTo>
                    <a:pt x="7226" y="342659"/>
                  </a:lnTo>
                  <a:lnTo>
                    <a:pt x="741" y="350372"/>
                  </a:lnTo>
                  <a:lnTo>
                    <a:pt x="0" y="350453"/>
                  </a:lnTo>
                  <a:lnTo>
                    <a:pt x="2469" y="343253"/>
                  </a:lnTo>
                  <a:lnTo>
                    <a:pt x="17169" y="310020"/>
                  </a:lnTo>
                  <a:lnTo>
                    <a:pt x="33853" y="278010"/>
                  </a:lnTo>
                  <a:lnTo>
                    <a:pt x="53027" y="235091"/>
                  </a:lnTo>
                  <a:lnTo>
                    <a:pt x="63079" y="210804"/>
                  </a:lnTo>
                  <a:lnTo>
                    <a:pt x="75425" y="183325"/>
                  </a:lnTo>
                  <a:lnTo>
                    <a:pt x="89299" y="153716"/>
                  </a:lnTo>
                  <a:lnTo>
                    <a:pt x="104193" y="122688"/>
                  </a:lnTo>
                  <a:lnTo>
                    <a:pt x="117651" y="95653"/>
                  </a:lnTo>
                  <a:lnTo>
                    <a:pt x="142011" y="48680"/>
                  </a:lnTo>
                  <a:lnTo>
                    <a:pt x="172188" y="6761"/>
                  </a:lnTo>
                  <a:lnTo>
                    <a:pt x="179914" y="1435"/>
                  </a:lnTo>
                  <a:lnTo>
                    <a:pt x="186476" y="0"/>
                  </a:lnTo>
                  <a:lnTo>
                    <a:pt x="192262" y="1161"/>
                  </a:lnTo>
                  <a:lnTo>
                    <a:pt x="196119" y="6168"/>
                  </a:lnTo>
                  <a:lnTo>
                    <a:pt x="200405" y="23020"/>
                  </a:lnTo>
                  <a:lnTo>
                    <a:pt x="199446" y="59679"/>
                  </a:lnTo>
                  <a:lnTo>
                    <a:pt x="190829" y="91253"/>
                  </a:lnTo>
                  <a:lnTo>
                    <a:pt x="176181" y="125041"/>
                  </a:lnTo>
                  <a:lnTo>
                    <a:pt x="145546" y="169714"/>
                  </a:lnTo>
                  <a:lnTo>
                    <a:pt x="117261" y="200354"/>
                  </a:lnTo>
                  <a:lnTo>
                    <a:pt x="82854" y="222111"/>
                  </a:lnTo>
                  <a:lnTo>
                    <a:pt x="82257" y="224729"/>
                  </a:lnTo>
                  <a:lnTo>
                    <a:pt x="83271" y="227886"/>
                  </a:lnTo>
                  <a:lnTo>
                    <a:pt x="85359" y="231401"/>
                  </a:lnTo>
                  <a:lnTo>
                    <a:pt x="132216" y="256616"/>
                  </a:lnTo>
                  <a:lnTo>
                    <a:pt x="170148" y="276275"/>
                  </a:lnTo>
                  <a:lnTo>
                    <a:pt x="229233" y="314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95"/>
            <p:cNvSpPr/>
            <p:nvPr>
              <p:custDataLst>
                <p:tags r:id="rId110"/>
              </p:custDataLst>
            </p:nvPr>
          </p:nvSpPr>
          <p:spPr>
            <a:xfrm>
              <a:off x="8341706" y="2599842"/>
              <a:ext cx="230795" cy="313397"/>
            </a:xfrm>
            <a:custGeom>
              <a:avLst/>
              <a:gdLst/>
              <a:ahLst/>
              <a:cxnLst/>
              <a:rect l="0" t="0" r="0" b="0"/>
              <a:pathLst>
                <a:path w="230795" h="313397">
                  <a:moveTo>
                    <a:pt x="91094" y="3658"/>
                  </a:moveTo>
                  <a:lnTo>
                    <a:pt x="91094" y="3658"/>
                  </a:lnTo>
                  <a:lnTo>
                    <a:pt x="94464" y="287"/>
                  </a:lnTo>
                  <a:lnTo>
                    <a:pt x="95458" y="0"/>
                  </a:lnTo>
                  <a:lnTo>
                    <a:pt x="96120" y="514"/>
                  </a:lnTo>
                  <a:lnTo>
                    <a:pt x="96561" y="1562"/>
                  </a:lnTo>
                  <a:lnTo>
                    <a:pt x="90789" y="36483"/>
                  </a:lnTo>
                  <a:lnTo>
                    <a:pt x="81787" y="69988"/>
                  </a:lnTo>
                  <a:lnTo>
                    <a:pt x="66967" y="110279"/>
                  </a:lnTo>
                  <a:lnTo>
                    <a:pt x="49326" y="154056"/>
                  </a:lnTo>
                  <a:lnTo>
                    <a:pt x="32078" y="199383"/>
                  </a:lnTo>
                  <a:lnTo>
                    <a:pt x="16887" y="237873"/>
                  </a:lnTo>
                  <a:lnTo>
                    <a:pt x="2079" y="281664"/>
                  </a:lnTo>
                  <a:lnTo>
                    <a:pt x="0" y="292712"/>
                  </a:lnTo>
                  <a:lnTo>
                    <a:pt x="731" y="300783"/>
                  </a:lnTo>
                  <a:lnTo>
                    <a:pt x="3336" y="306869"/>
                  </a:lnTo>
                  <a:lnTo>
                    <a:pt x="7187" y="311632"/>
                  </a:lnTo>
                  <a:lnTo>
                    <a:pt x="15401" y="313396"/>
                  </a:lnTo>
                  <a:lnTo>
                    <a:pt x="56044" y="309137"/>
                  </a:lnTo>
                  <a:lnTo>
                    <a:pt x="95036" y="302645"/>
                  </a:lnTo>
                  <a:lnTo>
                    <a:pt x="136356" y="293174"/>
                  </a:lnTo>
                  <a:lnTo>
                    <a:pt x="174709" y="281910"/>
                  </a:lnTo>
                  <a:lnTo>
                    <a:pt x="230794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32"/>
          <p:cNvGrpSpPr/>
          <p:nvPr/>
        </p:nvGrpSpPr>
        <p:grpSpPr>
          <a:xfrm>
            <a:off x="6388100" y="717550"/>
            <a:ext cx="3016251" cy="942354"/>
            <a:chOff x="6388100" y="717550"/>
            <a:chExt cx="3016251" cy="942354"/>
          </a:xfrm>
        </p:grpSpPr>
        <p:sp>
          <p:nvSpPr>
            <p:cNvPr id="49" name="SMARTInkShape-696"/>
            <p:cNvSpPr/>
            <p:nvPr>
              <p:custDataLst>
                <p:tags r:id="rId95"/>
              </p:custDataLst>
            </p:nvPr>
          </p:nvSpPr>
          <p:spPr>
            <a:xfrm>
              <a:off x="9213850" y="1187450"/>
              <a:ext cx="190501" cy="254001"/>
            </a:xfrm>
            <a:custGeom>
              <a:avLst/>
              <a:gdLst/>
              <a:ahLst/>
              <a:cxnLst/>
              <a:rect l="0" t="0" r="0" b="0"/>
              <a:pathLst>
                <a:path w="190501" h="254001">
                  <a:moveTo>
                    <a:pt x="190500" y="0"/>
                  </a:moveTo>
                  <a:lnTo>
                    <a:pt x="190500" y="0"/>
                  </a:lnTo>
                  <a:lnTo>
                    <a:pt x="177016" y="3371"/>
                  </a:lnTo>
                  <a:lnTo>
                    <a:pt x="155146" y="22322"/>
                  </a:lnTo>
                  <a:lnTo>
                    <a:pt x="131513" y="51784"/>
                  </a:lnTo>
                  <a:lnTo>
                    <a:pt x="101489" y="91454"/>
                  </a:lnTo>
                  <a:lnTo>
                    <a:pt x="66979" y="137307"/>
                  </a:lnTo>
                  <a:lnTo>
                    <a:pt x="37999" y="184027"/>
                  </a:lnTo>
                  <a:lnTo>
                    <a:pt x="16889" y="22290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97"/>
            <p:cNvSpPr/>
            <p:nvPr>
              <p:custDataLst>
                <p:tags r:id="rId96"/>
              </p:custDataLst>
            </p:nvPr>
          </p:nvSpPr>
          <p:spPr>
            <a:xfrm>
              <a:off x="9156700" y="1218233"/>
              <a:ext cx="191444" cy="261318"/>
            </a:xfrm>
            <a:custGeom>
              <a:avLst/>
              <a:gdLst/>
              <a:ahLst/>
              <a:cxnLst/>
              <a:rect l="0" t="0" r="0" b="0"/>
              <a:pathLst>
                <a:path w="191444" h="261318">
                  <a:moveTo>
                    <a:pt x="0" y="7317"/>
                  </a:moveTo>
                  <a:lnTo>
                    <a:pt x="0" y="7317"/>
                  </a:lnTo>
                  <a:lnTo>
                    <a:pt x="3370" y="575"/>
                  </a:lnTo>
                  <a:lnTo>
                    <a:pt x="5775" y="0"/>
                  </a:lnTo>
                  <a:lnTo>
                    <a:pt x="12209" y="3124"/>
                  </a:lnTo>
                  <a:lnTo>
                    <a:pt x="51423" y="38158"/>
                  </a:lnTo>
                  <a:lnTo>
                    <a:pt x="90966" y="76192"/>
                  </a:lnTo>
                  <a:lnTo>
                    <a:pt x="132080" y="121328"/>
                  </a:lnTo>
                  <a:lnTo>
                    <a:pt x="165429" y="165981"/>
                  </a:lnTo>
                  <a:lnTo>
                    <a:pt x="184953" y="208610"/>
                  </a:lnTo>
                  <a:lnTo>
                    <a:pt x="191443" y="240526"/>
                  </a:lnTo>
                  <a:lnTo>
                    <a:pt x="190500" y="2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98"/>
            <p:cNvSpPr/>
            <p:nvPr>
              <p:custDataLst>
                <p:tags r:id="rId97"/>
              </p:custDataLst>
            </p:nvPr>
          </p:nvSpPr>
          <p:spPr>
            <a:xfrm>
              <a:off x="8972550" y="1404233"/>
              <a:ext cx="17645" cy="75318"/>
            </a:xfrm>
            <a:custGeom>
              <a:avLst/>
              <a:gdLst/>
              <a:ahLst/>
              <a:cxnLst/>
              <a:rect l="0" t="0" r="0" b="0"/>
              <a:pathLst>
                <a:path w="17645" h="7531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5887" y="1116"/>
                  </a:lnTo>
                  <a:lnTo>
                    <a:pt x="17644" y="6121"/>
                  </a:lnTo>
                  <a:lnTo>
                    <a:pt x="16543" y="13048"/>
                  </a:lnTo>
                  <a:lnTo>
                    <a:pt x="4086" y="59199"/>
                  </a:lnTo>
                  <a:lnTo>
                    <a:pt x="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99"/>
            <p:cNvSpPr/>
            <p:nvPr>
              <p:custDataLst>
                <p:tags r:id="rId98"/>
              </p:custDataLst>
            </p:nvPr>
          </p:nvSpPr>
          <p:spPr>
            <a:xfrm>
              <a:off x="8700319" y="1186230"/>
              <a:ext cx="197647" cy="426710"/>
            </a:xfrm>
            <a:custGeom>
              <a:avLst/>
              <a:gdLst/>
              <a:ahLst/>
              <a:cxnLst/>
              <a:rect l="0" t="0" r="0" b="0"/>
              <a:pathLst>
                <a:path w="197647" h="426710">
                  <a:moveTo>
                    <a:pt x="18231" y="140920"/>
                  </a:moveTo>
                  <a:lnTo>
                    <a:pt x="18231" y="140920"/>
                  </a:lnTo>
                  <a:lnTo>
                    <a:pt x="18936" y="147401"/>
                  </a:lnTo>
                  <a:lnTo>
                    <a:pt x="23257" y="173245"/>
                  </a:lnTo>
                  <a:lnTo>
                    <a:pt x="22307" y="210235"/>
                  </a:lnTo>
                  <a:lnTo>
                    <a:pt x="19439" y="256943"/>
                  </a:lnTo>
                  <a:lnTo>
                    <a:pt x="18062" y="290558"/>
                  </a:lnTo>
                  <a:lnTo>
                    <a:pt x="15098" y="326665"/>
                  </a:lnTo>
                  <a:lnTo>
                    <a:pt x="11429" y="360116"/>
                  </a:lnTo>
                  <a:lnTo>
                    <a:pt x="5398" y="401070"/>
                  </a:lnTo>
                  <a:lnTo>
                    <a:pt x="410" y="426709"/>
                  </a:lnTo>
                  <a:lnTo>
                    <a:pt x="0" y="426696"/>
                  </a:lnTo>
                  <a:lnTo>
                    <a:pt x="129" y="413742"/>
                  </a:lnTo>
                  <a:lnTo>
                    <a:pt x="4322" y="378468"/>
                  </a:lnTo>
                  <a:lnTo>
                    <a:pt x="8050" y="345980"/>
                  </a:lnTo>
                  <a:lnTo>
                    <a:pt x="12059" y="304730"/>
                  </a:lnTo>
                  <a:lnTo>
                    <a:pt x="14117" y="281877"/>
                  </a:lnTo>
                  <a:lnTo>
                    <a:pt x="17605" y="256058"/>
                  </a:lnTo>
                  <a:lnTo>
                    <a:pt x="22046" y="228262"/>
                  </a:lnTo>
                  <a:lnTo>
                    <a:pt x="27125" y="199148"/>
                  </a:lnTo>
                  <a:lnTo>
                    <a:pt x="33332" y="169861"/>
                  </a:lnTo>
                  <a:lnTo>
                    <a:pt x="40292" y="140458"/>
                  </a:lnTo>
                  <a:lnTo>
                    <a:pt x="47756" y="110979"/>
                  </a:lnTo>
                  <a:lnTo>
                    <a:pt x="61692" y="65054"/>
                  </a:lnTo>
                  <a:lnTo>
                    <a:pt x="81438" y="20839"/>
                  </a:lnTo>
                  <a:lnTo>
                    <a:pt x="96931" y="2565"/>
                  </a:lnTo>
                  <a:lnTo>
                    <a:pt x="100331" y="0"/>
                  </a:lnTo>
                  <a:lnTo>
                    <a:pt x="103303" y="1818"/>
                  </a:lnTo>
                  <a:lnTo>
                    <a:pt x="122115" y="42883"/>
                  </a:lnTo>
                  <a:lnTo>
                    <a:pt x="126019" y="66303"/>
                  </a:lnTo>
                  <a:lnTo>
                    <a:pt x="122777" y="112462"/>
                  </a:lnTo>
                  <a:lnTo>
                    <a:pt x="121119" y="139636"/>
                  </a:lnTo>
                  <a:lnTo>
                    <a:pt x="125375" y="151639"/>
                  </a:lnTo>
                  <a:lnTo>
                    <a:pt x="129585" y="152740"/>
                  </a:lnTo>
                  <a:lnTo>
                    <a:pt x="140416" y="153446"/>
                  </a:lnTo>
                  <a:lnTo>
                    <a:pt x="153917" y="160310"/>
                  </a:lnTo>
                  <a:lnTo>
                    <a:pt x="184419" y="195678"/>
                  </a:lnTo>
                  <a:lnTo>
                    <a:pt x="195961" y="216411"/>
                  </a:lnTo>
                  <a:lnTo>
                    <a:pt x="197646" y="229505"/>
                  </a:lnTo>
                  <a:lnTo>
                    <a:pt x="197108" y="235960"/>
                  </a:lnTo>
                  <a:lnTo>
                    <a:pt x="190865" y="246895"/>
                  </a:lnTo>
                  <a:lnTo>
                    <a:pt x="186237" y="251787"/>
                  </a:lnTo>
                  <a:lnTo>
                    <a:pt x="156126" y="265413"/>
                  </a:lnTo>
                  <a:lnTo>
                    <a:pt x="122666" y="268275"/>
                  </a:lnTo>
                  <a:lnTo>
                    <a:pt x="82577" y="262920"/>
                  </a:lnTo>
                  <a:lnTo>
                    <a:pt x="71994" y="259113"/>
                  </a:lnTo>
                  <a:lnTo>
                    <a:pt x="71711" y="256404"/>
                  </a:lnTo>
                  <a:lnTo>
                    <a:pt x="74346" y="253187"/>
                  </a:lnTo>
                  <a:lnTo>
                    <a:pt x="88081" y="24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00"/>
            <p:cNvSpPr/>
            <p:nvPr>
              <p:custDataLst>
                <p:tags r:id="rId99"/>
              </p:custDataLst>
            </p:nvPr>
          </p:nvSpPr>
          <p:spPr>
            <a:xfrm>
              <a:off x="8454570" y="1301750"/>
              <a:ext cx="22681" cy="152401"/>
            </a:xfrm>
            <a:custGeom>
              <a:avLst/>
              <a:gdLst/>
              <a:ahLst/>
              <a:cxnLst/>
              <a:rect l="0" t="0" r="0" b="0"/>
              <a:pathLst>
                <a:path w="22681" h="152401">
                  <a:moveTo>
                    <a:pt x="22680" y="0"/>
                  </a:moveTo>
                  <a:lnTo>
                    <a:pt x="22680" y="0"/>
                  </a:lnTo>
                  <a:lnTo>
                    <a:pt x="19309" y="0"/>
                  </a:lnTo>
                  <a:lnTo>
                    <a:pt x="15772" y="1881"/>
                  </a:lnTo>
                  <a:lnTo>
                    <a:pt x="4382" y="12209"/>
                  </a:lnTo>
                  <a:lnTo>
                    <a:pt x="2721" y="16606"/>
                  </a:lnTo>
                  <a:lnTo>
                    <a:pt x="0" y="58448"/>
                  </a:lnTo>
                  <a:lnTo>
                    <a:pt x="4828" y="95635"/>
                  </a:lnTo>
                  <a:lnTo>
                    <a:pt x="1633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01"/>
            <p:cNvSpPr/>
            <p:nvPr>
              <p:custDataLst>
                <p:tags r:id="rId100"/>
              </p:custDataLst>
            </p:nvPr>
          </p:nvSpPr>
          <p:spPr>
            <a:xfrm>
              <a:off x="8393271" y="1388446"/>
              <a:ext cx="128430" cy="21255"/>
            </a:xfrm>
            <a:custGeom>
              <a:avLst/>
              <a:gdLst/>
              <a:ahLst/>
              <a:cxnLst/>
              <a:rect l="0" t="0" r="0" b="0"/>
              <a:pathLst>
                <a:path w="128430" h="21255">
                  <a:moveTo>
                    <a:pt x="14129" y="21254"/>
                  </a:moveTo>
                  <a:lnTo>
                    <a:pt x="14129" y="21254"/>
                  </a:lnTo>
                  <a:lnTo>
                    <a:pt x="10758" y="17883"/>
                  </a:lnTo>
                  <a:lnTo>
                    <a:pt x="5340" y="16228"/>
                  </a:lnTo>
                  <a:lnTo>
                    <a:pt x="1919" y="15787"/>
                  </a:lnTo>
                  <a:lnTo>
                    <a:pt x="345" y="14787"/>
                  </a:lnTo>
                  <a:lnTo>
                    <a:pt x="0" y="13415"/>
                  </a:lnTo>
                  <a:lnTo>
                    <a:pt x="476" y="11794"/>
                  </a:lnTo>
                  <a:lnTo>
                    <a:pt x="6650" y="8113"/>
                  </a:lnTo>
                  <a:lnTo>
                    <a:pt x="34602" y="0"/>
                  </a:lnTo>
                  <a:lnTo>
                    <a:pt x="70603" y="454"/>
                  </a:lnTo>
                  <a:lnTo>
                    <a:pt x="113347" y="6222"/>
                  </a:lnTo>
                  <a:lnTo>
                    <a:pt x="128429" y="8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02"/>
            <p:cNvSpPr/>
            <p:nvPr>
              <p:custDataLst>
                <p:tags r:id="rId101"/>
              </p:custDataLst>
            </p:nvPr>
          </p:nvSpPr>
          <p:spPr>
            <a:xfrm>
              <a:off x="8168689" y="1397000"/>
              <a:ext cx="80621" cy="67277"/>
            </a:xfrm>
            <a:custGeom>
              <a:avLst/>
              <a:gdLst/>
              <a:ahLst/>
              <a:cxnLst/>
              <a:rect l="0" t="0" r="0" b="0"/>
              <a:pathLst>
                <a:path w="80621" h="67277">
                  <a:moveTo>
                    <a:pt x="60911" y="6350"/>
                  </a:moveTo>
                  <a:lnTo>
                    <a:pt x="60911" y="6350"/>
                  </a:lnTo>
                  <a:lnTo>
                    <a:pt x="29123" y="7056"/>
                  </a:lnTo>
                  <a:lnTo>
                    <a:pt x="19502" y="9721"/>
                  </a:lnTo>
                  <a:lnTo>
                    <a:pt x="6151" y="18559"/>
                  </a:lnTo>
                  <a:lnTo>
                    <a:pt x="1294" y="28004"/>
                  </a:lnTo>
                  <a:lnTo>
                    <a:pt x="0" y="33486"/>
                  </a:lnTo>
                  <a:lnTo>
                    <a:pt x="548" y="38552"/>
                  </a:lnTo>
                  <a:lnTo>
                    <a:pt x="4919" y="47943"/>
                  </a:lnTo>
                  <a:lnTo>
                    <a:pt x="18686" y="61164"/>
                  </a:lnTo>
                  <a:lnTo>
                    <a:pt x="32031" y="65990"/>
                  </a:lnTo>
                  <a:lnTo>
                    <a:pt x="39540" y="67276"/>
                  </a:lnTo>
                  <a:lnTo>
                    <a:pt x="55411" y="64943"/>
                  </a:lnTo>
                  <a:lnTo>
                    <a:pt x="63594" y="62346"/>
                  </a:lnTo>
                  <a:lnTo>
                    <a:pt x="74568" y="53815"/>
                  </a:lnTo>
                  <a:lnTo>
                    <a:pt x="78482" y="48576"/>
                  </a:lnTo>
                  <a:lnTo>
                    <a:pt x="80387" y="42968"/>
                  </a:lnTo>
                  <a:lnTo>
                    <a:pt x="80620" y="31091"/>
                  </a:lnTo>
                  <a:lnTo>
                    <a:pt x="78283" y="25666"/>
                  </a:lnTo>
                  <a:lnTo>
                    <a:pt x="70043" y="15876"/>
                  </a:lnTo>
                  <a:lnTo>
                    <a:pt x="35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03"/>
            <p:cNvSpPr/>
            <p:nvPr>
              <p:custDataLst>
                <p:tags r:id="rId102"/>
              </p:custDataLst>
            </p:nvPr>
          </p:nvSpPr>
          <p:spPr>
            <a:xfrm>
              <a:off x="7931150" y="1194340"/>
              <a:ext cx="179882" cy="465564"/>
            </a:xfrm>
            <a:custGeom>
              <a:avLst/>
              <a:gdLst/>
              <a:ahLst/>
              <a:cxnLst/>
              <a:rect l="0" t="0" r="0" b="0"/>
              <a:pathLst>
                <a:path w="179882" h="465564">
                  <a:moveTo>
                    <a:pt x="0" y="164560"/>
                  </a:moveTo>
                  <a:lnTo>
                    <a:pt x="0" y="164560"/>
                  </a:lnTo>
                  <a:lnTo>
                    <a:pt x="3370" y="207930"/>
                  </a:lnTo>
                  <a:lnTo>
                    <a:pt x="6907" y="239574"/>
                  </a:lnTo>
                  <a:lnTo>
                    <a:pt x="10126" y="275511"/>
                  </a:lnTo>
                  <a:lnTo>
                    <a:pt x="11556" y="315001"/>
                  </a:lnTo>
                  <a:lnTo>
                    <a:pt x="12191" y="356071"/>
                  </a:lnTo>
                  <a:lnTo>
                    <a:pt x="11063" y="395726"/>
                  </a:lnTo>
                  <a:lnTo>
                    <a:pt x="4611" y="441585"/>
                  </a:lnTo>
                  <a:lnTo>
                    <a:pt x="4815" y="460817"/>
                  </a:lnTo>
                  <a:lnTo>
                    <a:pt x="3916" y="463664"/>
                  </a:lnTo>
                  <a:lnTo>
                    <a:pt x="2610" y="465563"/>
                  </a:lnTo>
                  <a:lnTo>
                    <a:pt x="1740" y="463301"/>
                  </a:lnTo>
                  <a:lnTo>
                    <a:pt x="2225" y="426797"/>
                  </a:lnTo>
                  <a:lnTo>
                    <a:pt x="5221" y="392587"/>
                  </a:lnTo>
                  <a:lnTo>
                    <a:pt x="8906" y="349161"/>
                  </a:lnTo>
                  <a:lnTo>
                    <a:pt x="12287" y="322200"/>
                  </a:lnTo>
                  <a:lnTo>
                    <a:pt x="16658" y="292231"/>
                  </a:lnTo>
                  <a:lnTo>
                    <a:pt x="21689" y="260257"/>
                  </a:lnTo>
                  <a:lnTo>
                    <a:pt x="27160" y="226947"/>
                  </a:lnTo>
                  <a:lnTo>
                    <a:pt x="32923" y="192746"/>
                  </a:lnTo>
                  <a:lnTo>
                    <a:pt x="38882" y="157951"/>
                  </a:lnTo>
                  <a:lnTo>
                    <a:pt x="44972" y="126993"/>
                  </a:lnTo>
                  <a:lnTo>
                    <a:pt x="51147" y="98593"/>
                  </a:lnTo>
                  <a:lnTo>
                    <a:pt x="63654" y="51280"/>
                  </a:lnTo>
                  <a:lnTo>
                    <a:pt x="76268" y="20845"/>
                  </a:lnTo>
                  <a:lnTo>
                    <a:pt x="88930" y="5437"/>
                  </a:lnTo>
                  <a:lnTo>
                    <a:pt x="95270" y="1328"/>
                  </a:lnTo>
                  <a:lnTo>
                    <a:pt x="100202" y="0"/>
                  </a:lnTo>
                  <a:lnTo>
                    <a:pt x="104196" y="525"/>
                  </a:lnTo>
                  <a:lnTo>
                    <a:pt x="107564" y="2287"/>
                  </a:lnTo>
                  <a:lnTo>
                    <a:pt x="122417" y="21621"/>
                  </a:lnTo>
                  <a:lnTo>
                    <a:pt x="124728" y="45528"/>
                  </a:lnTo>
                  <a:lnTo>
                    <a:pt x="118096" y="88839"/>
                  </a:lnTo>
                  <a:lnTo>
                    <a:pt x="105311" y="127308"/>
                  </a:lnTo>
                  <a:lnTo>
                    <a:pt x="84393" y="167336"/>
                  </a:lnTo>
                  <a:lnTo>
                    <a:pt x="85896" y="168527"/>
                  </a:lnTo>
                  <a:lnTo>
                    <a:pt x="109227" y="170596"/>
                  </a:lnTo>
                  <a:lnTo>
                    <a:pt x="138671" y="172259"/>
                  </a:lnTo>
                  <a:lnTo>
                    <a:pt x="169783" y="184713"/>
                  </a:lnTo>
                  <a:lnTo>
                    <a:pt x="176689" y="188578"/>
                  </a:lnTo>
                  <a:lnTo>
                    <a:pt x="179881" y="194683"/>
                  </a:lnTo>
                  <a:lnTo>
                    <a:pt x="179666" y="210874"/>
                  </a:lnTo>
                  <a:lnTo>
                    <a:pt x="164868" y="239823"/>
                  </a:lnTo>
                  <a:lnTo>
                    <a:pt x="132497" y="267372"/>
                  </a:lnTo>
                  <a:lnTo>
                    <a:pt x="98368" y="283296"/>
                  </a:lnTo>
                  <a:lnTo>
                    <a:pt x="82289" y="286005"/>
                  </a:lnTo>
                  <a:lnTo>
                    <a:pt x="76026" y="285740"/>
                  </a:lnTo>
                  <a:lnTo>
                    <a:pt x="71851" y="284152"/>
                  </a:lnTo>
                  <a:lnTo>
                    <a:pt x="69066" y="281683"/>
                  </a:lnTo>
                  <a:lnTo>
                    <a:pt x="63500" y="27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04"/>
            <p:cNvSpPr/>
            <p:nvPr>
              <p:custDataLst>
                <p:tags r:id="rId103"/>
              </p:custDataLst>
            </p:nvPr>
          </p:nvSpPr>
          <p:spPr>
            <a:xfrm>
              <a:off x="7522929" y="1422400"/>
              <a:ext cx="109772" cy="29059"/>
            </a:xfrm>
            <a:custGeom>
              <a:avLst/>
              <a:gdLst/>
              <a:ahLst/>
              <a:cxnLst/>
              <a:rect l="0" t="0" r="0" b="0"/>
              <a:pathLst>
                <a:path w="109772" h="29059">
                  <a:moveTo>
                    <a:pt x="8171" y="25400"/>
                  </a:moveTo>
                  <a:lnTo>
                    <a:pt x="8171" y="25400"/>
                  </a:lnTo>
                  <a:lnTo>
                    <a:pt x="1429" y="28771"/>
                  </a:lnTo>
                  <a:lnTo>
                    <a:pt x="148" y="29058"/>
                  </a:lnTo>
                  <a:lnTo>
                    <a:pt x="0" y="28544"/>
                  </a:lnTo>
                  <a:lnTo>
                    <a:pt x="607" y="27496"/>
                  </a:lnTo>
                  <a:lnTo>
                    <a:pt x="47180" y="10004"/>
                  </a:lnTo>
                  <a:lnTo>
                    <a:pt x="93017" y="1976"/>
                  </a:lnTo>
                  <a:lnTo>
                    <a:pt x="10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05"/>
            <p:cNvSpPr/>
            <p:nvPr>
              <p:custDataLst>
                <p:tags r:id="rId104"/>
              </p:custDataLst>
            </p:nvPr>
          </p:nvSpPr>
          <p:spPr>
            <a:xfrm>
              <a:off x="7500233" y="1363023"/>
              <a:ext cx="94368" cy="14928"/>
            </a:xfrm>
            <a:custGeom>
              <a:avLst/>
              <a:gdLst/>
              <a:ahLst/>
              <a:cxnLst/>
              <a:rect l="0" t="0" r="0" b="0"/>
              <a:pathLst>
                <a:path w="94368" h="14928">
                  <a:moveTo>
                    <a:pt x="5467" y="14927"/>
                  </a:moveTo>
                  <a:lnTo>
                    <a:pt x="5467" y="14927"/>
                  </a:lnTo>
                  <a:lnTo>
                    <a:pt x="2096" y="14927"/>
                  </a:lnTo>
                  <a:lnTo>
                    <a:pt x="1103" y="14221"/>
                  </a:lnTo>
                  <a:lnTo>
                    <a:pt x="441" y="13045"/>
                  </a:lnTo>
                  <a:lnTo>
                    <a:pt x="0" y="11556"/>
                  </a:lnTo>
                  <a:lnTo>
                    <a:pt x="7034" y="8019"/>
                  </a:lnTo>
                  <a:lnTo>
                    <a:pt x="41289" y="0"/>
                  </a:lnTo>
                  <a:lnTo>
                    <a:pt x="94367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06"/>
            <p:cNvSpPr/>
            <p:nvPr>
              <p:custDataLst>
                <p:tags r:id="rId105"/>
              </p:custDataLst>
            </p:nvPr>
          </p:nvSpPr>
          <p:spPr>
            <a:xfrm>
              <a:off x="7362820" y="1202865"/>
              <a:ext cx="51924" cy="333836"/>
            </a:xfrm>
            <a:custGeom>
              <a:avLst/>
              <a:gdLst/>
              <a:ahLst/>
              <a:cxnLst/>
              <a:rect l="0" t="0" r="0" b="0"/>
              <a:pathLst>
                <a:path w="51924" h="333836">
                  <a:moveTo>
                    <a:pt x="34930" y="67135"/>
                  </a:moveTo>
                  <a:lnTo>
                    <a:pt x="34930" y="67135"/>
                  </a:lnTo>
                  <a:lnTo>
                    <a:pt x="43719" y="31335"/>
                  </a:lnTo>
                  <a:lnTo>
                    <a:pt x="50939" y="12548"/>
                  </a:lnTo>
                  <a:lnTo>
                    <a:pt x="51923" y="4069"/>
                  </a:lnTo>
                  <a:lnTo>
                    <a:pt x="51197" y="1807"/>
                  </a:lnTo>
                  <a:lnTo>
                    <a:pt x="50008" y="300"/>
                  </a:lnTo>
                  <a:lnTo>
                    <a:pt x="48510" y="0"/>
                  </a:lnTo>
                  <a:lnTo>
                    <a:pt x="46805" y="506"/>
                  </a:lnTo>
                  <a:lnTo>
                    <a:pt x="41619" y="4361"/>
                  </a:lnTo>
                  <a:lnTo>
                    <a:pt x="28209" y="18432"/>
                  </a:lnTo>
                  <a:lnTo>
                    <a:pt x="3963" y="56030"/>
                  </a:lnTo>
                  <a:lnTo>
                    <a:pt x="0" y="73959"/>
                  </a:lnTo>
                  <a:lnTo>
                    <a:pt x="1820" y="119989"/>
                  </a:lnTo>
                  <a:lnTo>
                    <a:pt x="2777" y="162210"/>
                  </a:lnTo>
                  <a:lnTo>
                    <a:pt x="3061" y="209449"/>
                  </a:lnTo>
                  <a:lnTo>
                    <a:pt x="3144" y="254333"/>
                  </a:lnTo>
                  <a:lnTo>
                    <a:pt x="3170" y="293346"/>
                  </a:lnTo>
                  <a:lnTo>
                    <a:pt x="3180" y="33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07"/>
            <p:cNvSpPr/>
            <p:nvPr>
              <p:custDataLst>
                <p:tags r:id="rId106"/>
              </p:custDataLst>
            </p:nvPr>
          </p:nvSpPr>
          <p:spPr>
            <a:xfrm>
              <a:off x="7178191" y="1172782"/>
              <a:ext cx="168760" cy="198819"/>
            </a:xfrm>
            <a:custGeom>
              <a:avLst/>
              <a:gdLst/>
              <a:ahLst/>
              <a:cxnLst/>
              <a:rect l="0" t="0" r="0" b="0"/>
              <a:pathLst>
                <a:path w="168760" h="198819">
                  <a:moveTo>
                    <a:pt x="3659" y="21018"/>
                  </a:moveTo>
                  <a:lnTo>
                    <a:pt x="3659" y="21018"/>
                  </a:lnTo>
                  <a:lnTo>
                    <a:pt x="288" y="10905"/>
                  </a:lnTo>
                  <a:lnTo>
                    <a:pt x="0" y="7220"/>
                  </a:lnTo>
                  <a:lnTo>
                    <a:pt x="1563" y="1245"/>
                  </a:lnTo>
                  <a:lnTo>
                    <a:pt x="2967" y="75"/>
                  </a:lnTo>
                  <a:lnTo>
                    <a:pt x="4609" y="0"/>
                  </a:lnTo>
                  <a:lnTo>
                    <a:pt x="10431" y="3210"/>
                  </a:lnTo>
                  <a:lnTo>
                    <a:pt x="37165" y="26281"/>
                  </a:lnTo>
                  <a:lnTo>
                    <a:pt x="72994" y="71133"/>
                  </a:lnTo>
                  <a:lnTo>
                    <a:pt x="96874" y="113086"/>
                  </a:lnTo>
                  <a:lnTo>
                    <a:pt x="120727" y="153425"/>
                  </a:lnTo>
                  <a:lnTo>
                    <a:pt x="168759" y="198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08"/>
            <p:cNvSpPr/>
            <p:nvPr>
              <p:custDataLst>
                <p:tags r:id="rId107"/>
              </p:custDataLst>
            </p:nvPr>
          </p:nvSpPr>
          <p:spPr>
            <a:xfrm>
              <a:off x="8210550" y="717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09"/>
            <p:cNvSpPr/>
            <p:nvPr>
              <p:custDataLst>
                <p:tags r:id="rId108"/>
              </p:custDataLst>
            </p:nvPr>
          </p:nvSpPr>
          <p:spPr>
            <a:xfrm>
              <a:off x="6388100" y="806450"/>
              <a:ext cx="1606551" cy="158751"/>
            </a:xfrm>
            <a:custGeom>
              <a:avLst/>
              <a:gdLst/>
              <a:ahLst/>
              <a:cxnLst/>
              <a:rect l="0" t="0" r="0" b="0"/>
              <a:pathLst>
                <a:path w="1606551" h="158751">
                  <a:moveTo>
                    <a:pt x="0" y="158750"/>
                  </a:moveTo>
                  <a:lnTo>
                    <a:pt x="0" y="158750"/>
                  </a:lnTo>
                  <a:lnTo>
                    <a:pt x="17325" y="154386"/>
                  </a:lnTo>
                  <a:lnTo>
                    <a:pt x="50524" y="152283"/>
                  </a:lnTo>
                  <a:lnTo>
                    <a:pt x="84780" y="149290"/>
                  </a:lnTo>
                  <a:lnTo>
                    <a:pt x="108731" y="146799"/>
                  </a:lnTo>
                  <a:lnTo>
                    <a:pt x="136692" y="143727"/>
                  </a:lnTo>
                  <a:lnTo>
                    <a:pt x="167328" y="140268"/>
                  </a:lnTo>
                  <a:lnTo>
                    <a:pt x="206097" y="135845"/>
                  </a:lnTo>
                  <a:lnTo>
                    <a:pt x="250286" y="130780"/>
                  </a:lnTo>
                  <a:lnTo>
                    <a:pt x="298091" y="125287"/>
                  </a:lnTo>
                  <a:lnTo>
                    <a:pt x="351833" y="119508"/>
                  </a:lnTo>
                  <a:lnTo>
                    <a:pt x="409533" y="113539"/>
                  </a:lnTo>
                  <a:lnTo>
                    <a:pt x="469872" y="107442"/>
                  </a:lnTo>
                  <a:lnTo>
                    <a:pt x="535498" y="101262"/>
                  </a:lnTo>
                  <a:lnTo>
                    <a:pt x="604648" y="95024"/>
                  </a:lnTo>
                  <a:lnTo>
                    <a:pt x="676149" y="88750"/>
                  </a:lnTo>
                  <a:lnTo>
                    <a:pt x="748511" y="82450"/>
                  </a:lnTo>
                  <a:lnTo>
                    <a:pt x="821446" y="76133"/>
                  </a:lnTo>
                  <a:lnTo>
                    <a:pt x="894764" y="69805"/>
                  </a:lnTo>
                  <a:lnTo>
                    <a:pt x="965515" y="63470"/>
                  </a:lnTo>
                  <a:lnTo>
                    <a:pt x="1034554" y="57130"/>
                  </a:lnTo>
                  <a:lnTo>
                    <a:pt x="1102452" y="50787"/>
                  </a:lnTo>
                  <a:lnTo>
                    <a:pt x="1168179" y="44441"/>
                  </a:lnTo>
                  <a:lnTo>
                    <a:pt x="1232458" y="38094"/>
                  </a:lnTo>
                  <a:lnTo>
                    <a:pt x="1295772" y="31746"/>
                  </a:lnTo>
                  <a:lnTo>
                    <a:pt x="1351387" y="26103"/>
                  </a:lnTo>
                  <a:lnTo>
                    <a:pt x="1401869" y="20930"/>
                  </a:lnTo>
                  <a:lnTo>
                    <a:pt x="1448929" y="16070"/>
                  </a:lnTo>
                  <a:lnTo>
                    <a:pt x="1487359" y="12124"/>
                  </a:lnTo>
                  <a:lnTo>
                    <a:pt x="1520034" y="8788"/>
                  </a:lnTo>
                  <a:lnTo>
                    <a:pt x="1548871" y="5859"/>
                  </a:lnTo>
                  <a:lnTo>
                    <a:pt x="160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710"/>
          <p:cNvSpPr/>
          <p:nvPr>
            <p:custDataLst>
              <p:tags r:id="rId2"/>
            </p:custDataLst>
          </p:nvPr>
        </p:nvSpPr>
        <p:spPr>
          <a:xfrm>
            <a:off x="8286750" y="463550"/>
            <a:ext cx="9721" cy="63501"/>
          </a:xfrm>
          <a:custGeom>
            <a:avLst/>
            <a:gdLst/>
            <a:ahLst/>
            <a:cxnLst/>
            <a:rect l="0" t="0" r="0" b="0"/>
            <a:pathLst>
              <a:path w="9721" h="63501">
                <a:moveTo>
                  <a:pt x="6350" y="0"/>
                </a:moveTo>
                <a:lnTo>
                  <a:pt x="6350" y="0"/>
                </a:lnTo>
                <a:lnTo>
                  <a:pt x="9720" y="10113"/>
                </a:lnTo>
                <a:lnTo>
                  <a:pt x="0" y="63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34"/>
          <p:cNvGrpSpPr/>
          <p:nvPr/>
        </p:nvGrpSpPr>
        <p:grpSpPr>
          <a:xfrm>
            <a:off x="7724579" y="3403600"/>
            <a:ext cx="562172" cy="425451"/>
            <a:chOff x="7724579" y="3403600"/>
            <a:chExt cx="562172" cy="425451"/>
          </a:xfrm>
        </p:grpSpPr>
        <p:sp>
          <p:nvSpPr>
            <p:cNvPr id="65" name="SMARTInkShape-711"/>
            <p:cNvSpPr/>
            <p:nvPr>
              <p:custDataLst>
                <p:tags r:id="rId91"/>
              </p:custDataLst>
            </p:nvPr>
          </p:nvSpPr>
          <p:spPr>
            <a:xfrm>
              <a:off x="8178800" y="3708400"/>
              <a:ext cx="107951" cy="22422"/>
            </a:xfrm>
            <a:custGeom>
              <a:avLst/>
              <a:gdLst/>
              <a:ahLst/>
              <a:cxnLst/>
              <a:rect l="0" t="0" r="0" b="0"/>
              <a:pathLst>
                <a:path w="10795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10670" y="22194"/>
                  </a:lnTo>
                  <a:lnTo>
                    <a:pt x="54583" y="1003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2"/>
            <p:cNvSpPr/>
            <p:nvPr>
              <p:custDataLst>
                <p:tags r:id="rId92"/>
              </p:custDataLst>
            </p:nvPr>
          </p:nvSpPr>
          <p:spPr>
            <a:xfrm>
              <a:off x="8153400" y="35941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45190" y="15122"/>
                  </a:lnTo>
                  <a:lnTo>
                    <a:pt x="82769" y="448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13"/>
            <p:cNvSpPr/>
            <p:nvPr>
              <p:custDataLst>
                <p:tags r:id="rId93"/>
              </p:custDataLst>
            </p:nvPr>
          </p:nvSpPr>
          <p:spPr>
            <a:xfrm>
              <a:off x="7921415" y="3412929"/>
              <a:ext cx="92286" cy="416122"/>
            </a:xfrm>
            <a:custGeom>
              <a:avLst/>
              <a:gdLst/>
              <a:ahLst/>
              <a:cxnLst/>
              <a:rect l="0" t="0" r="0" b="0"/>
              <a:pathLst>
                <a:path w="92286" h="416122">
                  <a:moveTo>
                    <a:pt x="92285" y="3371"/>
                  </a:moveTo>
                  <a:lnTo>
                    <a:pt x="92285" y="3371"/>
                  </a:lnTo>
                  <a:lnTo>
                    <a:pt x="85543" y="0"/>
                  </a:lnTo>
                  <a:lnTo>
                    <a:pt x="67866" y="1275"/>
                  </a:lnTo>
                  <a:lnTo>
                    <a:pt x="44755" y="12863"/>
                  </a:lnTo>
                  <a:lnTo>
                    <a:pt x="23403" y="36444"/>
                  </a:lnTo>
                  <a:lnTo>
                    <a:pt x="7043" y="62403"/>
                  </a:lnTo>
                  <a:lnTo>
                    <a:pt x="0" y="94710"/>
                  </a:lnTo>
                  <a:lnTo>
                    <a:pt x="4655" y="127722"/>
                  </a:lnTo>
                  <a:lnTo>
                    <a:pt x="18342" y="163218"/>
                  </a:lnTo>
                  <a:lnTo>
                    <a:pt x="32432" y="207288"/>
                  </a:lnTo>
                  <a:lnTo>
                    <a:pt x="37462" y="241462"/>
                  </a:lnTo>
                  <a:lnTo>
                    <a:pt x="38286" y="276406"/>
                  </a:lnTo>
                  <a:lnTo>
                    <a:pt x="30816" y="323845"/>
                  </a:lnTo>
                  <a:lnTo>
                    <a:pt x="19665" y="367770"/>
                  </a:lnTo>
                  <a:lnTo>
                    <a:pt x="3385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14"/>
            <p:cNvSpPr/>
            <p:nvPr>
              <p:custDataLst>
                <p:tags r:id="rId94"/>
              </p:custDataLst>
            </p:nvPr>
          </p:nvSpPr>
          <p:spPr>
            <a:xfrm>
              <a:off x="7724579" y="3403600"/>
              <a:ext cx="193872" cy="177801"/>
            </a:xfrm>
            <a:custGeom>
              <a:avLst/>
              <a:gdLst/>
              <a:ahLst/>
              <a:cxnLst/>
              <a:rect l="0" t="0" r="0" b="0"/>
              <a:pathLst>
                <a:path w="193872" h="1778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8130" y="25693"/>
                  </a:lnTo>
                  <a:lnTo>
                    <a:pt x="60426" y="55747"/>
                  </a:lnTo>
                  <a:lnTo>
                    <a:pt x="106432" y="93737"/>
                  </a:lnTo>
                  <a:lnTo>
                    <a:pt x="147972" y="129531"/>
                  </a:lnTo>
                  <a:lnTo>
                    <a:pt x="19387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35"/>
          <p:cNvGrpSpPr/>
          <p:nvPr/>
        </p:nvGrpSpPr>
        <p:grpSpPr>
          <a:xfrm>
            <a:off x="8573505" y="3365891"/>
            <a:ext cx="735596" cy="612029"/>
            <a:chOff x="8573505" y="3365891"/>
            <a:chExt cx="735596" cy="612029"/>
          </a:xfrm>
        </p:grpSpPr>
        <p:sp>
          <p:nvSpPr>
            <p:cNvPr id="70" name="SMARTInkShape-715"/>
            <p:cNvSpPr/>
            <p:nvPr>
              <p:custDataLst>
                <p:tags r:id="rId87"/>
              </p:custDataLst>
            </p:nvPr>
          </p:nvSpPr>
          <p:spPr>
            <a:xfrm>
              <a:off x="9208916" y="3549650"/>
              <a:ext cx="8305" cy="171451"/>
            </a:xfrm>
            <a:custGeom>
              <a:avLst/>
              <a:gdLst/>
              <a:ahLst/>
              <a:cxnLst/>
              <a:rect l="0" t="0" r="0" b="0"/>
              <a:pathLst>
                <a:path w="8305" h="171451">
                  <a:moveTo>
                    <a:pt x="4934" y="0"/>
                  </a:moveTo>
                  <a:lnTo>
                    <a:pt x="4934" y="0"/>
                  </a:lnTo>
                  <a:lnTo>
                    <a:pt x="5639" y="6481"/>
                  </a:lnTo>
                  <a:lnTo>
                    <a:pt x="8304" y="15580"/>
                  </a:lnTo>
                  <a:lnTo>
                    <a:pt x="5625" y="53878"/>
                  </a:lnTo>
                  <a:lnTo>
                    <a:pt x="983" y="90517"/>
                  </a:lnTo>
                  <a:lnTo>
                    <a:pt x="0" y="130223"/>
                  </a:lnTo>
                  <a:lnTo>
                    <a:pt x="493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16"/>
            <p:cNvSpPr/>
            <p:nvPr>
              <p:custDataLst>
                <p:tags r:id="rId88"/>
              </p:custDataLst>
            </p:nvPr>
          </p:nvSpPr>
          <p:spPr>
            <a:xfrm>
              <a:off x="9126355" y="3619895"/>
              <a:ext cx="182746" cy="12306"/>
            </a:xfrm>
            <a:custGeom>
              <a:avLst/>
              <a:gdLst/>
              <a:ahLst/>
              <a:cxnLst/>
              <a:rect l="0" t="0" r="0" b="0"/>
              <a:pathLst>
                <a:path w="182746" h="12306">
                  <a:moveTo>
                    <a:pt x="17645" y="12305"/>
                  </a:moveTo>
                  <a:lnTo>
                    <a:pt x="17645" y="12305"/>
                  </a:lnTo>
                  <a:lnTo>
                    <a:pt x="5712" y="7279"/>
                  </a:lnTo>
                  <a:lnTo>
                    <a:pt x="0" y="6216"/>
                  </a:lnTo>
                  <a:lnTo>
                    <a:pt x="35346" y="2607"/>
                  </a:lnTo>
                  <a:lnTo>
                    <a:pt x="76669" y="494"/>
                  </a:lnTo>
                  <a:lnTo>
                    <a:pt x="108319" y="0"/>
                  </a:lnTo>
                  <a:lnTo>
                    <a:pt x="150345" y="1604"/>
                  </a:lnTo>
                  <a:lnTo>
                    <a:pt x="182745" y="5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17"/>
            <p:cNvSpPr/>
            <p:nvPr>
              <p:custDataLst>
                <p:tags r:id="rId89"/>
              </p:custDataLst>
            </p:nvPr>
          </p:nvSpPr>
          <p:spPr>
            <a:xfrm>
              <a:off x="8829894" y="3676650"/>
              <a:ext cx="94106" cy="86322"/>
            </a:xfrm>
            <a:custGeom>
              <a:avLst/>
              <a:gdLst/>
              <a:ahLst/>
              <a:cxnLst/>
              <a:rect l="0" t="0" r="0" b="0"/>
              <a:pathLst>
                <a:path w="94106" h="86322">
                  <a:moveTo>
                    <a:pt x="47406" y="31750"/>
                  </a:moveTo>
                  <a:lnTo>
                    <a:pt x="47406" y="31750"/>
                  </a:lnTo>
                  <a:lnTo>
                    <a:pt x="37293" y="28379"/>
                  </a:lnTo>
                  <a:lnTo>
                    <a:pt x="28565" y="28606"/>
                  </a:lnTo>
                  <a:lnTo>
                    <a:pt x="8093" y="34500"/>
                  </a:lnTo>
                  <a:lnTo>
                    <a:pt x="4264" y="37816"/>
                  </a:lnTo>
                  <a:lnTo>
                    <a:pt x="9" y="47146"/>
                  </a:lnTo>
                  <a:lnTo>
                    <a:pt x="0" y="58348"/>
                  </a:lnTo>
                  <a:lnTo>
                    <a:pt x="986" y="64299"/>
                  </a:lnTo>
                  <a:lnTo>
                    <a:pt x="4464" y="69677"/>
                  </a:lnTo>
                  <a:lnTo>
                    <a:pt x="15855" y="79416"/>
                  </a:lnTo>
                  <a:lnTo>
                    <a:pt x="30326" y="84684"/>
                  </a:lnTo>
                  <a:lnTo>
                    <a:pt x="46164" y="86321"/>
                  </a:lnTo>
                  <a:lnTo>
                    <a:pt x="70243" y="82569"/>
                  </a:lnTo>
                  <a:lnTo>
                    <a:pt x="84367" y="76444"/>
                  </a:lnTo>
                  <a:lnTo>
                    <a:pt x="88980" y="72129"/>
                  </a:lnTo>
                  <a:lnTo>
                    <a:pt x="94105" y="61690"/>
                  </a:lnTo>
                  <a:lnTo>
                    <a:pt x="90738" y="46233"/>
                  </a:lnTo>
                  <a:lnTo>
                    <a:pt x="81482" y="29720"/>
                  </a:lnTo>
                  <a:lnTo>
                    <a:pt x="67960" y="17677"/>
                  </a:lnTo>
                  <a:lnTo>
                    <a:pt x="28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18"/>
            <p:cNvSpPr/>
            <p:nvPr>
              <p:custDataLst>
                <p:tags r:id="rId90"/>
              </p:custDataLst>
            </p:nvPr>
          </p:nvSpPr>
          <p:spPr>
            <a:xfrm>
              <a:off x="8573505" y="3365891"/>
              <a:ext cx="214052" cy="612029"/>
            </a:xfrm>
            <a:custGeom>
              <a:avLst/>
              <a:gdLst/>
              <a:ahLst/>
              <a:cxnLst/>
              <a:rect l="0" t="0" r="0" b="0"/>
              <a:pathLst>
                <a:path w="214052" h="612029">
                  <a:moveTo>
                    <a:pt x="24395" y="291709"/>
                  </a:moveTo>
                  <a:lnTo>
                    <a:pt x="24395" y="291709"/>
                  </a:lnTo>
                  <a:lnTo>
                    <a:pt x="24395" y="286242"/>
                  </a:lnTo>
                  <a:lnTo>
                    <a:pt x="24395" y="322064"/>
                  </a:lnTo>
                  <a:lnTo>
                    <a:pt x="24395" y="366790"/>
                  </a:lnTo>
                  <a:lnTo>
                    <a:pt x="24395" y="405747"/>
                  </a:lnTo>
                  <a:lnTo>
                    <a:pt x="22983" y="448225"/>
                  </a:lnTo>
                  <a:lnTo>
                    <a:pt x="17653" y="490624"/>
                  </a:lnTo>
                  <a:lnTo>
                    <a:pt x="12462" y="529223"/>
                  </a:lnTo>
                  <a:lnTo>
                    <a:pt x="8508" y="563076"/>
                  </a:lnTo>
                  <a:lnTo>
                    <a:pt x="4088" y="606028"/>
                  </a:lnTo>
                  <a:lnTo>
                    <a:pt x="2390" y="611321"/>
                  </a:lnTo>
                  <a:lnTo>
                    <a:pt x="1258" y="612028"/>
                  </a:lnTo>
                  <a:lnTo>
                    <a:pt x="0" y="605288"/>
                  </a:lnTo>
                  <a:lnTo>
                    <a:pt x="2664" y="568771"/>
                  </a:lnTo>
                  <a:lnTo>
                    <a:pt x="7915" y="527972"/>
                  </a:lnTo>
                  <a:lnTo>
                    <a:pt x="11292" y="504251"/>
                  </a:lnTo>
                  <a:lnTo>
                    <a:pt x="14954" y="477148"/>
                  </a:lnTo>
                  <a:lnTo>
                    <a:pt x="18806" y="447790"/>
                  </a:lnTo>
                  <a:lnTo>
                    <a:pt x="22786" y="416930"/>
                  </a:lnTo>
                  <a:lnTo>
                    <a:pt x="26849" y="382951"/>
                  </a:lnTo>
                  <a:lnTo>
                    <a:pt x="30970" y="346892"/>
                  </a:lnTo>
                  <a:lnTo>
                    <a:pt x="35128" y="309447"/>
                  </a:lnTo>
                  <a:lnTo>
                    <a:pt x="40723" y="271079"/>
                  </a:lnTo>
                  <a:lnTo>
                    <a:pt x="47274" y="232095"/>
                  </a:lnTo>
                  <a:lnTo>
                    <a:pt x="54465" y="192700"/>
                  </a:lnTo>
                  <a:lnTo>
                    <a:pt x="62080" y="157969"/>
                  </a:lnTo>
                  <a:lnTo>
                    <a:pt x="69979" y="126349"/>
                  </a:lnTo>
                  <a:lnTo>
                    <a:pt x="78068" y="96802"/>
                  </a:lnTo>
                  <a:lnTo>
                    <a:pt x="94581" y="50802"/>
                  </a:lnTo>
                  <a:lnTo>
                    <a:pt x="110622" y="18128"/>
                  </a:lnTo>
                  <a:lnTo>
                    <a:pt x="124807" y="1255"/>
                  </a:lnTo>
                  <a:lnTo>
                    <a:pt x="132258" y="0"/>
                  </a:lnTo>
                  <a:lnTo>
                    <a:pt x="140049" y="2692"/>
                  </a:lnTo>
                  <a:lnTo>
                    <a:pt x="148064" y="8014"/>
                  </a:lnTo>
                  <a:lnTo>
                    <a:pt x="160732" y="30861"/>
                  </a:lnTo>
                  <a:lnTo>
                    <a:pt x="171067" y="62182"/>
                  </a:lnTo>
                  <a:lnTo>
                    <a:pt x="180364" y="97269"/>
                  </a:lnTo>
                  <a:lnTo>
                    <a:pt x="183555" y="132149"/>
                  </a:lnTo>
                  <a:lnTo>
                    <a:pt x="181209" y="165054"/>
                  </a:lnTo>
                  <a:lnTo>
                    <a:pt x="167285" y="206674"/>
                  </a:lnTo>
                  <a:lnTo>
                    <a:pt x="141415" y="245174"/>
                  </a:lnTo>
                  <a:lnTo>
                    <a:pt x="130564" y="257460"/>
                  </a:lnTo>
                  <a:lnTo>
                    <a:pt x="129041" y="260410"/>
                  </a:lnTo>
                  <a:lnTo>
                    <a:pt x="129436" y="262376"/>
                  </a:lnTo>
                  <a:lnTo>
                    <a:pt x="131112" y="263687"/>
                  </a:lnTo>
                  <a:lnTo>
                    <a:pt x="137442" y="265144"/>
                  </a:lnTo>
                  <a:lnTo>
                    <a:pt x="168137" y="269527"/>
                  </a:lnTo>
                  <a:lnTo>
                    <a:pt x="188811" y="278473"/>
                  </a:lnTo>
                  <a:lnTo>
                    <a:pt x="208343" y="293431"/>
                  </a:lnTo>
                  <a:lnTo>
                    <a:pt x="211938" y="300618"/>
                  </a:lnTo>
                  <a:lnTo>
                    <a:pt x="214051" y="318012"/>
                  </a:lnTo>
                  <a:lnTo>
                    <a:pt x="206994" y="337500"/>
                  </a:lnTo>
                  <a:lnTo>
                    <a:pt x="193039" y="357216"/>
                  </a:lnTo>
                  <a:lnTo>
                    <a:pt x="153349" y="390988"/>
                  </a:lnTo>
                  <a:lnTo>
                    <a:pt x="125938" y="412498"/>
                  </a:lnTo>
                  <a:lnTo>
                    <a:pt x="125252" y="411746"/>
                  </a:lnTo>
                  <a:lnTo>
                    <a:pt x="125995" y="406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36"/>
          <p:cNvGrpSpPr/>
          <p:nvPr/>
        </p:nvGrpSpPr>
        <p:grpSpPr>
          <a:xfrm>
            <a:off x="9531786" y="3284095"/>
            <a:ext cx="799665" cy="633304"/>
            <a:chOff x="9531786" y="3284095"/>
            <a:chExt cx="799665" cy="633304"/>
          </a:xfrm>
        </p:grpSpPr>
        <p:sp>
          <p:nvSpPr>
            <p:cNvPr id="75" name="SMARTInkShape-719"/>
            <p:cNvSpPr/>
            <p:nvPr>
              <p:custDataLst>
                <p:tags r:id="rId82"/>
              </p:custDataLst>
            </p:nvPr>
          </p:nvSpPr>
          <p:spPr>
            <a:xfrm>
              <a:off x="10318750" y="3284095"/>
              <a:ext cx="12701" cy="113156"/>
            </a:xfrm>
            <a:custGeom>
              <a:avLst/>
              <a:gdLst/>
              <a:ahLst/>
              <a:cxnLst/>
              <a:rect l="0" t="0" r="0" b="0"/>
              <a:pathLst>
                <a:path w="12701" h="113156">
                  <a:moveTo>
                    <a:pt x="0" y="11555"/>
                  </a:moveTo>
                  <a:lnTo>
                    <a:pt x="0" y="11555"/>
                  </a:lnTo>
                  <a:lnTo>
                    <a:pt x="0" y="0"/>
                  </a:lnTo>
                  <a:lnTo>
                    <a:pt x="4364" y="40849"/>
                  </a:lnTo>
                  <a:lnTo>
                    <a:pt x="7839" y="78751"/>
                  </a:lnTo>
                  <a:lnTo>
                    <a:pt x="12700" y="113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20"/>
            <p:cNvSpPr/>
            <p:nvPr>
              <p:custDataLst>
                <p:tags r:id="rId83"/>
              </p:custDataLst>
            </p:nvPr>
          </p:nvSpPr>
          <p:spPr>
            <a:xfrm>
              <a:off x="10045700" y="3454400"/>
              <a:ext cx="146051" cy="285751"/>
            </a:xfrm>
            <a:custGeom>
              <a:avLst/>
              <a:gdLst/>
              <a:ahLst/>
              <a:cxnLst/>
              <a:rect l="0" t="0" r="0" b="0"/>
              <a:pathLst>
                <a:path w="146051" h="2857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3840" y="6742"/>
                  </a:lnTo>
                  <a:lnTo>
                    <a:pt x="112204" y="52097"/>
                  </a:lnTo>
                  <a:lnTo>
                    <a:pt x="99258" y="83126"/>
                  </a:lnTo>
                  <a:lnTo>
                    <a:pt x="81743" y="120435"/>
                  </a:lnTo>
                  <a:lnTo>
                    <a:pt x="62200" y="156773"/>
                  </a:lnTo>
                  <a:lnTo>
                    <a:pt x="42462" y="191738"/>
                  </a:lnTo>
                  <a:lnTo>
                    <a:pt x="24281" y="226093"/>
                  </a:lnTo>
                  <a:lnTo>
                    <a:pt x="5528" y="27103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21"/>
            <p:cNvSpPr/>
            <p:nvPr>
              <p:custDataLst>
                <p:tags r:id="rId84"/>
              </p:custDataLst>
            </p:nvPr>
          </p:nvSpPr>
          <p:spPr>
            <a:xfrm>
              <a:off x="10001250" y="3460750"/>
              <a:ext cx="190501" cy="241301"/>
            </a:xfrm>
            <a:custGeom>
              <a:avLst/>
              <a:gdLst/>
              <a:ahLst/>
              <a:cxnLst/>
              <a:rect l="0" t="0" r="0" b="0"/>
              <a:pathLst>
                <a:path w="190501" h="241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18509" y="31393"/>
                  </a:lnTo>
                  <a:lnTo>
                    <a:pt x="41703" y="67157"/>
                  </a:lnTo>
                  <a:lnTo>
                    <a:pt x="72799" y="109033"/>
                  </a:lnTo>
                  <a:lnTo>
                    <a:pt x="108824" y="150839"/>
                  </a:lnTo>
                  <a:lnTo>
                    <a:pt x="144427" y="188156"/>
                  </a:lnTo>
                  <a:lnTo>
                    <a:pt x="1905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22"/>
            <p:cNvSpPr/>
            <p:nvPr>
              <p:custDataLst>
                <p:tags r:id="rId85"/>
              </p:custDataLst>
            </p:nvPr>
          </p:nvSpPr>
          <p:spPr>
            <a:xfrm>
              <a:off x="9810750" y="366395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5467" y="3869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23"/>
            <p:cNvSpPr/>
            <p:nvPr>
              <p:custDataLst>
                <p:tags r:id="rId86"/>
              </p:custDataLst>
            </p:nvPr>
          </p:nvSpPr>
          <p:spPr>
            <a:xfrm>
              <a:off x="9531786" y="3426070"/>
              <a:ext cx="171213" cy="491329"/>
            </a:xfrm>
            <a:custGeom>
              <a:avLst/>
              <a:gdLst/>
              <a:ahLst/>
              <a:cxnLst/>
              <a:rect l="0" t="0" r="0" b="0"/>
              <a:pathLst>
                <a:path w="171213" h="491329">
                  <a:moveTo>
                    <a:pt x="12264" y="193430"/>
                  </a:moveTo>
                  <a:lnTo>
                    <a:pt x="12264" y="193430"/>
                  </a:lnTo>
                  <a:lnTo>
                    <a:pt x="8893" y="190059"/>
                  </a:lnTo>
                  <a:lnTo>
                    <a:pt x="7900" y="190477"/>
                  </a:lnTo>
                  <a:lnTo>
                    <a:pt x="6797" y="194704"/>
                  </a:lnTo>
                  <a:lnTo>
                    <a:pt x="11157" y="230606"/>
                  </a:lnTo>
                  <a:lnTo>
                    <a:pt x="16796" y="276725"/>
                  </a:lnTo>
                  <a:lnTo>
                    <a:pt x="20863" y="316998"/>
                  </a:lnTo>
                  <a:lnTo>
                    <a:pt x="23140" y="357005"/>
                  </a:lnTo>
                  <a:lnTo>
                    <a:pt x="23448" y="395952"/>
                  </a:lnTo>
                  <a:lnTo>
                    <a:pt x="21233" y="434429"/>
                  </a:lnTo>
                  <a:lnTo>
                    <a:pt x="12648" y="474936"/>
                  </a:lnTo>
                  <a:lnTo>
                    <a:pt x="7025" y="487877"/>
                  </a:lnTo>
                  <a:lnTo>
                    <a:pt x="4538" y="491328"/>
                  </a:lnTo>
                  <a:lnTo>
                    <a:pt x="2880" y="490806"/>
                  </a:lnTo>
                  <a:lnTo>
                    <a:pt x="1038" y="482701"/>
                  </a:lnTo>
                  <a:lnTo>
                    <a:pt x="0" y="448787"/>
                  </a:lnTo>
                  <a:lnTo>
                    <a:pt x="1639" y="413225"/>
                  </a:lnTo>
                  <a:lnTo>
                    <a:pt x="5425" y="368728"/>
                  </a:lnTo>
                  <a:lnTo>
                    <a:pt x="8410" y="342045"/>
                  </a:lnTo>
                  <a:lnTo>
                    <a:pt x="11811" y="313673"/>
                  </a:lnTo>
                  <a:lnTo>
                    <a:pt x="16901" y="283470"/>
                  </a:lnTo>
                  <a:lnTo>
                    <a:pt x="23117" y="252045"/>
                  </a:lnTo>
                  <a:lnTo>
                    <a:pt x="30082" y="219807"/>
                  </a:lnTo>
                  <a:lnTo>
                    <a:pt x="38959" y="187731"/>
                  </a:lnTo>
                  <a:lnTo>
                    <a:pt x="49111" y="155764"/>
                  </a:lnTo>
                  <a:lnTo>
                    <a:pt x="60112" y="123869"/>
                  </a:lnTo>
                  <a:lnTo>
                    <a:pt x="70268" y="96961"/>
                  </a:lnTo>
                  <a:lnTo>
                    <a:pt x="89078" y="52013"/>
                  </a:lnTo>
                  <a:lnTo>
                    <a:pt x="115535" y="11828"/>
                  </a:lnTo>
                  <a:lnTo>
                    <a:pt x="127071" y="1711"/>
                  </a:lnTo>
                  <a:lnTo>
                    <a:pt x="131136" y="0"/>
                  </a:lnTo>
                  <a:lnTo>
                    <a:pt x="135256" y="1682"/>
                  </a:lnTo>
                  <a:lnTo>
                    <a:pt x="143598" y="11077"/>
                  </a:lnTo>
                  <a:lnTo>
                    <a:pt x="152855" y="38975"/>
                  </a:lnTo>
                  <a:lnTo>
                    <a:pt x="156697" y="74052"/>
                  </a:lnTo>
                  <a:lnTo>
                    <a:pt x="151092" y="111257"/>
                  </a:lnTo>
                  <a:lnTo>
                    <a:pt x="133753" y="142349"/>
                  </a:lnTo>
                  <a:lnTo>
                    <a:pt x="108384" y="170953"/>
                  </a:lnTo>
                  <a:lnTo>
                    <a:pt x="91366" y="179442"/>
                  </a:lnTo>
                  <a:lnTo>
                    <a:pt x="91104" y="179872"/>
                  </a:lnTo>
                  <a:lnTo>
                    <a:pt x="91634" y="180158"/>
                  </a:lnTo>
                  <a:lnTo>
                    <a:pt x="94812" y="181181"/>
                  </a:lnTo>
                  <a:lnTo>
                    <a:pt x="142289" y="199018"/>
                  </a:lnTo>
                  <a:lnTo>
                    <a:pt x="160308" y="214136"/>
                  </a:lnTo>
                  <a:lnTo>
                    <a:pt x="171212" y="235391"/>
                  </a:lnTo>
                  <a:lnTo>
                    <a:pt x="171146" y="243277"/>
                  </a:lnTo>
                  <a:lnTo>
                    <a:pt x="165428" y="259563"/>
                  </a:lnTo>
                  <a:lnTo>
                    <a:pt x="153949" y="272446"/>
                  </a:lnTo>
                  <a:lnTo>
                    <a:pt x="126955" y="288844"/>
                  </a:lnTo>
                  <a:lnTo>
                    <a:pt x="107629" y="293197"/>
                  </a:lnTo>
                  <a:lnTo>
                    <a:pt x="102652" y="292397"/>
                  </a:lnTo>
                  <a:lnTo>
                    <a:pt x="98628" y="290452"/>
                  </a:lnTo>
                  <a:lnTo>
                    <a:pt x="88464" y="282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37"/>
          <p:cNvGrpSpPr/>
          <p:nvPr/>
        </p:nvGrpSpPr>
        <p:grpSpPr>
          <a:xfrm>
            <a:off x="10636250" y="3329835"/>
            <a:ext cx="1168401" cy="676415"/>
            <a:chOff x="10636250" y="3329835"/>
            <a:chExt cx="1168401" cy="676415"/>
          </a:xfrm>
        </p:grpSpPr>
        <p:sp>
          <p:nvSpPr>
            <p:cNvPr id="81" name="SMARTInkShape-724"/>
            <p:cNvSpPr/>
            <p:nvPr>
              <p:custDataLst>
                <p:tags r:id="rId75"/>
              </p:custDataLst>
            </p:nvPr>
          </p:nvSpPr>
          <p:spPr>
            <a:xfrm>
              <a:off x="11626848" y="3329835"/>
              <a:ext cx="177803" cy="137266"/>
            </a:xfrm>
            <a:custGeom>
              <a:avLst/>
              <a:gdLst/>
              <a:ahLst/>
              <a:cxnLst/>
              <a:rect l="0" t="0" r="0" b="0"/>
              <a:pathLst>
                <a:path w="177803" h="137266">
                  <a:moveTo>
                    <a:pt x="2" y="48365"/>
                  </a:moveTo>
                  <a:lnTo>
                    <a:pt x="2" y="48365"/>
                  </a:lnTo>
                  <a:lnTo>
                    <a:pt x="0" y="38252"/>
                  </a:lnTo>
                  <a:lnTo>
                    <a:pt x="2119" y="34567"/>
                  </a:lnTo>
                  <a:lnTo>
                    <a:pt x="15916" y="25305"/>
                  </a:lnTo>
                  <a:lnTo>
                    <a:pt x="56992" y="5782"/>
                  </a:lnTo>
                  <a:lnTo>
                    <a:pt x="77252" y="0"/>
                  </a:lnTo>
                  <a:lnTo>
                    <a:pt x="81841" y="599"/>
                  </a:lnTo>
                  <a:lnTo>
                    <a:pt x="85606" y="2410"/>
                  </a:lnTo>
                  <a:lnTo>
                    <a:pt x="88822" y="5028"/>
                  </a:lnTo>
                  <a:lnTo>
                    <a:pt x="89554" y="9596"/>
                  </a:lnTo>
                  <a:lnTo>
                    <a:pt x="86604" y="22197"/>
                  </a:lnTo>
                  <a:lnTo>
                    <a:pt x="63073" y="61305"/>
                  </a:lnTo>
                  <a:lnTo>
                    <a:pt x="29692" y="98360"/>
                  </a:lnTo>
                  <a:lnTo>
                    <a:pt x="26850" y="104273"/>
                  </a:lnTo>
                  <a:lnTo>
                    <a:pt x="25576" y="114606"/>
                  </a:lnTo>
                  <a:lnTo>
                    <a:pt x="28338" y="117925"/>
                  </a:lnTo>
                  <a:lnTo>
                    <a:pt x="38937" y="121614"/>
                  </a:lnTo>
                  <a:lnTo>
                    <a:pt x="74252" y="127061"/>
                  </a:lnTo>
                  <a:lnTo>
                    <a:pt x="113725" y="129773"/>
                  </a:lnTo>
                  <a:lnTo>
                    <a:pt x="160754" y="135054"/>
                  </a:lnTo>
                  <a:lnTo>
                    <a:pt x="177802" y="13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25"/>
            <p:cNvSpPr/>
            <p:nvPr>
              <p:custDataLst>
                <p:tags r:id="rId76"/>
              </p:custDataLst>
            </p:nvPr>
          </p:nvSpPr>
          <p:spPr>
            <a:xfrm>
              <a:off x="11480800" y="3495479"/>
              <a:ext cx="177801" cy="263722"/>
            </a:xfrm>
            <a:custGeom>
              <a:avLst/>
              <a:gdLst/>
              <a:ahLst/>
              <a:cxnLst/>
              <a:rect l="0" t="0" r="0" b="0"/>
              <a:pathLst>
                <a:path w="177801" h="263722">
                  <a:moveTo>
                    <a:pt x="177800" y="3371"/>
                  </a:moveTo>
                  <a:lnTo>
                    <a:pt x="177800" y="3371"/>
                  </a:lnTo>
                  <a:lnTo>
                    <a:pt x="167688" y="0"/>
                  </a:lnTo>
                  <a:lnTo>
                    <a:pt x="162592" y="1829"/>
                  </a:lnTo>
                  <a:lnTo>
                    <a:pt x="122906" y="39377"/>
                  </a:lnTo>
                  <a:lnTo>
                    <a:pt x="97900" y="69939"/>
                  </a:lnTo>
                  <a:lnTo>
                    <a:pt x="71733" y="106334"/>
                  </a:lnTo>
                  <a:lnTo>
                    <a:pt x="48344" y="143677"/>
                  </a:lnTo>
                  <a:lnTo>
                    <a:pt x="28072" y="177677"/>
                  </a:lnTo>
                  <a:lnTo>
                    <a:pt x="6436" y="220823"/>
                  </a:lnTo>
                  <a:lnTo>
                    <a:pt x="39" y="241833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26"/>
            <p:cNvSpPr/>
            <p:nvPr>
              <p:custDataLst>
                <p:tags r:id="rId77"/>
              </p:custDataLst>
            </p:nvPr>
          </p:nvSpPr>
          <p:spPr>
            <a:xfrm>
              <a:off x="11423650" y="3492500"/>
              <a:ext cx="190501" cy="285751"/>
            </a:xfrm>
            <a:custGeom>
              <a:avLst/>
              <a:gdLst/>
              <a:ahLst/>
              <a:cxnLst/>
              <a:rect l="0" t="0" r="0" b="0"/>
              <a:pathLst>
                <a:path w="190501" h="285751">
                  <a:moveTo>
                    <a:pt x="0" y="0"/>
                  </a:moveTo>
                  <a:lnTo>
                    <a:pt x="0" y="0"/>
                  </a:lnTo>
                  <a:lnTo>
                    <a:pt x="31160" y="39999"/>
                  </a:lnTo>
                  <a:lnTo>
                    <a:pt x="71948" y="86876"/>
                  </a:lnTo>
                  <a:lnTo>
                    <a:pt x="103474" y="122572"/>
                  </a:lnTo>
                  <a:lnTo>
                    <a:pt x="134183" y="158899"/>
                  </a:lnTo>
                  <a:lnTo>
                    <a:pt x="159590" y="193859"/>
                  </a:lnTo>
                  <a:lnTo>
                    <a:pt x="183614" y="238532"/>
                  </a:lnTo>
                  <a:lnTo>
                    <a:pt x="189086" y="259826"/>
                  </a:lnTo>
                  <a:lnTo>
                    <a:pt x="1905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7"/>
            <p:cNvSpPr/>
            <p:nvPr>
              <p:custDataLst>
                <p:tags r:id="rId78"/>
              </p:custDataLst>
            </p:nvPr>
          </p:nvSpPr>
          <p:spPr>
            <a:xfrm>
              <a:off x="11186852" y="3730904"/>
              <a:ext cx="97099" cy="103361"/>
            </a:xfrm>
            <a:custGeom>
              <a:avLst/>
              <a:gdLst/>
              <a:ahLst/>
              <a:cxnLst/>
              <a:rect l="0" t="0" r="0" b="0"/>
              <a:pathLst>
                <a:path w="97099" h="103361">
                  <a:moveTo>
                    <a:pt x="1848" y="15596"/>
                  </a:moveTo>
                  <a:lnTo>
                    <a:pt x="1848" y="15596"/>
                  </a:lnTo>
                  <a:lnTo>
                    <a:pt x="1847" y="6758"/>
                  </a:lnTo>
                  <a:lnTo>
                    <a:pt x="9374" y="2731"/>
                  </a:lnTo>
                  <a:lnTo>
                    <a:pt x="21420" y="0"/>
                  </a:lnTo>
                  <a:lnTo>
                    <a:pt x="33831" y="1138"/>
                  </a:lnTo>
                  <a:lnTo>
                    <a:pt x="38691" y="3841"/>
                  </a:lnTo>
                  <a:lnTo>
                    <a:pt x="45975" y="12488"/>
                  </a:lnTo>
                  <a:lnTo>
                    <a:pt x="46789" y="17757"/>
                  </a:lnTo>
                  <a:lnTo>
                    <a:pt x="43928" y="29256"/>
                  </a:lnTo>
                  <a:lnTo>
                    <a:pt x="11686" y="71948"/>
                  </a:lnTo>
                  <a:lnTo>
                    <a:pt x="1393" y="91560"/>
                  </a:lnTo>
                  <a:lnTo>
                    <a:pt x="133" y="95872"/>
                  </a:lnTo>
                  <a:lnTo>
                    <a:pt x="0" y="98746"/>
                  </a:lnTo>
                  <a:lnTo>
                    <a:pt x="616" y="100663"/>
                  </a:lnTo>
                  <a:lnTo>
                    <a:pt x="3142" y="101940"/>
                  </a:lnTo>
                  <a:lnTo>
                    <a:pt x="11595" y="103360"/>
                  </a:lnTo>
                  <a:lnTo>
                    <a:pt x="49478" y="99908"/>
                  </a:lnTo>
                  <a:lnTo>
                    <a:pt x="97098" y="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28"/>
            <p:cNvSpPr/>
            <p:nvPr>
              <p:custDataLst>
                <p:tags r:id="rId79"/>
              </p:custDataLst>
            </p:nvPr>
          </p:nvSpPr>
          <p:spPr>
            <a:xfrm>
              <a:off x="10921999" y="3455683"/>
              <a:ext cx="204569" cy="550567"/>
            </a:xfrm>
            <a:custGeom>
              <a:avLst/>
              <a:gdLst/>
              <a:ahLst/>
              <a:cxnLst/>
              <a:rect l="0" t="0" r="0" b="0"/>
              <a:pathLst>
                <a:path w="204569" h="550567">
                  <a:moveTo>
                    <a:pt x="1" y="532117"/>
                  </a:moveTo>
                  <a:lnTo>
                    <a:pt x="1" y="532117"/>
                  </a:lnTo>
                  <a:lnTo>
                    <a:pt x="0" y="544326"/>
                  </a:lnTo>
                  <a:lnTo>
                    <a:pt x="706" y="546606"/>
                  </a:lnTo>
                  <a:lnTo>
                    <a:pt x="1882" y="548126"/>
                  </a:lnTo>
                  <a:lnTo>
                    <a:pt x="5070" y="549816"/>
                  </a:lnTo>
                  <a:lnTo>
                    <a:pt x="8839" y="550566"/>
                  </a:lnTo>
                  <a:lnTo>
                    <a:pt x="10832" y="549355"/>
                  </a:lnTo>
                  <a:lnTo>
                    <a:pt x="14927" y="544247"/>
                  </a:lnTo>
                  <a:lnTo>
                    <a:pt x="21200" y="526696"/>
                  </a:lnTo>
                  <a:lnTo>
                    <a:pt x="24156" y="493509"/>
                  </a:lnTo>
                  <a:lnTo>
                    <a:pt x="24847" y="458983"/>
                  </a:lnTo>
                  <a:lnTo>
                    <a:pt x="25861" y="415652"/>
                  </a:lnTo>
                  <a:lnTo>
                    <a:pt x="27119" y="390268"/>
                  </a:lnTo>
                  <a:lnTo>
                    <a:pt x="28663" y="363468"/>
                  </a:lnTo>
                  <a:lnTo>
                    <a:pt x="30398" y="334312"/>
                  </a:lnTo>
                  <a:lnTo>
                    <a:pt x="32260" y="303586"/>
                  </a:lnTo>
                  <a:lnTo>
                    <a:pt x="34207" y="271813"/>
                  </a:lnTo>
                  <a:lnTo>
                    <a:pt x="38327" y="240048"/>
                  </a:lnTo>
                  <a:lnTo>
                    <a:pt x="43895" y="208288"/>
                  </a:lnTo>
                  <a:lnTo>
                    <a:pt x="50431" y="176531"/>
                  </a:lnTo>
                  <a:lnTo>
                    <a:pt x="58315" y="147598"/>
                  </a:lnTo>
                  <a:lnTo>
                    <a:pt x="67100" y="120549"/>
                  </a:lnTo>
                  <a:lnTo>
                    <a:pt x="86267" y="73326"/>
                  </a:lnTo>
                  <a:lnTo>
                    <a:pt x="106545" y="38227"/>
                  </a:lnTo>
                  <a:lnTo>
                    <a:pt x="137796" y="4779"/>
                  </a:lnTo>
                  <a:lnTo>
                    <a:pt x="146897" y="642"/>
                  </a:lnTo>
                  <a:lnTo>
                    <a:pt x="155081" y="0"/>
                  </a:lnTo>
                  <a:lnTo>
                    <a:pt x="162655" y="1689"/>
                  </a:lnTo>
                  <a:lnTo>
                    <a:pt x="167703" y="8459"/>
                  </a:lnTo>
                  <a:lnTo>
                    <a:pt x="173313" y="31034"/>
                  </a:lnTo>
                  <a:lnTo>
                    <a:pt x="172045" y="61764"/>
                  </a:lnTo>
                  <a:lnTo>
                    <a:pt x="166071" y="95176"/>
                  </a:lnTo>
                  <a:lnTo>
                    <a:pt x="150807" y="140343"/>
                  </a:lnTo>
                  <a:lnTo>
                    <a:pt x="130448" y="182280"/>
                  </a:lnTo>
                  <a:lnTo>
                    <a:pt x="122586" y="201409"/>
                  </a:lnTo>
                  <a:lnTo>
                    <a:pt x="122646" y="203695"/>
                  </a:lnTo>
                  <a:lnTo>
                    <a:pt x="123392" y="205219"/>
                  </a:lnTo>
                  <a:lnTo>
                    <a:pt x="124595" y="206235"/>
                  </a:lnTo>
                  <a:lnTo>
                    <a:pt x="167610" y="222394"/>
                  </a:lnTo>
                  <a:lnTo>
                    <a:pt x="192733" y="239342"/>
                  </a:lnTo>
                  <a:lnTo>
                    <a:pt x="202076" y="252417"/>
                  </a:lnTo>
                  <a:lnTo>
                    <a:pt x="204568" y="258867"/>
                  </a:lnTo>
                  <a:lnTo>
                    <a:pt x="203573" y="273560"/>
                  </a:lnTo>
                  <a:lnTo>
                    <a:pt x="201332" y="281428"/>
                  </a:lnTo>
                  <a:lnTo>
                    <a:pt x="191316" y="295816"/>
                  </a:lnTo>
                  <a:lnTo>
                    <a:pt x="150835" y="327328"/>
                  </a:lnTo>
                  <a:lnTo>
                    <a:pt x="127001" y="341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29"/>
            <p:cNvSpPr/>
            <p:nvPr>
              <p:custDataLst>
                <p:tags r:id="rId80"/>
              </p:custDataLst>
            </p:nvPr>
          </p:nvSpPr>
          <p:spPr>
            <a:xfrm>
              <a:off x="10744626" y="3571391"/>
              <a:ext cx="24975" cy="232260"/>
            </a:xfrm>
            <a:custGeom>
              <a:avLst/>
              <a:gdLst/>
              <a:ahLst/>
              <a:cxnLst/>
              <a:rect l="0" t="0" r="0" b="0"/>
              <a:pathLst>
                <a:path w="24975" h="232260">
                  <a:moveTo>
                    <a:pt x="12274" y="3659"/>
                  </a:moveTo>
                  <a:lnTo>
                    <a:pt x="12274" y="3659"/>
                  </a:lnTo>
                  <a:lnTo>
                    <a:pt x="8904" y="288"/>
                  </a:lnTo>
                  <a:lnTo>
                    <a:pt x="7911" y="0"/>
                  </a:lnTo>
                  <a:lnTo>
                    <a:pt x="7248" y="515"/>
                  </a:lnTo>
                  <a:lnTo>
                    <a:pt x="1734" y="15501"/>
                  </a:lnTo>
                  <a:lnTo>
                    <a:pt x="0" y="53793"/>
                  </a:lnTo>
                  <a:lnTo>
                    <a:pt x="1582" y="94243"/>
                  </a:lnTo>
                  <a:lnTo>
                    <a:pt x="6519" y="137508"/>
                  </a:lnTo>
                  <a:lnTo>
                    <a:pt x="14331" y="183488"/>
                  </a:lnTo>
                  <a:lnTo>
                    <a:pt x="24974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30"/>
            <p:cNvSpPr/>
            <p:nvPr>
              <p:custDataLst>
                <p:tags r:id="rId81"/>
              </p:custDataLst>
            </p:nvPr>
          </p:nvSpPr>
          <p:spPr>
            <a:xfrm>
              <a:off x="10636250" y="36576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12960" y="13981"/>
                  </a:lnTo>
                  <a:lnTo>
                    <a:pt x="57123" y="6185"/>
                  </a:lnTo>
                  <a:lnTo>
                    <a:pt x="103474" y="1832"/>
                  </a:lnTo>
                  <a:lnTo>
                    <a:pt x="145429" y="54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38"/>
          <p:cNvGrpSpPr/>
          <p:nvPr/>
        </p:nvGrpSpPr>
        <p:grpSpPr>
          <a:xfrm>
            <a:off x="9385300" y="4295248"/>
            <a:ext cx="419101" cy="219603"/>
            <a:chOff x="9385300" y="4295248"/>
            <a:chExt cx="419101" cy="219603"/>
          </a:xfrm>
        </p:grpSpPr>
        <p:sp>
          <p:nvSpPr>
            <p:cNvPr id="89" name="SMARTInkShape-731"/>
            <p:cNvSpPr/>
            <p:nvPr>
              <p:custDataLst>
                <p:tags r:id="rId72"/>
              </p:custDataLst>
            </p:nvPr>
          </p:nvSpPr>
          <p:spPr>
            <a:xfrm>
              <a:off x="9759950" y="44767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24628" y="257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32"/>
            <p:cNvSpPr/>
            <p:nvPr>
              <p:custDataLst>
                <p:tags r:id="rId73"/>
              </p:custDataLst>
            </p:nvPr>
          </p:nvSpPr>
          <p:spPr>
            <a:xfrm>
              <a:off x="9474200" y="4295248"/>
              <a:ext cx="12701" cy="219603"/>
            </a:xfrm>
            <a:custGeom>
              <a:avLst/>
              <a:gdLst/>
              <a:ahLst/>
              <a:cxnLst/>
              <a:rect l="0" t="0" r="0" b="0"/>
              <a:pathLst>
                <a:path w="12701" h="219603">
                  <a:moveTo>
                    <a:pt x="0" y="16402"/>
                  </a:moveTo>
                  <a:lnTo>
                    <a:pt x="0" y="16402"/>
                  </a:lnTo>
                  <a:lnTo>
                    <a:pt x="5467" y="0"/>
                  </a:lnTo>
                  <a:lnTo>
                    <a:pt x="5762" y="528"/>
                  </a:lnTo>
                  <a:lnTo>
                    <a:pt x="6298" y="36495"/>
                  </a:lnTo>
                  <a:lnTo>
                    <a:pt x="6335" y="79114"/>
                  </a:lnTo>
                  <a:lnTo>
                    <a:pt x="6344" y="111066"/>
                  </a:lnTo>
                  <a:lnTo>
                    <a:pt x="6348" y="157418"/>
                  </a:lnTo>
                  <a:lnTo>
                    <a:pt x="10714" y="203660"/>
                  </a:lnTo>
                  <a:lnTo>
                    <a:pt x="12700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33"/>
            <p:cNvSpPr/>
            <p:nvPr>
              <p:custDataLst>
                <p:tags r:id="rId74"/>
              </p:custDataLst>
            </p:nvPr>
          </p:nvSpPr>
          <p:spPr>
            <a:xfrm>
              <a:off x="9385300" y="43942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43338" y="28549"/>
                  </a:lnTo>
                  <a:lnTo>
                    <a:pt x="89934" y="14367"/>
                  </a:lnTo>
                  <a:lnTo>
                    <a:pt x="135211" y="304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39"/>
          <p:cNvGrpSpPr/>
          <p:nvPr/>
        </p:nvGrpSpPr>
        <p:grpSpPr>
          <a:xfrm>
            <a:off x="10026650" y="4225313"/>
            <a:ext cx="1585547" cy="521509"/>
            <a:chOff x="10026650" y="4225313"/>
            <a:chExt cx="1585547" cy="521509"/>
          </a:xfrm>
        </p:grpSpPr>
        <p:sp>
          <p:nvSpPr>
            <p:cNvPr id="93" name="SMARTInkShape-734"/>
            <p:cNvSpPr/>
            <p:nvPr>
              <p:custDataLst>
                <p:tags r:id="rId64"/>
              </p:custDataLst>
            </p:nvPr>
          </p:nvSpPr>
          <p:spPr>
            <a:xfrm>
              <a:off x="11499850" y="4225313"/>
              <a:ext cx="112347" cy="111738"/>
            </a:xfrm>
            <a:custGeom>
              <a:avLst/>
              <a:gdLst/>
              <a:ahLst/>
              <a:cxnLst/>
              <a:rect l="0" t="0" r="0" b="0"/>
              <a:pathLst>
                <a:path w="112347" h="111738">
                  <a:moveTo>
                    <a:pt x="0" y="29187"/>
                  </a:moveTo>
                  <a:lnTo>
                    <a:pt x="0" y="29187"/>
                  </a:lnTo>
                  <a:lnTo>
                    <a:pt x="0" y="23720"/>
                  </a:lnTo>
                  <a:lnTo>
                    <a:pt x="6741" y="23099"/>
                  </a:lnTo>
                  <a:lnTo>
                    <a:pt x="8727" y="25128"/>
                  </a:lnTo>
                  <a:lnTo>
                    <a:pt x="10934" y="33027"/>
                  </a:lnTo>
                  <a:lnTo>
                    <a:pt x="8806" y="49375"/>
                  </a:lnTo>
                  <a:lnTo>
                    <a:pt x="1098" y="76324"/>
                  </a:lnTo>
                  <a:lnTo>
                    <a:pt x="732" y="76840"/>
                  </a:lnTo>
                  <a:lnTo>
                    <a:pt x="488" y="76478"/>
                  </a:lnTo>
                  <a:lnTo>
                    <a:pt x="325" y="75531"/>
                  </a:lnTo>
                  <a:lnTo>
                    <a:pt x="19785" y="32284"/>
                  </a:lnTo>
                  <a:lnTo>
                    <a:pt x="32758" y="2674"/>
                  </a:lnTo>
                  <a:lnTo>
                    <a:pt x="35244" y="223"/>
                  </a:lnTo>
                  <a:lnTo>
                    <a:pt x="37609" y="0"/>
                  </a:lnTo>
                  <a:lnTo>
                    <a:pt x="39888" y="1262"/>
                  </a:lnTo>
                  <a:lnTo>
                    <a:pt x="41409" y="3515"/>
                  </a:lnTo>
                  <a:lnTo>
                    <a:pt x="43099" y="9781"/>
                  </a:lnTo>
                  <a:lnTo>
                    <a:pt x="44890" y="28960"/>
                  </a:lnTo>
                  <a:lnTo>
                    <a:pt x="49882" y="40045"/>
                  </a:lnTo>
                  <a:lnTo>
                    <a:pt x="50894" y="39953"/>
                  </a:lnTo>
                  <a:lnTo>
                    <a:pt x="53899" y="37970"/>
                  </a:lnTo>
                  <a:lnTo>
                    <a:pt x="77912" y="12606"/>
                  </a:lnTo>
                  <a:lnTo>
                    <a:pt x="89660" y="7707"/>
                  </a:lnTo>
                  <a:lnTo>
                    <a:pt x="100526" y="6235"/>
                  </a:lnTo>
                  <a:lnTo>
                    <a:pt x="107707" y="7932"/>
                  </a:lnTo>
                  <a:lnTo>
                    <a:pt x="109906" y="11489"/>
                  </a:lnTo>
                  <a:lnTo>
                    <a:pt x="112346" y="22968"/>
                  </a:lnTo>
                  <a:lnTo>
                    <a:pt x="109017" y="66538"/>
                  </a:lnTo>
                  <a:lnTo>
                    <a:pt x="107950" y="111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35"/>
            <p:cNvSpPr/>
            <p:nvPr>
              <p:custDataLst>
                <p:tags r:id="rId65"/>
              </p:custDataLst>
            </p:nvPr>
          </p:nvSpPr>
          <p:spPr>
            <a:xfrm>
              <a:off x="11283950" y="4319765"/>
              <a:ext cx="158751" cy="252236"/>
            </a:xfrm>
            <a:custGeom>
              <a:avLst/>
              <a:gdLst/>
              <a:ahLst/>
              <a:cxnLst/>
              <a:rect l="0" t="0" r="0" b="0"/>
              <a:pathLst>
                <a:path w="158751" h="252236">
                  <a:moveTo>
                    <a:pt x="158750" y="10935"/>
                  </a:moveTo>
                  <a:lnTo>
                    <a:pt x="158750" y="10935"/>
                  </a:lnTo>
                  <a:lnTo>
                    <a:pt x="155380" y="4193"/>
                  </a:lnTo>
                  <a:lnTo>
                    <a:pt x="152975" y="2207"/>
                  </a:lnTo>
                  <a:lnTo>
                    <a:pt x="146541" y="0"/>
                  </a:lnTo>
                  <a:lnTo>
                    <a:pt x="135214" y="8427"/>
                  </a:lnTo>
                  <a:lnTo>
                    <a:pt x="101577" y="49323"/>
                  </a:lnTo>
                  <a:lnTo>
                    <a:pt x="79718" y="82088"/>
                  </a:lnTo>
                  <a:lnTo>
                    <a:pt x="56597" y="119464"/>
                  </a:lnTo>
                  <a:lnTo>
                    <a:pt x="34561" y="157243"/>
                  </a:lnTo>
                  <a:lnTo>
                    <a:pt x="12435" y="204098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36"/>
            <p:cNvSpPr/>
            <p:nvPr>
              <p:custDataLst>
                <p:tags r:id="rId66"/>
              </p:custDataLst>
            </p:nvPr>
          </p:nvSpPr>
          <p:spPr>
            <a:xfrm>
              <a:off x="11226799" y="4317033"/>
              <a:ext cx="165102" cy="267668"/>
            </a:xfrm>
            <a:custGeom>
              <a:avLst/>
              <a:gdLst/>
              <a:ahLst/>
              <a:cxnLst/>
              <a:rect l="0" t="0" r="0" b="0"/>
              <a:pathLst>
                <a:path w="165102" h="267668">
                  <a:moveTo>
                    <a:pt x="1" y="7317"/>
                  </a:moveTo>
                  <a:lnTo>
                    <a:pt x="1" y="7317"/>
                  </a:lnTo>
                  <a:lnTo>
                    <a:pt x="0" y="575"/>
                  </a:lnTo>
                  <a:lnTo>
                    <a:pt x="706" y="0"/>
                  </a:lnTo>
                  <a:lnTo>
                    <a:pt x="1882" y="1028"/>
                  </a:lnTo>
                  <a:lnTo>
                    <a:pt x="31815" y="34658"/>
                  </a:lnTo>
                  <a:lnTo>
                    <a:pt x="66105" y="81505"/>
                  </a:lnTo>
                  <a:lnTo>
                    <a:pt x="93115" y="117195"/>
                  </a:lnTo>
                  <a:lnTo>
                    <a:pt x="117821" y="152342"/>
                  </a:lnTo>
                  <a:lnTo>
                    <a:pt x="139149" y="186072"/>
                  </a:lnTo>
                  <a:lnTo>
                    <a:pt x="160234" y="230007"/>
                  </a:lnTo>
                  <a:lnTo>
                    <a:pt x="165101" y="26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37"/>
            <p:cNvSpPr/>
            <p:nvPr>
              <p:custDataLst>
                <p:tags r:id="rId67"/>
              </p:custDataLst>
            </p:nvPr>
          </p:nvSpPr>
          <p:spPr>
            <a:xfrm>
              <a:off x="10947684" y="4485751"/>
              <a:ext cx="152117" cy="98950"/>
            </a:xfrm>
            <a:custGeom>
              <a:avLst/>
              <a:gdLst/>
              <a:ahLst/>
              <a:cxnLst/>
              <a:rect l="0" t="0" r="0" b="0"/>
              <a:pathLst>
                <a:path w="152117" h="98950">
                  <a:moveTo>
                    <a:pt x="12416" y="10049"/>
                  </a:moveTo>
                  <a:lnTo>
                    <a:pt x="12416" y="10049"/>
                  </a:lnTo>
                  <a:lnTo>
                    <a:pt x="12415" y="4582"/>
                  </a:lnTo>
                  <a:lnTo>
                    <a:pt x="8052" y="19788"/>
                  </a:lnTo>
                  <a:lnTo>
                    <a:pt x="2957" y="60711"/>
                  </a:lnTo>
                  <a:lnTo>
                    <a:pt x="0" y="89149"/>
                  </a:lnTo>
                  <a:lnTo>
                    <a:pt x="611" y="89593"/>
                  </a:lnTo>
                  <a:lnTo>
                    <a:pt x="1724" y="89184"/>
                  </a:lnTo>
                  <a:lnTo>
                    <a:pt x="3172" y="88206"/>
                  </a:lnTo>
                  <a:lnTo>
                    <a:pt x="22503" y="43731"/>
                  </a:lnTo>
                  <a:lnTo>
                    <a:pt x="44267" y="6297"/>
                  </a:lnTo>
                  <a:lnTo>
                    <a:pt x="49619" y="1325"/>
                  </a:lnTo>
                  <a:lnTo>
                    <a:pt x="52034" y="0"/>
                  </a:lnTo>
                  <a:lnTo>
                    <a:pt x="55056" y="1233"/>
                  </a:lnTo>
                  <a:lnTo>
                    <a:pt x="62177" y="8248"/>
                  </a:lnTo>
                  <a:lnTo>
                    <a:pt x="66282" y="18421"/>
                  </a:lnTo>
                  <a:lnTo>
                    <a:pt x="69374" y="50854"/>
                  </a:lnTo>
                  <a:lnTo>
                    <a:pt x="70143" y="51364"/>
                  </a:lnTo>
                  <a:lnTo>
                    <a:pt x="71360" y="50997"/>
                  </a:lnTo>
                  <a:lnTo>
                    <a:pt x="72879" y="50048"/>
                  </a:lnTo>
                  <a:lnTo>
                    <a:pt x="99602" y="12877"/>
                  </a:lnTo>
                  <a:lnTo>
                    <a:pt x="107844" y="7778"/>
                  </a:lnTo>
                  <a:lnTo>
                    <a:pt x="112018" y="6419"/>
                  </a:lnTo>
                  <a:lnTo>
                    <a:pt x="116211" y="8334"/>
                  </a:lnTo>
                  <a:lnTo>
                    <a:pt x="124634" y="17989"/>
                  </a:lnTo>
                  <a:lnTo>
                    <a:pt x="141163" y="63477"/>
                  </a:lnTo>
                  <a:lnTo>
                    <a:pt x="152116" y="9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38"/>
            <p:cNvSpPr/>
            <p:nvPr>
              <p:custDataLst>
                <p:tags r:id="rId68"/>
              </p:custDataLst>
            </p:nvPr>
          </p:nvSpPr>
          <p:spPr>
            <a:xfrm>
              <a:off x="10594088" y="4271782"/>
              <a:ext cx="230295" cy="475040"/>
            </a:xfrm>
            <a:custGeom>
              <a:avLst/>
              <a:gdLst/>
              <a:ahLst/>
              <a:cxnLst/>
              <a:rect l="0" t="0" r="0" b="0"/>
              <a:pathLst>
                <a:path w="230295" h="475040">
                  <a:moveTo>
                    <a:pt x="23112" y="471668"/>
                  </a:moveTo>
                  <a:lnTo>
                    <a:pt x="23112" y="471668"/>
                  </a:lnTo>
                  <a:lnTo>
                    <a:pt x="16370" y="475039"/>
                  </a:lnTo>
                  <a:lnTo>
                    <a:pt x="9297" y="474812"/>
                  </a:lnTo>
                  <a:lnTo>
                    <a:pt x="5435" y="473764"/>
                  </a:lnTo>
                  <a:lnTo>
                    <a:pt x="2861" y="471654"/>
                  </a:lnTo>
                  <a:lnTo>
                    <a:pt x="0" y="465547"/>
                  </a:lnTo>
                  <a:lnTo>
                    <a:pt x="3938" y="427028"/>
                  </a:lnTo>
                  <a:lnTo>
                    <a:pt x="10121" y="393031"/>
                  </a:lnTo>
                  <a:lnTo>
                    <a:pt x="17574" y="350641"/>
                  </a:lnTo>
                  <a:lnTo>
                    <a:pt x="21537" y="327483"/>
                  </a:lnTo>
                  <a:lnTo>
                    <a:pt x="26295" y="301461"/>
                  </a:lnTo>
                  <a:lnTo>
                    <a:pt x="31584" y="273530"/>
                  </a:lnTo>
                  <a:lnTo>
                    <a:pt x="37227" y="244326"/>
                  </a:lnTo>
                  <a:lnTo>
                    <a:pt x="43810" y="216390"/>
                  </a:lnTo>
                  <a:lnTo>
                    <a:pt x="51021" y="189299"/>
                  </a:lnTo>
                  <a:lnTo>
                    <a:pt x="58651" y="162772"/>
                  </a:lnTo>
                  <a:lnTo>
                    <a:pt x="68677" y="138032"/>
                  </a:lnTo>
                  <a:lnTo>
                    <a:pt x="92988" y="91728"/>
                  </a:lnTo>
                  <a:lnTo>
                    <a:pt x="118373" y="53274"/>
                  </a:lnTo>
                  <a:lnTo>
                    <a:pt x="154584" y="13266"/>
                  </a:lnTo>
                  <a:lnTo>
                    <a:pt x="174678" y="1234"/>
                  </a:lnTo>
                  <a:lnTo>
                    <a:pt x="182012" y="0"/>
                  </a:lnTo>
                  <a:lnTo>
                    <a:pt x="188312" y="590"/>
                  </a:lnTo>
                  <a:lnTo>
                    <a:pt x="191806" y="5921"/>
                  </a:lnTo>
                  <a:lnTo>
                    <a:pt x="193807" y="25016"/>
                  </a:lnTo>
                  <a:lnTo>
                    <a:pt x="180854" y="63532"/>
                  </a:lnTo>
                  <a:lnTo>
                    <a:pt x="159142" y="102854"/>
                  </a:lnTo>
                  <a:lnTo>
                    <a:pt x="121921" y="149223"/>
                  </a:lnTo>
                  <a:lnTo>
                    <a:pt x="113594" y="159731"/>
                  </a:lnTo>
                  <a:lnTo>
                    <a:pt x="112361" y="163521"/>
                  </a:lnTo>
                  <a:lnTo>
                    <a:pt x="112245" y="166754"/>
                  </a:lnTo>
                  <a:lnTo>
                    <a:pt x="112872" y="168908"/>
                  </a:lnTo>
                  <a:lnTo>
                    <a:pt x="113996" y="170345"/>
                  </a:lnTo>
                  <a:lnTo>
                    <a:pt x="115451" y="171303"/>
                  </a:lnTo>
                  <a:lnTo>
                    <a:pt x="162298" y="176421"/>
                  </a:lnTo>
                  <a:lnTo>
                    <a:pt x="192921" y="185377"/>
                  </a:lnTo>
                  <a:lnTo>
                    <a:pt x="220964" y="203710"/>
                  </a:lnTo>
                  <a:lnTo>
                    <a:pt x="226275" y="211185"/>
                  </a:lnTo>
                  <a:lnTo>
                    <a:pt x="230294" y="227016"/>
                  </a:lnTo>
                  <a:lnTo>
                    <a:pt x="227847" y="243460"/>
                  </a:lnTo>
                  <a:lnTo>
                    <a:pt x="225219" y="251796"/>
                  </a:lnTo>
                  <a:lnTo>
                    <a:pt x="219938" y="258059"/>
                  </a:lnTo>
                  <a:lnTo>
                    <a:pt x="204664" y="266899"/>
                  </a:lnTo>
                  <a:lnTo>
                    <a:pt x="176232" y="275843"/>
                  </a:lnTo>
                  <a:lnTo>
                    <a:pt x="157723" y="275039"/>
                  </a:lnTo>
                  <a:lnTo>
                    <a:pt x="131062" y="268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39"/>
            <p:cNvSpPr/>
            <p:nvPr>
              <p:custDataLst>
                <p:tags r:id="rId69"/>
              </p:custDataLst>
            </p:nvPr>
          </p:nvSpPr>
          <p:spPr>
            <a:xfrm>
              <a:off x="10427785" y="4324350"/>
              <a:ext cx="37016" cy="203201"/>
            </a:xfrm>
            <a:custGeom>
              <a:avLst/>
              <a:gdLst/>
              <a:ahLst/>
              <a:cxnLst/>
              <a:rect l="0" t="0" r="0" b="0"/>
              <a:pathLst>
                <a:path w="37016" h="203201">
                  <a:moveTo>
                    <a:pt x="37015" y="0"/>
                  </a:moveTo>
                  <a:lnTo>
                    <a:pt x="37015" y="0"/>
                  </a:lnTo>
                  <a:lnTo>
                    <a:pt x="30273" y="0"/>
                  </a:lnTo>
                  <a:lnTo>
                    <a:pt x="23200" y="3763"/>
                  </a:lnTo>
                  <a:lnTo>
                    <a:pt x="19338" y="6742"/>
                  </a:lnTo>
                  <a:lnTo>
                    <a:pt x="7160" y="27789"/>
                  </a:lnTo>
                  <a:lnTo>
                    <a:pt x="1358" y="69852"/>
                  </a:lnTo>
                  <a:lnTo>
                    <a:pt x="0" y="102542"/>
                  </a:lnTo>
                  <a:lnTo>
                    <a:pt x="809" y="135886"/>
                  </a:lnTo>
                  <a:lnTo>
                    <a:pt x="7786" y="180746"/>
                  </a:lnTo>
                  <a:lnTo>
                    <a:pt x="1161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40"/>
            <p:cNvSpPr/>
            <p:nvPr>
              <p:custDataLst>
                <p:tags r:id="rId70"/>
              </p:custDataLst>
            </p:nvPr>
          </p:nvSpPr>
          <p:spPr>
            <a:xfrm>
              <a:off x="10351643" y="4432300"/>
              <a:ext cx="144908" cy="25401"/>
            </a:xfrm>
            <a:custGeom>
              <a:avLst/>
              <a:gdLst/>
              <a:ahLst/>
              <a:cxnLst/>
              <a:rect l="0" t="0" r="0" b="0"/>
              <a:pathLst>
                <a:path w="14490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8186" y="25400"/>
                  </a:lnTo>
                  <a:lnTo>
                    <a:pt x="4650" y="23518"/>
                  </a:lnTo>
                  <a:lnTo>
                    <a:pt x="0" y="19933"/>
                  </a:lnTo>
                  <a:lnTo>
                    <a:pt x="38955" y="12385"/>
                  </a:lnTo>
                  <a:lnTo>
                    <a:pt x="79020" y="4767"/>
                  </a:lnTo>
                  <a:lnTo>
                    <a:pt x="118800" y="1412"/>
                  </a:lnTo>
                  <a:lnTo>
                    <a:pt x="144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41"/>
            <p:cNvSpPr/>
            <p:nvPr>
              <p:custDataLst>
                <p:tags r:id="rId71"/>
              </p:custDataLst>
            </p:nvPr>
          </p:nvSpPr>
          <p:spPr>
            <a:xfrm>
              <a:off x="10026650" y="4470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40"/>
          <p:cNvGrpSpPr/>
          <p:nvPr/>
        </p:nvGrpSpPr>
        <p:grpSpPr>
          <a:xfrm>
            <a:off x="3956050" y="4716214"/>
            <a:ext cx="669926" cy="595417"/>
            <a:chOff x="3956050" y="4716214"/>
            <a:chExt cx="669926" cy="595417"/>
          </a:xfrm>
        </p:grpSpPr>
        <p:sp>
          <p:nvSpPr>
            <p:cNvPr id="102" name="SMARTInkShape-742"/>
            <p:cNvSpPr/>
            <p:nvPr>
              <p:custDataLst>
                <p:tags r:id="rId57"/>
              </p:custDataLst>
            </p:nvPr>
          </p:nvSpPr>
          <p:spPr>
            <a:xfrm>
              <a:off x="4616450" y="501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43"/>
            <p:cNvSpPr/>
            <p:nvPr>
              <p:custDataLst>
                <p:tags r:id="rId58"/>
              </p:custDataLst>
            </p:nvPr>
          </p:nvSpPr>
          <p:spPr>
            <a:xfrm>
              <a:off x="4610100" y="4883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44"/>
            <p:cNvSpPr/>
            <p:nvPr>
              <p:custDataLst>
                <p:tags r:id="rId59"/>
              </p:custDataLst>
            </p:nvPr>
          </p:nvSpPr>
          <p:spPr>
            <a:xfrm>
              <a:off x="4438650" y="48514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5190" y="10653"/>
                  </a:lnTo>
                  <a:lnTo>
                    <a:pt x="82769" y="315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45"/>
            <p:cNvSpPr/>
            <p:nvPr>
              <p:custDataLst>
                <p:tags r:id="rId60"/>
              </p:custDataLst>
            </p:nvPr>
          </p:nvSpPr>
          <p:spPr>
            <a:xfrm>
              <a:off x="4326730" y="4716214"/>
              <a:ext cx="232571" cy="348788"/>
            </a:xfrm>
            <a:custGeom>
              <a:avLst/>
              <a:gdLst/>
              <a:ahLst/>
              <a:cxnLst/>
              <a:rect l="0" t="0" r="0" b="0"/>
              <a:pathLst>
                <a:path w="232571" h="348788">
                  <a:moveTo>
                    <a:pt x="10320" y="236786"/>
                  </a:moveTo>
                  <a:lnTo>
                    <a:pt x="10320" y="236786"/>
                  </a:lnTo>
                  <a:lnTo>
                    <a:pt x="19740" y="221604"/>
                  </a:lnTo>
                  <a:lnTo>
                    <a:pt x="19422" y="221726"/>
                  </a:lnTo>
                  <a:lnTo>
                    <a:pt x="18505" y="222512"/>
                  </a:lnTo>
                  <a:lnTo>
                    <a:pt x="10472" y="237103"/>
                  </a:lnTo>
                  <a:lnTo>
                    <a:pt x="890" y="281116"/>
                  </a:lnTo>
                  <a:lnTo>
                    <a:pt x="0" y="313028"/>
                  </a:lnTo>
                  <a:lnTo>
                    <a:pt x="4793" y="329233"/>
                  </a:lnTo>
                  <a:lnTo>
                    <a:pt x="11626" y="339727"/>
                  </a:lnTo>
                  <a:lnTo>
                    <a:pt x="15424" y="343514"/>
                  </a:lnTo>
                  <a:lnTo>
                    <a:pt x="20073" y="344626"/>
                  </a:lnTo>
                  <a:lnTo>
                    <a:pt x="30882" y="342101"/>
                  </a:lnTo>
                  <a:lnTo>
                    <a:pt x="42742" y="330629"/>
                  </a:lnTo>
                  <a:lnTo>
                    <a:pt x="64231" y="294521"/>
                  </a:lnTo>
                  <a:lnTo>
                    <a:pt x="78445" y="260208"/>
                  </a:lnTo>
                  <a:lnTo>
                    <a:pt x="79020" y="260867"/>
                  </a:lnTo>
                  <a:lnTo>
                    <a:pt x="83705" y="279016"/>
                  </a:lnTo>
                  <a:lnTo>
                    <a:pt x="98973" y="322285"/>
                  </a:lnTo>
                  <a:lnTo>
                    <a:pt x="104049" y="331936"/>
                  </a:lnTo>
                  <a:lnTo>
                    <a:pt x="111008" y="338576"/>
                  </a:lnTo>
                  <a:lnTo>
                    <a:pt x="114840" y="338513"/>
                  </a:lnTo>
                  <a:lnTo>
                    <a:pt x="122860" y="332798"/>
                  </a:lnTo>
                  <a:lnTo>
                    <a:pt x="144577" y="299626"/>
                  </a:lnTo>
                  <a:lnTo>
                    <a:pt x="162989" y="253211"/>
                  </a:lnTo>
                  <a:lnTo>
                    <a:pt x="175539" y="207867"/>
                  </a:lnTo>
                  <a:lnTo>
                    <a:pt x="181850" y="179407"/>
                  </a:lnTo>
                  <a:lnTo>
                    <a:pt x="188173" y="147733"/>
                  </a:lnTo>
                  <a:lnTo>
                    <a:pt x="194505" y="113917"/>
                  </a:lnTo>
                  <a:lnTo>
                    <a:pt x="200138" y="85729"/>
                  </a:lnTo>
                  <a:lnTo>
                    <a:pt x="210159" y="39357"/>
                  </a:lnTo>
                  <a:lnTo>
                    <a:pt x="216993" y="5114"/>
                  </a:lnTo>
                  <a:lnTo>
                    <a:pt x="216540" y="1199"/>
                  </a:lnTo>
                  <a:lnTo>
                    <a:pt x="214828" y="0"/>
                  </a:lnTo>
                  <a:lnTo>
                    <a:pt x="212276" y="612"/>
                  </a:lnTo>
                  <a:lnTo>
                    <a:pt x="201940" y="25070"/>
                  </a:lnTo>
                  <a:lnTo>
                    <a:pt x="194027" y="55671"/>
                  </a:lnTo>
                  <a:lnTo>
                    <a:pt x="186512" y="93496"/>
                  </a:lnTo>
                  <a:lnTo>
                    <a:pt x="180820" y="136177"/>
                  </a:lnTo>
                  <a:lnTo>
                    <a:pt x="177820" y="179136"/>
                  </a:lnTo>
                  <a:lnTo>
                    <a:pt x="176487" y="219630"/>
                  </a:lnTo>
                  <a:lnTo>
                    <a:pt x="175894" y="254091"/>
                  </a:lnTo>
                  <a:lnTo>
                    <a:pt x="178931" y="297887"/>
                  </a:lnTo>
                  <a:lnTo>
                    <a:pt x="192455" y="343018"/>
                  </a:lnTo>
                  <a:lnTo>
                    <a:pt x="194538" y="345708"/>
                  </a:lnTo>
                  <a:lnTo>
                    <a:pt x="200615" y="348696"/>
                  </a:lnTo>
                  <a:lnTo>
                    <a:pt x="203505" y="348787"/>
                  </a:lnTo>
                  <a:lnTo>
                    <a:pt x="208599" y="347006"/>
                  </a:lnTo>
                  <a:lnTo>
                    <a:pt x="218804" y="338667"/>
                  </a:lnTo>
                  <a:lnTo>
                    <a:pt x="222924" y="333101"/>
                  </a:lnTo>
                  <a:lnTo>
                    <a:pt x="224022" y="330629"/>
                  </a:lnTo>
                  <a:lnTo>
                    <a:pt x="225460" y="328982"/>
                  </a:lnTo>
                  <a:lnTo>
                    <a:pt x="228940" y="327151"/>
                  </a:lnTo>
                  <a:lnTo>
                    <a:pt x="230150" y="327368"/>
                  </a:lnTo>
                  <a:lnTo>
                    <a:pt x="230957" y="328219"/>
                  </a:lnTo>
                  <a:lnTo>
                    <a:pt x="232570" y="332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46"/>
            <p:cNvSpPr/>
            <p:nvPr>
              <p:custDataLst>
                <p:tags r:id="rId61"/>
              </p:custDataLst>
            </p:nvPr>
          </p:nvSpPr>
          <p:spPr>
            <a:xfrm>
              <a:off x="4210050" y="4922201"/>
              <a:ext cx="89144" cy="389430"/>
            </a:xfrm>
            <a:custGeom>
              <a:avLst/>
              <a:gdLst/>
              <a:ahLst/>
              <a:cxnLst/>
              <a:rect l="0" t="0" r="0" b="0"/>
              <a:pathLst>
                <a:path w="89144" h="389430">
                  <a:moveTo>
                    <a:pt x="25400" y="100649"/>
                  </a:moveTo>
                  <a:lnTo>
                    <a:pt x="25400" y="100649"/>
                  </a:lnTo>
                  <a:lnTo>
                    <a:pt x="25400" y="138931"/>
                  </a:lnTo>
                  <a:lnTo>
                    <a:pt x="26105" y="178705"/>
                  </a:lnTo>
                  <a:lnTo>
                    <a:pt x="28771" y="212246"/>
                  </a:lnTo>
                  <a:lnTo>
                    <a:pt x="30426" y="248320"/>
                  </a:lnTo>
                  <a:lnTo>
                    <a:pt x="31867" y="284814"/>
                  </a:lnTo>
                  <a:lnTo>
                    <a:pt x="34860" y="319848"/>
                  </a:lnTo>
                  <a:lnTo>
                    <a:pt x="40511" y="364564"/>
                  </a:lnTo>
                  <a:lnTo>
                    <a:pt x="43283" y="387768"/>
                  </a:lnTo>
                  <a:lnTo>
                    <a:pt x="42966" y="389429"/>
                  </a:lnTo>
                  <a:lnTo>
                    <a:pt x="42050" y="388419"/>
                  </a:lnTo>
                  <a:lnTo>
                    <a:pt x="32138" y="354734"/>
                  </a:lnTo>
                  <a:lnTo>
                    <a:pt x="24632" y="319879"/>
                  </a:lnTo>
                  <a:lnTo>
                    <a:pt x="16592" y="276401"/>
                  </a:lnTo>
                  <a:lnTo>
                    <a:pt x="12472" y="250979"/>
                  </a:lnTo>
                  <a:lnTo>
                    <a:pt x="8315" y="224152"/>
                  </a:lnTo>
                  <a:lnTo>
                    <a:pt x="6954" y="197095"/>
                  </a:lnTo>
                  <a:lnTo>
                    <a:pt x="7458" y="169885"/>
                  </a:lnTo>
                  <a:lnTo>
                    <a:pt x="9205" y="142573"/>
                  </a:lnTo>
                  <a:lnTo>
                    <a:pt x="11147" y="95293"/>
                  </a:lnTo>
                  <a:lnTo>
                    <a:pt x="13420" y="56641"/>
                  </a:lnTo>
                  <a:lnTo>
                    <a:pt x="22635" y="20425"/>
                  </a:lnTo>
                  <a:lnTo>
                    <a:pt x="30286" y="5963"/>
                  </a:lnTo>
                  <a:lnTo>
                    <a:pt x="36418" y="2247"/>
                  </a:lnTo>
                  <a:lnTo>
                    <a:pt x="52640" y="0"/>
                  </a:lnTo>
                  <a:lnTo>
                    <a:pt x="59787" y="3916"/>
                  </a:lnTo>
                  <a:lnTo>
                    <a:pt x="71493" y="19557"/>
                  </a:lnTo>
                  <a:lnTo>
                    <a:pt x="86016" y="55534"/>
                  </a:lnTo>
                  <a:lnTo>
                    <a:pt x="89143" y="90731"/>
                  </a:lnTo>
                  <a:lnTo>
                    <a:pt x="82230" y="123503"/>
                  </a:lnTo>
                  <a:lnTo>
                    <a:pt x="71354" y="141145"/>
                  </a:lnTo>
                  <a:lnTo>
                    <a:pt x="56407" y="154630"/>
                  </a:lnTo>
                  <a:lnTo>
                    <a:pt x="38005" y="162976"/>
                  </a:lnTo>
                  <a:lnTo>
                    <a:pt x="21830" y="165274"/>
                  </a:lnTo>
                  <a:lnTo>
                    <a:pt x="0" y="16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47"/>
            <p:cNvSpPr/>
            <p:nvPr>
              <p:custDataLst>
                <p:tags r:id="rId62"/>
              </p:custDataLst>
            </p:nvPr>
          </p:nvSpPr>
          <p:spPr>
            <a:xfrm>
              <a:off x="4070350" y="5015786"/>
              <a:ext cx="114301" cy="115015"/>
            </a:xfrm>
            <a:custGeom>
              <a:avLst/>
              <a:gdLst/>
              <a:ahLst/>
              <a:cxnLst/>
              <a:rect l="0" t="0" r="0" b="0"/>
              <a:pathLst>
                <a:path w="114301" h="115015">
                  <a:moveTo>
                    <a:pt x="0" y="13414"/>
                  </a:moveTo>
                  <a:lnTo>
                    <a:pt x="0" y="13414"/>
                  </a:lnTo>
                  <a:lnTo>
                    <a:pt x="0" y="10043"/>
                  </a:lnTo>
                  <a:lnTo>
                    <a:pt x="705" y="9050"/>
                  </a:lnTo>
                  <a:lnTo>
                    <a:pt x="1882" y="8388"/>
                  </a:lnTo>
                  <a:lnTo>
                    <a:pt x="3371" y="7947"/>
                  </a:lnTo>
                  <a:lnTo>
                    <a:pt x="5069" y="9769"/>
                  </a:lnTo>
                  <a:lnTo>
                    <a:pt x="8838" y="17439"/>
                  </a:lnTo>
                  <a:lnTo>
                    <a:pt x="11937" y="57770"/>
                  </a:lnTo>
                  <a:lnTo>
                    <a:pt x="12670" y="105243"/>
                  </a:lnTo>
                  <a:lnTo>
                    <a:pt x="17768" y="65126"/>
                  </a:lnTo>
                  <a:lnTo>
                    <a:pt x="24942" y="32969"/>
                  </a:lnTo>
                  <a:lnTo>
                    <a:pt x="34368" y="16461"/>
                  </a:lnTo>
                  <a:lnTo>
                    <a:pt x="45614" y="5831"/>
                  </a:lnTo>
                  <a:lnTo>
                    <a:pt x="51576" y="2009"/>
                  </a:lnTo>
                  <a:lnTo>
                    <a:pt x="56962" y="166"/>
                  </a:lnTo>
                  <a:lnTo>
                    <a:pt x="66709" y="0"/>
                  </a:lnTo>
                  <a:lnTo>
                    <a:pt x="75745" y="6041"/>
                  </a:lnTo>
                  <a:lnTo>
                    <a:pt x="80130" y="10615"/>
                  </a:lnTo>
                  <a:lnTo>
                    <a:pt x="96601" y="47668"/>
                  </a:lnTo>
                  <a:lnTo>
                    <a:pt x="107381" y="87809"/>
                  </a:lnTo>
                  <a:lnTo>
                    <a:pt x="114300" y="11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48"/>
            <p:cNvSpPr/>
            <p:nvPr>
              <p:custDataLst>
                <p:tags r:id="rId63"/>
              </p:custDataLst>
            </p:nvPr>
          </p:nvSpPr>
          <p:spPr>
            <a:xfrm>
              <a:off x="3956050" y="4746730"/>
              <a:ext cx="73066" cy="460271"/>
            </a:xfrm>
            <a:custGeom>
              <a:avLst/>
              <a:gdLst/>
              <a:ahLst/>
              <a:cxnLst/>
              <a:rect l="0" t="0" r="0" b="0"/>
              <a:pathLst>
                <a:path w="73066" h="4602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3763" y="2512"/>
                  </a:lnTo>
                  <a:lnTo>
                    <a:pt x="6742" y="581"/>
                  </a:lnTo>
                  <a:lnTo>
                    <a:pt x="10139" y="0"/>
                  </a:lnTo>
                  <a:lnTo>
                    <a:pt x="17677" y="1235"/>
                  </a:lnTo>
                  <a:lnTo>
                    <a:pt x="25730" y="11662"/>
                  </a:lnTo>
                  <a:lnTo>
                    <a:pt x="34013" y="32288"/>
                  </a:lnTo>
                  <a:lnTo>
                    <a:pt x="42399" y="67326"/>
                  </a:lnTo>
                  <a:lnTo>
                    <a:pt x="45905" y="91063"/>
                  </a:lnTo>
                  <a:lnTo>
                    <a:pt x="48947" y="118177"/>
                  </a:lnTo>
                  <a:lnTo>
                    <a:pt x="51682" y="147541"/>
                  </a:lnTo>
                  <a:lnTo>
                    <a:pt x="54916" y="178406"/>
                  </a:lnTo>
                  <a:lnTo>
                    <a:pt x="58483" y="210272"/>
                  </a:lnTo>
                  <a:lnTo>
                    <a:pt x="62272" y="242804"/>
                  </a:lnTo>
                  <a:lnTo>
                    <a:pt x="64798" y="272959"/>
                  </a:lnTo>
                  <a:lnTo>
                    <a:pt x="66482" y="301530"/>
                  </a:lnTo>
                  <a:lnTo>
                    <a:pt x="67604" y="329043"/>
                  </a:lnTo>
                  <a:lnTo>
                    <a:pt x="70733" y="372784"/>
                  </a:lnTo>
                  <a:lnTo>
                    <a:pt x="73065" y="407276"/>
                  </a:lnTo>
                  <a:lnTo>
                    <a:pt x="69850" y="46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41"/>
          <p:cNvGrpSpPr/>
          <p:nvPr/>
        </p:nvGrpSpPr>
        <p:grpSpPr>
          <a:xfrm>
            <a:off x="4885208" y="4738244"/>
            <a:ext cx="833164" cy="424307"/>
            <a:chOff x="4885208" y="4738244"/>
            <a:chExt cx="833164" cy="424307"/>
          </a:xfrm>
        </p:grpSpPr>
        <p:sp>
          <p:nvSpPr>
            <p:cNvPr id="110" name="SMARTInkShape-749"/>
            <p:cNvSpPr/>
            <p:nvPr>
              <p:custDataLst>
                <p:tags r:id="rId50"/>
              </p:custDataLst>
            </p:nvPr>
          </p:nvSpPr>
          <p:spPr>
            <a:xfrm>
              <a:off x="5695950" y="5105400"/>
              <a:ext cx="22422" cy="57151"/>
            </a:xfrm>
            <a:custGeom>
              <a:avLst/>
              <a:gdLst/>
              <a:ahLst/>
              <a:cxnLst/>
              <a:rect l="0" t="0" r="0" b="0"/>
              <a:pathLst>
                <a:path w="22422" h="5715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2194" y="15697"/>
                  </a:lnTo>
                  <a:lnTo>
                    <a:pt x="18331" y="274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50"/>
            <p:cNvSpPr/>
            <p:nvPr>
              <p:custDataLst>
                <p:tags r:id="rId51"/>
              </p:custDataLst>
            </p:nvPr>
          </p:nvSpPr>
          <p:spPr>
            <a:xfrm>
              <a:off x="5480050" y="5054861"/>
              <a:ext cx="31751" cy="107153"/>
            </a:xfrm>
            <a:custGeom>
              <a:avLst/>
              <a:gdLst/>
              <a:ahLst/>
              <a:cxnLst/>
              <a:rect l="0" t="0" r="0" b="0"/>
              <a:pathLst>
                <a:path w="31751" h="107153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8"/>
                  </a:lnTo>
                  <a:lnTo>
                    <a:pt x="10051" y="26429"/>
                  </a:lnTo>
                  <a:lnTo>
                    <a:pt x="18012" y="73035"/>
                  </a:lnTo>
                  <a:lnTo>
                    <a:pt x="13491" y="101575"/>
                  </a:lnTo>
                  <a:lnTo>
                    <a:pt x="12522" y="103613"/>
                  </a:lnTo>
                  <a:lnTo>
                    <a:pt x="11170" y="104971"/>
                  </a:lnTo>
                  <a:lnTo>
                    <a:pt x="7302" y="107152"/>
                  </a:lnTo>
                  <a:lnTo>
                    <a:pt x="6632" y="100787"/>
                  </a:lnTo>
                  <a:lnTo>
                    <a:pt x="6361" y="60696"/>
                  </a:lnTo>
                  <a:lnTo>
                    <a:pt x="6350" y="24871"/>
                  </a:lnTo>
                  <a:lnTo>
                    <a:pt x="7056" y="22844"/>
                  </a:lnTo>
                  <a:lnTo>
                    <a:pt x="8231" y="21492"/>
                  </a:lnTo>
                  <a:lnTo>
                    <a:pt x="12438" y="18947"/>
                  </a:lnTo>
                  <a:lnTo>
                    <a:pt x="15994" y="22207"/>
                  </a:lnTo>
                  <a:lnTo>
                    <a:pt x="17691" y="25717"/>
                  </a:lnTo>
                  <a:lnTo>
                    <a:pt x="29159" y="71611"/>
                  </a:lnTo>
                  <a:lnTo>
                    <a:pt x="3175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51"/>
            <p:cNvSpPr/>
            <p:nvPr>
              <p:custDataLst>
                <p:tags r:id="rId52"/>
              </p:custDataLst>
            </p:nvPr>
          </p:nvSpPr>
          <p:spPr>
            <a:xfrm>
              <a:off x="5473700" y="5073650"/>
              <a:ext cx="37218" cy="82551"/>
            </a:xfrm>
            <a:custGeom>
              <a:avLst/>
              <a:gdLst/>
              <a:ahLst/>
              <a:cxnLst/>
              <a:rect l="0" t="0" r="0" b="0"/>
              <a:pathLst>
                <a:path w="37218" h="8255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7217" y="18951"/>
                  </a:lnTo>
                  <a:lnTo>
                    <a:pt x="32064" y="3358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52"/>
            <p:cNvSpPr/>
            <p:nvPr>
              <p:custDataLst>
                <p:tags r:id="rId53"/>
              </p:custDataLst>
            </p:nvPr>
          </p:nvSpPr>
          <p:spPr>
            <a:xfrm>
              <a:off x="5346953" y="4795133"/>
              <a:ext cx="92306" cy="278518"/>
            </a:xfrm>
            <a:custGeom>
              <a:avLst/>
              <a:gdLst/>
              <a:ahLst/>
              <a:cxnLst/>
              <a:rect l="0" t="0" r="0" b="0"/>
              <a:pathLst>
                <a:path w="92306" h="278518">
                  <a:moveTo>
                    <a:pt x="88647" y="5467"/>
                  </a:moveTo>
                  <a:lnTo>
                    <a:pt x="88647" y="5467"/>
                  </a:lnTo>
                  <a:lnTo>
                    <a:pt x="92018" y="2096"/>
                  </a:lnTo>
                  <a:lnTo>
                    <a:pt x="92305" y="1103"/>
                  </a:lnTo>
                  <a:lnTo>
                    <a:pt x="91792" y="441"/>
                  </a:lnTo>
                  <a:lnTo>
                    <a:pt x="90743" y="0"/>
                  </a:lnTo>
                  <a:lnTo>
                    <a:pt x="51065" y="42773"/>
                  </a:lnTo>
                  <a:lnTo>
                    <a:pt x="4081" y="86882"/>
                  </a:lnTo>
                  <a:lnTo>
                    <a:pt x="1673" y="91746"/>
                  </a:lnTo>
                  <a:lnTo>
                    <a:pt x="0" y="102767"/>
                  </a:lnTo>
                  <a:lnTo>
                    <a:pt x="11298" y="133548"/>
                  </a:lnTo>
                  <a:lnTo>
                    <a:pt x="26416" y="171101"/>
                  </a:lnTo>
                  <a:lnTo>
                    <a:pt x="35854" y="214809"/>
                  </a:lnTo>
                  <a:lnTo>
                    <a:pt x="43531" y="261772"/>
                  </a:lnTo>
                  <a:lnTo>
                    <a:pt x="44197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53"/>
            <p:cNvSpPr/>
            <p:nvPr>
              <p:custDataLst>
                <p:tags r:id="rId54"/>
              </p:custDataLst>
            </p:nvPr>
          </p:nvSpPr>
          <p:spPr>
            <a:xfrm>
              <a:off x="5251450" y="481965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46792" y="35727"/>
                  </a:lnTo>
                  <a:lnTo>
                    <a:pt x="89548" y="82411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54"/>
            <p:cNvSpPr/>
            <p:nvPr>
              <p:custDataLst>
                <p:tags r:id="rId55"/>
              </p:custDataLst>
            </p:nvPr>
          </p:nvSpPr>
          <p:spPr>
            <a:xfrm>
              <a:off x="5102875" y="4794250"/>
              <a:ext cx="72376" cy="323851"/>
            </a:xfrm>
            <a:custGeom>
              <a:avLst/>
              <a:gdLst/>
              <a:ahLst/>
              <a:cxnLst/>
              <a:rect l="0" t="0" r="0" b="0"/>
              <a:pathLst>
                <a:path w="72376" h="323851">
                  <a:moveTo>
                    <a:pt x="72375" y="0"/>
                  </a:moveTo>
                  <a:lnTo>
                    <a:pt x="72375" y="0"/>
                  </a:lnTo>
                  <a:lnTo>
                    <a:pt x="66600" y="5069"/>
                  </a:lnTo>
                  <a:lnTo>
                    <a:pt x="56474" y="12242"/>
                  </a:lnTo>
                  <a:lnTo>
                    <a:pt x="32878" y="45618"/>
                  </a:lnTo>
                  <a:lnTo>
                    <a:pt x="14374" y="92502"/>
                  </a:lnTo>
                  <a:lnTo>
                    <a:pt x="8262" y="125073"/>
                  </a:lnTo>
                  <a:lnTo>
                    <a:pt x="3193" y="162597"/>
                  </a:lnTo>
                  <a:lnTo>
                    <a:pt x="0" y="200677"/>
                  </a:lnTo>
                  <a:lnTo>
                    <a:pt x="932" y="234063"/>
                  </a:lnTo>
                  <a:lnTo>
                    <a:pt x="15537" y="277256"/>
                  </a:lnTo>
                  <a:lnTo>
                    <a:pt x="31827" y="298202"/>
                  </a:lnTo>
                  <a:lnTo>
                    <a:pt x="5967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55"/>
            <p:cNvSpPr/>
            <p:nvPr>
              <p:custDataLst>
                <p:tags r:id="rId56"/>
              </p:custDataLst>
            </p:nvPr>
          </p:nvSpPr>
          <p:spPr>
            <a:xfrm>
              <a:off x="4885208" y="4738244"/>
              <a:ext cx="150343" cy="395210"/>
            </a:xfrm>
            <a:custGeom>
              <a:avLst/>
              <a:gdLst/>
              <a:ahLst/>
              <a:cxnLst/>
              <a:rect l="0" t="0" r="0" b="0"/>
              <a:pathLst>
                <a:path w="150343" h="395210">
                  <a:moveTo>
                    <a:pt x="93192" y="11556"/>
                  </a:moveTo>
                  <a:lnTo>
                    <a:pt x="93192" y="11556"/>
                  </a:lnTo>
                  <a:lnTo>
                    <a:pt x="87417" y="6487"/>
                  </a:lnTo>
                  <a:lnTo>
                    <a:pt x="77996" y="1430"/>
                  </a:lnTo>
                  <a:lnTo>
                    <a:pt x="72798" y="0"/>
                  </a:lnTo>
                  <a:lnTo>
                    <a:pt x="64372" y="3127"/>
                  </a:lnTo>
                  <a:lnTo>
                    <a:pt x="17675" y="34207"/>
                  </a:lnTo>
                  <a:lnTo>
                    <a:pt x="8358" y="44906"/>
                  </a:lnTo>
                  <a:lnTo>
                    <a:pt x="2572" y="56717"/>
                  </a:lnTo>
                  <a:lnTo>
                    <a:pt x="0" y="69022"/>
                  </a:lnTo>
                  <a:lnTo>
                    <a:pt x="1922" y="87849"/>
                  </a:lnTo>
                  <a:lnTo>
                    <a:pt x="7002" y="98616"/>
                  </a:lnTo>
                  <a:lnTo>
                    <a:pt x="27226" y="125744"/>
                  </a:lnTo>
                  <a:lnTo>
                    <a:pt x="57607" y="152217"/>
                  </a:lnTo>
                  <a:lnTo>
                    <a:pt x="63265" y="162501"/>
                  </a:lnTo>
                  <a:lnTo>
                    <a:pt x="64774" y="167219"/>
                  </a:lnTo>
                  <a:lnTo>
                    <a:pt x="63527" y="187344"/>
                  </a:lnTo>
                  <a:lnTo>
                    <a:pt x="56724" y="201162"/>
                  </a:lnTo>
                  <a:lnTo>
                    <a:pt x="51947" y="207810"/>
                  </a:lnTo>
                  <a:lnTo>
                    <a:pt x="39113" y="217078"/>
                  </a:lnTo>
                  <a:lnTo>
                    <a:pt x="17991" y="225406"/>
                  </a:lnTo>
                  <a:lnTo>
                    <a:pt x="10146" y="224664"/>
                  </a:lnTo>
                  <a:lnTo>
                    <a:pt x="3366" y="221982"/>
                  </a:lnTo>
                  <a:lnTo>
                    <a:pt x="1558" y="220279"/>
                  </a:lnTo>
                  <a:lnTo>
                    <a:pt x="352" y="218438"/>
                  </a:lnTo>
                  <a:lnTo>
                    <a:pt x="254" y="217211"/>
                  </a:lnTo>
                  <a:lnTo>
                    <a:pt x="895" y="216392"/>
                  </a:lnTo>
                  <a:lnTo>
                    <a:pt x="10363" y="211709"/>
                  </a:lnTo>
                  <a:lnTo>
                    <a:pt x="19690" y="211755"/>
                  </a:lnTo>
                  <a:lnTo>
                    <a:pt x="29480" y="214127"/>
                  </a:lnTo>
                  <a:lnTo>
                    <a:pt x="36183" y="217534"/>
                  </a:lnTo>
                  <a:lnTo>
                    <a:pt x="43923" y="226789"/>
                  </a:lnTo>
                  <a:lnTo>
                    <a:pt x="44719" y="238213"/>
                  </a:lnTo>
                  <a:lnTo>
                    <a:pt x="39481" y="268543"/>
                  </a:lnTo>
                  <a:lnTo>
                    <a:pt x="19536" y="310120"/>
                  </a:lnTo>
                  <a:lnTo>
                    <a:pt x="13277" y="335440"/>
                  </a:lnTo>
                  <a:lnTo>
                    <a:pt x="11162" y="365908"/>
                  </a:lnTo>
                  <a:lnTo>
                    <a:pt x="12400" y="371263"/>
                  </a:lnTo>
                  <a:lnTo>
                    <a:pt x="17538" y="379095"/>
                  </a:lnTo>
                  <a:lnTo>
                    <a:pt x="35106" y="387470"/>
                  </a:lnTo>
                  <a:lnTo>
                    <a:pt x="72101" y="395209"/>
                  </a:lnTo>
                  <a:lnTo>
                    <a:pt x="117562" y="393289"/>
                  </a:lnTo>
                  <a:lnTo>
                    <a:pt x="150342" y="3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42"/>
          <p:cNvGrpSpPr/>
          <p:nvPr/>
        </p:nvGrpSpPr>
        <p:grpSpPr>
          <a:xfrm>
            <a:off x="5854700" y="4561065"/>
            <a:ext cx="2324101" cy="614186"/>
            <a:chOff x="5854700" y="4561065"/>
            <a:chExt cx="2324101" cy="614186"/>
          </a:xfrm>
        </p:grpSpPr>
        <p:sp>
          <p:nvSpPr>
            <p:cNvPr id="118" name="SMARTInkShape-756"/>
            <p:cNvSpPr/>
            <p:nvPr>
              <p:custDataLst>
                <p:tags r:id="rId31"/>
              </p:custDataLst>
            </p:nvPr>
          </p:nvSpPr>
          <p:spPr>
            <a:xfrm>
              <a:off x="8147050" y="50482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28379" y="6742"/>
                  </a:lnTo>
                  <a:lnTo>
                    <a:pt x="21079" y="11933"/>
                  </a:lnTo>
                  <a:lnTo>
                    <a:pt x="12191" y="1729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57"/>
            <p:cNvSpPr/>
            <p:nvPr>
              <p:custDataLst>
                <p:tags r:id="rId32"/>
              </p:custDataLst>
            </p:nvPr>
          </p:nvSpPr>
          <p:spPr>
            <a:xfrm>
              <a:off x="8001000" y="4744333"/>
              <a:ext cx="91667" cy="335668"/>
            </a:xfrm>
            <a:custGeom>
              <a:avLst/>
              <a:gdLst/>
              <a:ahLst/>
              <a:cxnLst/>
              <a:rect l="0" t="0" r="0" b="0"/>
              <a:pathLst>
                <a:path w="91667" h="335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10139" y="1822"/>
                  </a:lnTo>
                  <a:lnTo>
                    <a:pt x="48516" y="44624"/>
                  </a:lnTo>
                  <a:lnTo>
                    <a:pt x="72623" y="91388"/>
                  </a:lnTo>
                  <a:lnTo>
                    <a:pt x="84252" y="124558"/>
                  </a:lnTo>
                  <a:lnTo>
                    <a:pt x="90362" y="159996"/>
                  </a:lnTo>
                  <a:lnTo>
                    <a:pt x="91666" y="196208"/>
                  </a:lnTo>
                  <a:lnTo>
                    <a:pt x="87543" y="231117"/>
                  </a:lnTo>
                  <a:lnTo>
                    <a:pt x="67173" y="275761"/>
                  </a:lnTo>
                  <a:lnTo>
                    <a:pt x="32214" y="320175"/>
                  </a:lnTo>
                  <a:lnTo>
                    <a:pt x="1905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58"/>
            <p:cNvSpPr/>
            <p:nvPr>
              <p:custDataLst>
                <p:tags r:id="rId33"/>
              </p:custDataLst>
            </p:nvPr>
          </p:nvSpPr>
          <p:spPr>
            <a:xfrm>
              <a:off x="7745224" y="4643615"/>
              <a:ext cx="105926" cy="144286"/>
            </a:xfrm>
            <a:custGeom>
              <a:avLst/>
              <a:gdLst/>
              <a:ahLst/>
              <a:cxnLst/>
              <a:rect l="0" t="0" r="0" b="0"/>
              <a:pathLst>
                <a:path w="105926" h="144286">
                  <a:moveTo>
                    <a:pt x="14476" y="10935"/>
                  </a:moveTo>
                  <a:lnTo>
                    <a:pt x="14476" y="10935"/>
                  </a:lnTo>
                  <a:lnTo>
                    <a:pt x="5042" y="2207"/>
                  </a:lnTo>
                  <a:lnTo>
                    <a:pt x="171" y="0"/>
                  </a:lnTo>
                  <a:lnTo>
                    <a:pt x="0" y="117"/>
                  </a:lnTo>
                  <a:lnTo>
                    <a:pt x="40983" y="16578"/>
                  </a:lnTo>
                  <a:lnTo>
                    <a:pt x="82977" y="36744"/>
                  </a:lnTo>
                  <a:lnTo>
                    <a:pt x="96897" y="46159"/>
                  </a:lnTo>
                  <a:lnTo>
                    <a:pt x="104024" y="56929"/>
                  </a:lnTo>
                  <a:lnTo>
                    <a:pt x="105925" y="62764"/>
                  </a:lnTo>
                  <a:lnTo>
                    <a:pt x="104274" y="76774"/>
                  </a:lnTo>
                  <a:lnTo>
                    <a:pt x="88872" y="118533"/>
                  </a:lnTo>
                  <a:lnTo>
                    <a:pt x="77976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59"/>
            <p:cNvSpPr/>
            <p:nvPr>
              <p:custDataLst>
                <p:tags r:id="rId34"/>
              </p:custDataLst>
            </p:nvPr>
          </p:nvSpPr>
          <p:spPr>
            <a:xfrm>
              <a:off x="7499349" y="4699000"/>
              <a:ext cx="285752" cy="31751"/>
            </a:xfrm>
            <a:custGeom>
              <a:avLst/>
              <a:gdLst/>
              <a:ahLst/>
              <a:cxnLst/>
              <a:rect l="0" t="0" r="0" b="0"/>
              <a:pathLst>
                <a:path w="28575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41092" y="20505"/>
                  </a:lnTo>
                  <a:lnTo>
                    <a:pt x="88611" y="14620"/>
                  </a:lnTo>
                  <a:lnTo>
                    <a:pt x="129459" y="10496"/>
                  </a:lnTo>
                  <a:lnTo>
                    <a:pt x="173484" y="6311"/>
                  </a:lnTo>
                  <a:lnTo>
                    <a:pt x="216099" y="2805"/>
                  </a:lnTo>
                  <a:lnTo>
                    <a:pt x="262918" y="831"/>
                  </a:lnTo>
                  <a:lnTo>
                    <a:pt x="285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60"/>
            <p:cNvSpPr/>
            <p:nvPr>
              <p:custDataLst>
                <p:tags r:id="rId35"/>
              </p:custDataLst>
            </p:nvPr>
          </p:nvSpPr>
          <p:spPr>
            <a:xfrm>
              <a:off x="7778750" y="5010673"/>
              <a:ext cx="95251" cy="81537"/>
            </a:xfrm>
            <a:custGeom>
              <a:avLst/>
              <a:gdLst/>
              <a:ahLst/>
              <a:cxnLst/>
              <a:rect l="0" t="0" r="0" b="0"/>
              <a:pathLst>
                <a:path w="95251" h="81537">
                  <a:moveTo>
                    <a:pt x="0" y="12177"/>
                  </a:moveTo>
                  <a:lnTo>
                    <a:pt x="0" y="12177"/>
                  </a:lnTo>
                  <a:lnTo>
                    <a:pt x="10935" y="1242"/>
                  </a:lnTo>
                  <a:lnTo>
                    <a:pt x="18918" y="0"/>
                  </a:lnTo>
                  <a:lnTo>
                    <a:pt x="21785" y="1237"/>
                  </a:lnTo>
                  <a:lnTo>
                    <a:pt x="37040" y="17200"/>
                  </a:lnTo>
                  <a:lnTo>
                    <a:pt x="41156" y="27109"/>
                  </a:lnTo>
                  <a:lnTo>
                    <a:pt x="42254" y="32715"/>
                  </a:lnTo>
                  <a:lnTo>
                    <a:pt x="39711" y="44588"/>
                  </a:lnTo>
                  <a:lnTo>
                    <a:pt x="19711" y="80924"/>
                  </a:lnTo>
                  <a:lnTo>
                    <a:pt x="23106" y="81536"/>
                  </a:lnTo>
                  <a:lnTo>
                    <a:pt x="62384" y="80102"/>
                  </a:lnTo>
                  <a:lnTo>
                    <a:pt x="95250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61"/>
            <p:cNvSpPr/>
            <p:nvPr>
              <p:custDataLst>
                <p:tags r:id="rId36"/>
              </p:custDataLst>
            </p:nvPr>
          </p:nvSpPr>
          <p:spPr>
            <a:xfrm>
              <a:off x="7600950" y="4832350"/>
              <a:ext cx="127001" cy="247651"/>
            </a:xfrm>
            <a:custGeom>
              <a:avLst/>
              <a:gdLst/>
              <a:ahLst/>
              <a:cxnLst/>
              <a:rect l="0" t="0" r="0" b="0"/>
              <a:pathLst>
                <a:path w="127001" h="2476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14791" y="3371"/>
                  </a:lnTo>
                  <a:lnTo>
                    <a:pt x="78664" y="44812"/>
                  </a:lnTo>
                  <a:lnTo>
                    <a:pt x="57880" y="81560"/>
                  </a:lnTo>
                  <a:lnTo>
                    <a:pt x="42893" y="115036"/>
                  </a:lnTo>
                  <a:lnTo>
                    <a:pt x="28235" y="152021"/>
                  </a:lnTo>
                  <a:lnTo>
                    <a:pt x="17018" y="187274"/>
                  </a:lnTo>
                  <a:lnTo>
                    <a:pt x="4093" y="23279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62"/>
            <p:cNvSpPr/>
            <p:nvPr>
              <p:custDataLst>
                <p:tags r:id="rId37"/>
              </p:custDataLst>
            </p:nvPr>
          </p:nvSpPr>
          <p:spPr>
            <a:xfrm>
              <a:off x="7531100" y="484505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0" y="0"/>
                  </a:moveTo>
                  <a:lnTo>
                    <a:pt x="0" y="0"/>
                  </a:lnTo>
                  <a:lnTo>
                    <a:pt x="39345" y="33878"/>
                  </a:lnTo>
                  <a:lnTo>
                    <a:pt x="72100" y="69383"/>
                  </a:lnTo>
                  <a:lnTo>
                    <a:pt x="108617" y="111182"/>
                  </a:lnTo>
                  <a:lnTo>
                    <a:pt x="146248" y="151476"/>
                  </a:lnTo>
                  <a:lnTo>
                    <a:pt x="2032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63"/>
            <p:cNvSpPr/>
            <p:nvPr>
              <p:custDataLst>
                <p:tags r:id="rId38"/>
              </p:custDataLst>
            </p:nvPr>
          </p:nvSpPr>
          <p:spPr>
            <a:xfrm>
              <a:off x="7315200" y="50927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2762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64"/>
            <p:cNvSpPr/>
            <p:nvPr>
              <p:custDataLst>
                <p:tags r:id="rId39"/>
              </p:custDataLst>
            </p:nvPr>
          </p:nvSpPr>
          <p:spPr>
            <a:xfrm>
              <a:off x="7219950" y="5011449"/>
              <a:ext cx="101601" cy="73007"/>
            </a:xfrm>
            <a:custGeom>
              <a:avLst/>
              <a:gdLst/>
              <a:ahLst/>
              <a:cxnLst/>
              <a:rect l="0" t="0" r="0" b="0"/>
              <a:pathLst>
                <a:path w="101601" h="73007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411" y="14667"/>
                  </a:lnTo>
                  <a:lnTo>
                    <a:pt x="10139" y="7509"/>
                  </a:lnTo>
                  <a:lnTo>
                    <a:pt x="17676" y="3086"/>
                  </a:lnTo>
                  <a:lnTo>
                    <a:pt x="36595" y="0"/>
                  </a:lnTo>
                  <a:lnTo>
                    <a:pt x="53332" y="2457"/>
                  </a:lnTo>
                  <a:lnTo>
                    <a:pt x="63858" y="7653"/>
                  </a:lnTo>
                  <a:lnTo>
                    <a:pt x="65150" y="10313"/>
                  </a:lnTo>
                  <a:lnTo>
                    <a:pt x="64703" y="17032"/>
                  </a:lnTo>
                  <a:lnTo>
                    <a:pt x="58390" y="24723"/>
                  </a:lnTo>
                  <a:lnTo>
                    <a:pt x="17587" y="57607"/>
                  </a:lnTo>
                  <a:lnTo>
                    <a:pt x="16664" y="59844"/>
                  </a:lnTo>
                  <a:lnTo>
                    <a:pt x="16754" y="62040"/>
                  </a:lnTo>
                  <a:lnTo>
                    <a:pt x="17519" y="64210"/>
                  </a:lnTo>
                  <a:lnTo>
                    <a:pt x="25895" y="68504"/>
                  </a:lnTo>
                  <a:lnTo>
                    <a:pt x="46479" y="73006"/>
                  </a:lnTo>
                  <a:lnTo>
                    <a:pt x="101600" y="6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65"/>
            <p:cNvSpPr/>
            <p:nvPr>
              <p:custDataLst>
                <p:tags r:id="rId40"/>
              </p:custDataLst>
            </p:nvPr>
          </p:nvSpPr>
          <p:spPr>
            <a:xfrm>
              <a:off x="7125377" y="4816580"/>
              <a:ext cx="43774" cy="250721"/>
            </a:xfrm>
            <a:custGeom>
              <a:avLst/>
              <a:gdLst/>
              <a:ahLst/>
              <a:cxnLst/>
              <a:rect l="0" t="0" r="0" b="0"/>
              <a:pathLst>
                <a:path w="43774" h="250721">
                  <a:moveTo>
                    <a:pt x="43773" y="9420"/>
                  </a:moveTo>
                  <a:lnTo>
                    <a:pt x="43773" y="9420"/>
                  </a:lnTo>
                  <a:lnTo>
                    <a:pt x="34934" y="581"/>
                  </a:lnTo>
                  <a:lnTo>
                    <a:pt x="32942" y="0"/>
                  </a:lnTo>
                  <a:lnTo>
                    <a:pt x="30907" y="318"/>
                  </a:lnTo>
                  <a:lnTo>
                    <a:pt x="28846" y="1235"/>
                  </a:lnTo>
                  <a:lnTo>
                    <a:pt x="19202" y="12639"/>
                  </a:lnTo>
                  <a:lnTo>
                    <a:pt x="10779" y="36166"/>
                  </a:lnTo>
                  <a:lnTo>
                    <a:pt x="5976" y="81496"/>
                  </a:lnTo>
                  <a:lnTo>
                    <a:pt x="1607" y="122890"/>
                  </a:lnTo>
                  <a:lnTo>
                    <a:pt x="0" y="165023"/>
                  </a:lnTo>
                  <a:lnTo>
                    <a:pt x="1338" y="209698"/>
                  </a:lnTo>
                  <a:lnTo>
                    <a:pt x="5808" y="239360"/>
                  </a:lnTo>
                  <a:lnTo>
                    <a:pt x="12023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66"/>
            <p:cNvSpPr/>
            <p:nvPr>
              <p:custDataLst>
                <p:tags r:id="rId41"/>
              </p:custDataLst>
            </p:nvPr>
          </p:nvSpPr>
          <p:spPr>
            <a:xfrm>
              <a:off x="6966833" y="4827765"/>
              <a:ext cx="151518" cy="131586"/>
            </a:xfrm>
            <a:custGeom>
              <a:avLst/>
              <a:gdLst/>
              <a:ahLst/>
              <a:cxnLst/>
              <a:rect l="0" t="0" r="0" b="0"/>
              <a:pathLst>
                <a:path w="151518" h="1315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6537" y="42544"/>
                  </a:lnTo>
                  <a:lnTo>
                    <a:pt x="86486" y="81619"/>
                  </a:lnTo>
                  <a:lnTo>
                    <a:pt x="126960" y="116277"/>
                  </a:lnTo>
                  <a:lnTo>
                    <a:pt x="151517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67"/>
            <p:cNvSpPr/>
            <p:nvPr>
              <p:custDataLst>
                <p:tags r:id="rId42"/>
              </p:custDataLst>
            </p:nvPr>
          </p:nvSpPr>
          <p:spPr>
            <a:xfrm>
              <a:off x="6810066" y="4777892"/>
              <a:ext cx="86035" cy="308459"/>
            </a:xfrm>
            <a:custGeom>
              <a:avLst/>
              <a:gdLst/>
              <a:ahLst/>
              <a:cxnLst/>
              <a:rect l="0" t="0" r="0" b="0"/>
              <a:pathLst>
                <a:path w="86035" h="308459">
                  <a:moveTo>
                    <a:pt x="86034" y="3658"/>
                  </a:moveTo>
                  <a:lnTo>
                    <a:pt x="86034" y="3658"/>
                  </a:lnTo>
                  <a:lnTo>
                    <a:pt x="82663" y="287"/>
                  </a:lnTo>
                  <a:lnTo>
                    <a:pt x="80259" y="0"/>
                  </a:lnTo>
                  <a:lnTo>
                    <a:pt x="73825" y="1562"/>
                  </a:lnTo>
                  <a:lnTo>
                    <a:pt x="58898" y="13150"/>
                  </a:lnTo>
                  <a:lnTo>
                    <a:pt x="34891" y="57718"/>
                  </a:lnTo>
                  <a:lnTo>
                    <a:pt x="22381" y="90479"/>
                  </a:lnTo>
                  <a:lnTo>
                    <a:pt x="11648" y="129969"/>
                  </a:lnTo>
                  <a:lnTo>
                    <a:pt x="3585" y="171980"/>
                  </a:lnTo>
                  <a:lnTo>
                    <a:pt x="0" y="211817"/>
                  </a:lnTo>
                  <a:lnTo>
                    <a:pt x="5934" y="245046"/>
                  </a:lnTo>
                  <a:lnTo>
                    <a:pt x="17978" y="271808"/>
                  </a:lnTo>
                  <a:lnTo>
                    <a:pt x="32738" y="290758"/>
                  </a:lnTo>
                  <a:lnTo>
                    <a:pt x="50587" y="300591"/>
                  </a:lnTo>
                  <a:lnTo>
                    <a:pt x="79684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68"/>
            <p:cNvSpPr/>
            <p:nvPr>
              <p:custDataLst>
                <p:tags r:id="rId43"/>
              </p:custDataLst>
            </p:nvPr>
          </p:nvSpPr>
          <p:spPr>
            <a:xfrm>
              <a:off x="6527800" y="509270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45922" y="3044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69"/>
            <p:cNvSpPr/>
            <p:nvPr>
              <p:custDataLst>
                <p:tags r:id="rId44"/>
              </p:custDataLst>
            </p:nvPr>
          </p:nvSpPr>
          <p:spPr>
            <a:xfrm>
              <a:off x="6388100" y="4771542"/>
              <a:ext cx="89427" cy="346559"/>
            </a:xfrm>
            <a:custGeom>
              <a:avLst/>
              <a:gdLst/>
              <a:ahLst/>
              <a:cxnLst/>
              <a:rect l="0" t="0" r="0" b="0"/>
              <a:pathLst>
                <a:path w="89427" h="346559">
                  <a:moveTo>
                    <a:pt x="19050" y="3658"/>
                  </a:moveTo>
                  <a:lnTo>
                    <a:pt x="19050" y="3658"/>
                  </a:lnTo>
                  <a:lnTo>
                    <a:pt x="22421" y="287"/>
                  </a:lnTo>
                  <a:lnTo>
                    <a:pt x="24825" y="0"/>
                  </a:lnTo>
                  <a:lnTo>
                    <a:pt x="31259" y="1562"/>
                  </a:lnTo>
                  <a:lnTo>
                    <a:pt x="42816" y="13150"/>
                  </a:lnTo>
                  <a:lnTo>
                    <a:pt x="64432" y="57718"/>
                  </a:lnTo>
                  <a:lnTo>
                    <a:pt x="76614" y="90479"/>
                  </a:lnTo>
                  <a:lnTo>
                    <a:pt x="85321" y="126206"/>
                  </a:lnTo>
                  <a:lnTo>
                    <a:pt x="89426" y="163251"/>
                  </a:lnTo>
                  <a:lnTo>
                    <a:pt x="86545" y="200883"/>
                  </a:lnTo>
                  <a:lnTo>
                    <a:pt x="74918" y="236893"/>
                  </a:lnTo>
                  <a:lnTo>
                    <a:pt x="58698" y="270301"/>
                  </a:lnTo>
                  <a:lnTo>
                    <a:pt x="33698" y="310793"/>
                  </a:lnTo>
                  <a:lnTo>
                    <a:pt x="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70"/>
            <p:cNvSpPr/>
            <p:nvPr>
              <p:custDataLst>
                <p:tags r:id="rId45"/>
              </p:custDataLst>
            </p:nvPr>
          </p:nvSpPr>
          <p:spPr>
            <a:xfrm>
              <a:off x="6110465" y="4561065"/>
              <a:ext cx="99390" cy="163336"/>
            </a:xfrm>
            <a:custGeom>
              <a:avLst/>
              <a:gdLst/>
              <a:ahLst/>
              <a:cxnLst/>
              <a:rect l="0" t="0" r="0" b="0"/>
              <a:pathLst>
                <a:path w="99390" h="1633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823" y="117"/>
                  </a:lnTo>
                  <a:lnTo>
                    <a:pt x="45811" y="16579"/>
                  </a:lnTo>
                  <a:lnTo>
                    <a:pt x="67130" y="31657"/>
                  </a:lnTo>
                  <a:lnTo>
                    <a:pt x="86852" y="52901"/>
                  </a:lnTo>
                  <a:lnTo>
                    <a:pt x="99359" y="80441"/>
                  </a:lnTo>
                  <a:lnTo>
                    <a:pt x="99389" y="98741"/>
                  </a:lnTo>
                  <a:lnTo>
                    <a:pt x="87909" y="133486"/>
                  </a:lnTo>
                  <a:lnTo>
                    <a:pt x="68085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71"/>
            <p:cNvSpPr/>
            <p:nvPr>
              <p:custDataLst>
                <p:tags r:id="rId46"/>
              </p:custDataLst>
            </p:nvPr>
          </p:nvSpPr>
          <p:spPr>
            <a:xfrm>
              <a:off x="5854700" y="4635500"/>
              <a:ext cx="285751" cy="18543"/>
            </a:xfrm>
            <a:custGeom>
              <a:avLst/>
              <a:gdLst/>
              <a:ahLst/>
              <a:cxnLst/>
              <a:rect l="0" t="0" r="0" b="0"/>
              <a:pathLst>
                <a:path w="285751" h="18543">
                  <a:moveTo>
                    <a:pt x="0" y="6350"/>
                  </a:moveTo>
                  <a:lnTo>
                    <a:pt x="0" y="6350"/>
                  </a:lnTo>
                  <a:lnTo>
                    <a:pt x="21048" y="15188"/>
                  </a:lnTo>
                  <a:lnTo>
                    <a:pt x="65497" y="18542"/>
                  </a:lnTo>
                  <a:lnTo>
                    <a:pt x="96138" y="17413"/>
                  </a:lnTo>
                  <a:lnTo>
                    <a:pt x="133274" y="12207"/>
                  </a:lnTo>
                  <a:lnTo>
                    <a:pt x="175180" y="7072"/>
                  </a:lnTo>
                  <a:lnTo>
                    <a:pt x="216851" y="3142"/>
                  </a:lnTo>
                  <a:lnTo>
                    <a:pt x="263141" y="93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72"/>
            <p:cNvSpPr/>
            <p:nvPr>
              <p:custDataLst>
                <p:tags r:id="rId47"/>
              </p:custDataLst>
            </p:nvPr>
          </p:nvSpPr>
          <p:spPr>
            <a:xfrm>
              <a:off x="6235700" y="5006491"/>
              <a:ext cx="6351" cy="98910"/>
            </a:xfrm>
            <a:custGeom>
              <a:avLst/>
              <a:gdLst/>
              <a:ahLst/>
              <a:cxnLst/>
              <a:rect l="0" t="0" r="0" b="0"/>
              <a:pathLst>
                <a:path w="6351" h="989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40407"/>
                  </a:lnTo>
                  <a:lnTo>
                    <a:pt x="3371" y="84080"/>
                  </a:lnTo>
                  <a:lnTo>
                    <a:pt x="635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73"/>
            <p:cNvSpPr/>
            <p:nvPr>
              <p:custDataLst>
                <p:tags r:id="rId48"/>
              </p:custDataLst>
            </p:nvPr>
          </p:nvSpPr>
          <p:spPr>
            <a:xfrm>
              <a:off x="6026150" y="4814967"/>
              <a:ext cx="133351" cy="258684"/>
            </a:xfrm>
            <a:custGeom>
              <a:avLst/>
              <a:gdLst/>
              <a:ahLst/>
              <a:cxnLst/>
              <a:rect l="0" t="0" r="0" b="0"/>
              <a:pathLst>
                <a:path w="133351" h="258684">
                  <a:moveTo>
                    <a:pt x="133350" y="23733"/>
                  </a:moveTo>
                  <a:lnTo>
                    <a:pt x="133350" y="23733"/>
                  </a:lnTo>
                  <a:lnTo>
                    <a:pt x="126883" y="2084"/>
                  </a:lnTo>
                  <a:lnTo>
                    <a:pt x="125510" y="833"/>
                  </a:lnTo>
                  <a:lnTo>
                    <a:pt x="123890" y="0"/>
                  </a:lnTo>
                  <a:lnTo>
                    <a:pt x="118328" y="8482"/>
                  </a:lnTo>
                  <a:lnTo>
                    <a:pt x="96516" y="52784"/>
                  </a:lnTo>
                  <a:lnTo>
                    <a:pt x="83112" y="85327"/>
                  </a:lnTo>
                  <a:lnTo>
                    <a:pt x="69394" y="120253"/>
                  </a:lnTo>
                  <a:lnTo>
                    <a:pt x="53890" y="154589"/>
                  </a:lnTo>
                  <a:lnTo>
                    <a:pt x="32665" y="198913"/>
                  </a:lnTo>
                  <a:lnTo>
                    <a:pt x="5765" y="245229"/>
                  </a:lnTo>
                  <a:lnTo>
                    <a:pt x="0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74"/>
            <p:cNvSpPr/>
            <p:nvPr>
              <p:custDataLst>
                <p:tags r:id="rId49"/>
              </p:custDataLst>
            </p:nvPr>
          </p:nvSpPr>
          <p:spPr>
            <a:xfrm>
              <a:off x="5949950" y="4841980"/>
              <a:ext cx="234951" cy="225321"/>
            </a:xfrm>
            <a:custGeom>
              <a:avLst/>
              <a:gdLst/>
              <a:ahLst/>
              <a:cxnLst/>
              <a:rect l="0" t="0" r="0" b="0"/>
              <a:pathLst>
                <a:path w="234951" h="2253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29886" y="41633"/>
                  </a:lnTo>
                  <a:lnTo>
                    <a:pt x="73401" y="86966"/>
                  </a:lnTo>
                  <a:lnTo>
                    <a:pt x="118018" y="124824"/>
                  </a:lnTo>
                  <a:lnTo>
                    <a:pt x="161420" y="164891"/>
                  </a:lnTo>
                  <a:lnTo>
                    <a:pt x="204641" y="201023"/>
                  </a:lnTo>
                  <a:lnTo>
                    <a:pt x="234950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43"/>
          <p:cNvGrpSpPr/>
          <p:nvPr/>
        </p:nvGrpSpPr>
        <p:grpSpPr>
          <a:xfrm>
            <a:off x="8420100" y="5035550"/>
            <a:ext cx="447676" cy="25401"/>
            <a:chOff x="8420100" y="5035550"/>
            <a:chExt cx="447676" cy="25401"/>
          </a:xfrm>
        </p:grpSpPr>
        <p:sp>
          <p:nvSpPr>
            <p:cNvPr id="138" name="SMARTInkShape-775"/>
            <p:cNvSpPr/>
            <p:nvPr>
              <p:custDataLst>
                <p:tags r:id="rId28"/>
              </p:custDataLst>
            </p:nvPr>
          </p:nvSpPr>
          <p:spPr>
            <a:xfrm>
              <a:off x="8858250" y="503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76"/>
            <p:cNvSpPr/>
            <p:nvPr>
              <p:custDataLst>
                <p:tags r:id="rId29"/>
              </p:custDataLst>
            </p:nvPr>
          </p:nvSpPr>
          <p:spPr>
            <a:xfrm>
              <a:off x="8686800" y="50482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77"/>
            <p:cNvSpPr/>
            <p:nvPr>
              <p:custDataLst>
                <p:tags r:id="rId30"/>
              </p:custDataLst>
            </p:nvPr>
          </p:nvSpPr>
          <p:spPr>
            <a:xfrm>
              <a:off x="8420100" y="50609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778"/>
          <p:cNvSpPr/>
          <p:nvPr>
            <p:custDataLst>
              <p:tags r:id="rId3"/>
            </p:custDataLst>
          </p:nvPr>
        </p:nvSpPr>
        <p:spPr>
          <a:xfrm>
            <a:off x="9133940" y="4756150"/>
            <a:ext cx="101175" cy="463551"/>
          </a:xfrm>
          <a:custGeom>
            <a:avLst/>
            <a:gdLst/>
            <a:ahLst/>
            <a:cxnLst/>
            <a:rect l="0" t="0" r="0" b="0"/>
            <a:pathLst>
              <a:path w="101175" h="463551">
                <a:moveTo>
                  <a:pt x="3710" y="0"/>
                </a:moveTo>
                <a:lnTo>
                  <a:pt x="3710" y="0"/>
                </a:lnTo>
                <a:lnTo>
                  <a:pt x="36967" y="3371"/>
                </a:lnTo>
                <a:lnTo>
                  <a:pt x="66167" y="18951"/>
                </a:lnTo>
                <a:lnTo>
                  <a:pt x="90419" y="44812"/>
                </a:lnTo>
                <a:lnTo>
                  <a:pt x="93971" y="55275"/>
                </a:lnTo>
                <a:lnTo>
                  <a:pt x="94156" y="78189"/>
                </a:lnTo>
                <a:lnTo>
                  <a:pt x="85771" y="100602"/>
                </a:lnTo>
                <a:lnTo>
                  <a:pt x="57392" y="140365"/>
                </a:lnTo>
                <a:lnTo>
                  <a:pt x="10730" y="181881"/>
                </a:lnTo>
                <a:lnTo>
                  <a:pt x="6273" y="184754"/>
                </a:lnTo>
                <a:lnTo>
                  <a:pt x="3302" y="188081"/>
                </a:lnTo>
                <a:lnTo>
                  <a:pt x="0" y="195540"/>
                </a:lnTo>
                <a:lnTo>
                  <a:pt x="415" y="203558"/>
                </a:lnTo>
                <a:lnTo>
                  <a:pt x="3657" y="212531"/>
                </a:lnTo>
                <a:lnTo>
                  <a:pt x="19117" y="235539"/>
                </a:lnTo>
                <a:lnTo>
                  <a:pt x="53585" y="277622"/>
                </a:lnTo>
                <a:lnTo>
                  <a:pt x="84614" y="324753"/>
                </a:lnTo>
                <a:lnTo>
                  <a:pt x="99178" y="358454"/>
                </a:lnTo>
                <a:lnTo>
                  <a:pt x="101174" y="377330"/>
                </a:lnTo>
                <a:lnTo>
                  <a:pt x="97356" y="395126"/>
                </a:lnTo>
                <a:lnTo>
                  <a:pt x="83904" y="417641"/>
                </a:lnTo>
                <a:lnTo>
                  <a:pt x="51325" y="448233"/>
                </a:lnTo>
                <a:lnTo>
                  <a:pt x="22760" y="463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145"/>
          <p:cNvGrpSpPr/>
          <p:nvPr/>
        </p:nvGrpSpPr>
        <p:grpSpPr>
          <a:xfrm>
            <a:off x="5175250" y="5308910"/>
            <a:ext cx="2147165" cy="806141"/>
            <a:chOff x="5175250" y="5308910"/>
            <a:chExt cx="2147165" cy="806141"/>
          </a:xfrm>
        </p:grpSpPr>
        <p:sp>
          <p:nvSpPr>
            <p:cNvPr id="143" name="SMARTInkShape-779"/>
            <p:cNvSpPr/>
            <p:nvPr>
              <p:custDataLst>
                <p:tags r:id="rId11"/>
              </p:custDataLst>
            </p:nvPr>
          </p:nvSpPr>
          <p:spPr>
            <a:xfrm>
              <a:off x="7150100" y="5670811"/>
              <a:ext cx="172315" cy="99157"/>
            </a:xfrm>
            <a:custGeom>
              <a:avLst/>
              <a:gdLst/>
              <a:ahLst/>
              <a:cxnLst/>
              <a:rect l="0" t="0" r="0" b="0"/>
              <a:pathLst>
                <a:path w="172315" h="99157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16201" y="6559"/>
                  </a:lnTo>
                  <a:lnTo>
                    <a:pt x="19267" y="12047"/>
                  </a:lnTo>
                  <a:lnTo>
                    <a:pt x="27963" y="56114"/>
                  </a:lnTo>
                  <a:lnTo>
                    <a:pt x="31652" y="99156"/>
                  </a:lnTo>
                  <a:lnTo>
                    <a:pt x="32389" y="98473"/>
                  </a:lnTo>
                  <a:lnTo>
                    <a:pt x="35092" y="93950"/>
                  </a:lnTo>
                  <a:lnTo>
                    <a:pt x="41207" y="50381"/>
                  </a:lnTo>
                  <a:lnTo>
                    <a:pt x="53242" y="17059"/>
                  </a:lnTo>
                  <a:lnTo>
                    <a:pt x="58471" y="7907"/>
                  </a:lnTo>
                  <a:lnTo>
                    <a:pt x="63146" y="3370"/>
                  </a:lnTo>
                  <a:lnTo>
                    <a:pt x="65381" y="2159"/>
                  </a:lnTo>
                  <a:lnTo>
                    <a:pt x="68282" y="2764"/>
                  </a:lnTo>
                  <a:lnTo>
                    <a:pt x="75267" y="7198"/>
                  </a:lnTo>
                  <a:lnTo>
                    <a:pt x="83763" y="17628"/>
                  </a:lnTo>
                  <a:lnTo>
                    <a:pt x="93249" y="41109"/>
                  </a:lnTo>
                  <a:lnTo>
                    <a:pt x="95132" y="49987"/>
                  </a:lnTo>
                  <a:lnTo>
                    <a:pt x="95215" y="43634"/>
                  </a:lnTo>
                  <a:lnTo>
                    <a:pt x="98997" y="36651"/>
                  </a:lnTo>
                  <a:lnTo>
                    <a:pt x="116910" y="17221"/>
                  </a:lnTo>
                  <a:lnTo>
                    <a:pt x="125102" y="11507"/>
                  </a:lnTo>
                  <a:lnTo>
                    <a:pt x="137648" y="7694"/>
                  </a:lnTo>
                  <a:lnTo>
                    <a:pt x="141860" y="8570"/>
                  </a:lnTo>
                  <a:lnTo>
                    <a:pt x="150302" y="13306"/>
                  </a:lnTo>
                  <a:lnTo>
                    <a:pt x="162989" y="27278"/>
                  </a:lnTo>
                  <a:lnTo>
                    <a:pt x="172314" y="51565"/>
                  </a:lnTo>
                  <a:lnTo>
                    <a:pt x="171450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80"/>
            <p:cNvSpPr/>
            <p:nvPr>
              <p:custDataLst>
                <p:tags r:id="rId12"/>
              </p:custDataLst>
            </p:nvPr>
          </p:nvSpPr>
          <p:spPr>
            <a:xfrm>
              <a:off x="7124700" y="6019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6907" y="44572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81"/>
            <p:cNvSpPr/>
            <p:nvPr>
              <p:custDataLst>
                <p:tags r:id="rId13"/>
              </p:custDataLst>
            </p:nvPr>
          </p:nvSpPr>
          <p:spPr>
            <a:xfrm>
              <a:off x="6896100" y="5795061"/>
              <a:ext cx="184151" cy="300940"/>
            </a:xfrm>
            <a:custGeom>
              <a:avLst/>
              <a:gdLst/>
              <a:ahLst/>
              <a:cxnLst/>
              <a:rect l="0" t="0" r="0" b="0"/>
              <a:pathLst>
                <a:path w="184151" h="300940">
                  <a:moveTo>
                    <a:pt x="184150" y="8839"/>
                  </a:moveTo>
                  <a:lnTo>
                    <a:pt x="184150" y="8839"/>
                  </a:lnTo>
                  <a:lnTo>
                    <a:pt x="184149" y="5468"/>
                  </a:lnTo>
                  <a:lnTo>
                    <a:pt x="182268" y="1932"/>
                  </a:lnTo>
                  <a:lnTo>
                    <a:pt x="180779" y="0"/>
                  </a:lnTo>
                  <a:lnTo>
                    <a:pt x="179081" y="124"/>
                  </a:lnTo>
                  <a:lnTo>
                    <a:pt x="175311" y="4025"/>
                  </a:lnTo>
                  <a:lnTo>
                    <a:pt x="141903" y="50512"/>
                  </a:lnTo>
                  <a:lnTo>
                    <a:pt x="117932" y="92839"/>
                  </a:lnTo>
                  <a:lnTo>
                    <a:pt x="101333" y="126605"/>
                  </a:lnTo>
                  <a:lnTo>
                    <a:pt x="84548" y="162779"/>
                  </a:lnTo>
                  <a:lnTo>
                    <a:pt x="67680" y="200023"/>
                  </a:lnTo>
                  <a:lnTo>
                    <a:pt x="38946" y="246579"/>
                  </a:lnTo>
                  <a:lnTo>
                    <a:pt x="0" y="300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82"/>
            <p:cNvSpPr/>
            <p:nvPr>
              <p:custDataLst>
                <p:tags r:id="rId14"/>
              </p:custDataLst>
            </p:nvPr>
          </p:nvSpPr>
          <p:spPr>
            <a:xfrm>
              <a:off x="6877050" y="5841999"/>
              <a:ext cx="171451" cy="228602"/>
            </a:xfrm>
            <a:custGeom>
              <a:avLst/>
              <a:gdLst/>
              <a:ahLst/>
              <a:cxnLst/>
              <a:rect l="0" t="0" r="0" b="0"/>
              <a:pathLst>
                <a:path w="171451" h="22860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35975" y="38725"/>
                  </a:lnTo>
                  <a:lnTo>
                    <a:pt x="63262" y="75289"/>
                  </a:lnTo>
                  <a:lnTo>
                    <a:pt x="97061" y="117402"/>
                  </a:lnTo>
                  <a:lnTo>
                    <a:pt x="127144" y="161159"/>
                  </a:lnTo>
                  <a:lnTo>
                    <a:pt x="156113" y="203572"/>
                  </a:lnTo>
                  <a:lnTo>
                    <a:pt x="171450" y="22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83"/>
            <p:cNvSpPr/>
            <p:nvPr>
              <p:custDataLst>
                <p:tags r:id="rId15"/>
              </p:custDataLst>
            </p:nvPr>
          </p:nvSpPr>
          <p:spPr>
            <a:xfrm>
              <a:off x="6807200" y="60071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288" y="2238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84"/>
            <p:cNvSpPr/>
            <p:nvPr>
              <p:custDataLst>
                <p:tags r:id="rId16"/>
              </p:custDataLst>
            </p:nvPr>
          </p:nvSpPr>
          <p:spPr>
            <a:xfrm>
              <a:off x="6464300" y="60134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3814" y="39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85"/>
            <p:cNvSpPr/>
            <p:nvPr>
              <p:custDataLst>
                <p:tags r:id="rId17"/>
              </p:custDataLst>
            </p:nvPr>
          </p:nvSpPr>
          <p:spPr>
            <a:xfrm>
              <a:off x="6229350" y="60388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466" y="0"/>
                  </a:lnTo>
                  <a:lnTo>
                    <a:pt x="86223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86"/>
            <p:cNvSpPr/>
            <p:nvPr>
              <p:custDataLst>
                <p:tags r:id="rId18"/>
              </p:custDataLst>
            </p:nvPr>
          </p:nvSpPr>
          <p:spPr>
            <a:xfrm>
              <a:off x="6083300" y="60134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7136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87"/>
            <p:cNvSpPr/>
            <p:nvPr>
              <p:custDataLst>
                <p:tags r:id="rId19"/>
              </p:custDataLst>
            </p:nvPr>
          </p:nvSpPr>
          <p:spPr>
            <a:xfrm>
              <a:off x="5905500" y="5677162"/>
              <a:ext cx="88901" cy="88483"/>
            </a:xfrm>
            <a:custGeom>
              <a:avLst/>
              <a:gdLst/>
              <a:ahLst/>
              <a:cxnLst/>
              <a:rect l="0" t="0" r="0" b="0"/>
              <a:pathLst>
                <a:path w="88901" h="88483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8789" y="1062"/>
                  </a:lnTo>
                  <a:lnTo>
                    <a:pt x="27136" y="0"/>
                  </a:lnTo>
                  <a:lnTo>
                    <a:pt x="31497" y="2029"/>
                  </a:lnTo>
                  <a:lnTo>
                    <a:pt x="38222" y="9928"/>
                  </a:lnTo>
                  <a:lnTo>
                    <a:pt x="42605" y="33018"/>
                  </a:lnTo>
                  <a:lnTo>
                    <a:pt x="37986" y="48395"/>
                  </a:lnTo>
                  <a:lnTo>
                    <a:pt x="21479" y="79661"/>
                  </a:lnTo>
                  <a:lnTo>
                    <a:pt x="20669" y="82653"/>
                  </a:lnTo>
                  <a:lnTo>
                    <a:pt x="19424" y="84648"/>
                  </a:lnTo>
                  <a:lnTo>
                    <a:pt x="17888" y="85978"/>
                  </a:lnTo>
                  <a:lnTo>
                    <a:pt x="16159" y="86864"/>
                  </a:lnTo>
                  <a:lnTo>
                    <a:pt x="15711" y="87456"/>
                  </a:lnTo>
                  <a:lnTo>
                    <a:pt x="16119" y="87850"/>
                  </a:lnTo>
                  <a:lnTo>
                    <a:pt x="21842" y="88482"/>
                  </a:lnTo>
                  <a:lnTo>
                    <a:pt x="67182" y="85253"/>
                  </a:lnTo>
                  <a:lnTo>
                    <a:pt x="88900" y="8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88"/>
            <p:cNvSpPr/>
            <p:nvPr>
              <p:custDataLst>
                <p:tags r:id="rId20"/>
              </p:custDataLst>
            </p:nvPr>
          </p:nvSpPr>
          <p:spPr>
            <a:xfrm>
              <a:off x="5886450" y="59944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8839" y="21048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89"/>
            <p:cNvSpPr/>
            <p:nvPr>
              <p:custDataLst>
                <p:tags r:id="rId21"/>
              </p:custDataLst>
            </p:nvPr>
          </p:nvSpPr>
          <p:spPr>
            <a:xfrm>
              <a:off x="5708650" y="5775129"/>
              <a:ext cx="114301" cy="263722"/>
            </a:xfrm>
            <a:custGeom>
              <a:avLst/>
              <a:gdLst/>
              <a:ahLst/>
              <a:cxnLst/>
              <a:rect l="0" t="0" r="0" b="0"/>
              <a:pathLst>
                <a:path w="114301" h="263722">
                  <a:moveTo>
                    <a:pt x="114300" y="3371"/>
                  </a:moveTo>
                  <a:lnTo>
                    <a:pt x="114300" y="3371"/>
                  </a:lnTo>
                  <a:lnTo>
                    <a:pt x="110929" y="0"/>
                  </a:lnTo>
                  <a:lnTo>
                    <a:pt x="108525" y="1123"/>
                  </a:lnTo>
                  <a:lnTo>
                    <a:pt x="97694" y="14229"/>
                  </a:lnTo>
                  <a:lnTo>
                    <a:pt x="73547" y="57074"/>
                  </a:lnTo>
                  <a:lnTo>
                    <a:pt x="58793" y="90033"/>
                  </a:lnTo>
                  <a:lnTo>
                    <a:pt x="45180" y="125848"/>
                  </a:lnTo>
                  <a:lnTo>
                    <a:pt x="32074" y="161052"/>
                  </a:lnTo>
                  <a:lnTo>
                    <a:pt x="16559" y="206960"/>
                  </a:lnTo>
                  <a:lnTo>
                    <a:pt x="3330" y="252796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90"/>
            <p:cNvSpPr/>
            <p:nvPr>
              <p:custDataLst>
                <p:tags r:id="rId22"/>
              </p:custDataLst>
            </p:nvPr>
          </p:nvSpPr>
          <p:spPr>
            <a:xfrm>
              <a:off x="5645150" y="5835650"/>
              <a:ext cx="171451" cy="184151"/>
            </a:xfrm>
            <a:custGeom>
              <a:avLst/>
              <a:gdLst/>
              <a:ahLst/>
              <a:cxnLst/>
              <a:rect l="0" t="0" r="0" b="0"/>
              <a:pathLst>
                <a:path w="171451" h="184151">
                  <a:moveTo>
                    <a:pt x="0" y="0"/>
                  </a:moveTo>
                  <a:lnTo>
                    <a:pt x="0" y="0"/>
                  </a:lnTo>
                  <a:lnTo>
                    <a:pt x="24418" y="38724"/>
                  </a:lnTo>
                  <a:lnTo>
                    <a:pt x="62156" y="83927"/>
                  </a:lnTo>
                  <a:lnTo>
                    <a:pt x="101594" y="120353"/>
                  </a:lnTo>
                  <a:lnTo>
                    <a:pt x="141031" y="152390"/>
                  </a:lnTo>
                  <a:lnTo>
                    <a:pt x="1714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91"/>
            <p:cNvSpPr/>
            <p:nvPr>
              <p:custDataLst>
                <p:tags r:id="rId23"/>
              </p:custDataLst>
            </p:nvPr>
          </p:nvSpPr>
          <p:spPr>
            <a:xfrm>
              <a:off x="5530850" y="60134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289" y="3685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92"/>
            <p:cNvSpPr/>
            <p:nvPr>
              <p:custDataLst>
                <p:tags r:id="rId24"/>
              </p:custDataLst>
            </p:nvPr>
          </p:nvSpPr>
          <p:spPr>
            <a:xfrm>
              <a:off x="5353050" y="56832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7173" y="78275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93"/>
            <p:cNvSpPr/>
            <p:nvPr>
              <p:custDataLst>
                <p:tags r:id="rId25"/>
              </p:custDataLst>
            </p:nvPr>
          </p:nvSpPr>
          <p:spPr>
            <a:xfrm>
              <a:off x="5365750" y="5988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0126" y="46983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94"/>
            <p:cNvSpPr/>
            <p:nvPr>
              <p:custDataLst>
                <p:tags r:id="rId26"/>
              </p:custDataLst>
            </p:nvPr>
          </p:nvSpPr>
          <p:spPr>
            <a:xfrm>
              <a:off x="5175250" y="5798433"/>
              <a:ext cx="101601" cy="253118"/>
            </a:xfrm>
            <a:custGeom>
              <a:avLst/>
              <a:gdLst/>
              <a:ahLst/>
              <a:cxnLst/>
              <a:rect l="0" t="0" r="0" b="0"/>
              <a:pathLst>
                <a:path w="101601" h="253118">
                  <a:moveTo>
                    <a:pt x="101600" y="5467"/>
                  </a:moveTo>
                  <a:lnTo>
                    <a:pt x="101600" y="5467"/>
                  </a:lnTo>
                  <a:lnTo>
                    <a:pt x="101600" y="2096"/>
                  </a:lnTo>
                  <a:lnTo>
                    <a:pt x="100894" y="1103"/>
                  </a:lnTo>
                  <a:lnTo>
                    <a:pt x="99719" y="441"/>
                  </a:lnTo>
                  <a:lnTo>
                    <a:pt x="98229" y="0"/>
                  </a:lnTo>
                  <a:lnTo>
                    <a:pt x="96531" y="1116"/>
                  </a:lnTo>
                  <a:lnTo>
                    <a:pt x="84971" y="20574"/>
                  </a:lnTo>
                  <a:lnTo>
                    <a:pt x="66095" y="67717"/>
                  </a:lnTo>
                  <a:lnTo>
                    <a:pt x="49687" y="113439"/>
                  </a:lnTo>
                  <a:lnTo>
                    <a:pt x="31420" y="159363"/>
                  </a:lnTo>
                  <a:lnTo>
                    <a:pt x="15973" y="204250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95"/>
            <p:cNvSpPr/>
            <p:nvPr>
              <p:custDataLst>
                <p:tags r:id="rId27"/>
              </p:custDataLst>
            </p:nvPr>
          </p:nvSpPr>
          <p:spPr>
            <a:xfrm>
              <a:off x="5372100" y="5308910"/>
              <a:ext cx="1555751" cy="304491"/>
            </a:xfrm>
            <a:custGeom>
              <a:avLst/>
              <a:gdLst/>
              <a:ahLst/>
              <a:cxnLst/>
              <a:rect l="0" t="0" r="0" b="0"/>
              <a:pathLst>
                <a:path w="1555751" h="304491">
                  <a:moveTo>
                    <a:pt x="0" y="304490"/>
                  </a:moveTo>
                  <a:lnTo>
                    <a:pt x="0" y="304490"/>
                  </a:lnTo>
                  <a:lnTo>
                    <a:pt x="706" y="294351"/>
                  </a:lnTo>
                  <a:lnTo>
                    <a:pt x="3371" y="286814"/>
                  </a:lnTo>
                  <a:lnTo>
                    <a:pt x="21654" y="264410"/>
                  </a:lnTo>
                  <a:lnTo>
                    <a:pt x="52554" y="238742"/>
                  </a:lnTo>
                  <a:lnTo>
                    <a:pt x="96901" y="215686"/>
                  </a:lnTo>
                  <a:lnTo>
                    <a:pt x="141986" y="201080"/>
                  </a:lnTo>
                  <a:lnTo>
                    <a:pt x="184749" y="193731"/>
                  </a:lnTo>
                  <a:lnTo>
                    <a:pt x="218988" y="191764"/>
                  </a:lnTo>
                  <a:lnTo>
                    <a:pt x="251609" y="190889"/>
                  </a:lnTo>
                  <a:lnTo>
                    <a:pt x="297742" y="190397"/>
                  </a:lnTo>
                  <a:lnTo>
                    <a:pt x="342691" y="192133"/>
                  </a:lnTo>
                  <a:lnTo>
                    <a:pt x="387288" y="195234"/>
                  </a:lnTo>
                  <a:lnTo>
                    <a:pt x="431781" y="194272"/>
                  </a:lnTo>
                  <a:lnTo>
                    <a:pt x="476245" y="189518"/>
                  </a:lnTo>
                  <a:lnTo>
                    <a:pt x="518817" y="181760"/>
                  </a:lnTo>
                  <a:lnTo>
                    <a:pt x="556360" y="172405"/>
                  </a:lnTo>
                  <a:lnTo>
                    <a:pt x="597280" y="159552"/>
                  </a:lnTo>
                  <a:lnTo>
                    <a:pt x="622401" y="143425"/>
                  </a:lnTo>
                  <a:lnTo>
                    <a:pt x="636519" y="129453"/>
                  </a:lnTo>
                  <a:lnTo>
                    <a:pt x="661759" y="87514"/>
                  </a:lnTo>
                  <a:lnTo>
                    <a:pt x="678209" y="42578"/>
                  </a:lnTo>
                  <a:lnTo>
                    <a:pt x="692550" y="6575"/>
                  </a:lnTo>
                  <a:lnTo>
                    <a:pt x="698226" y="0"/>
                  </a:lnTo>
                  <a:lnTo>
                    <a:pt x="699152" y="5526"/>
                  </a:lnTo>
                  <a:lnTo>
                    <a:pt x="713243" y="36684"/>
                  </a:lnTo>
                  <a:lnTo>
                    <a:pt x="719164" y="45765"/>
                  </a:lnTo>
                  <a:lnTo>
                    <a:pt x="723908" y="58811"/>
                  </a:lnTo>
                  <a:lnTo>
                    <a:pt x="732212" y="71613"/>
                  </a:lnTo>
                  <a:lnTo>
                    <a:pt x="734650" y="80104"/>
                  </a:lnTo>
                  <a:lnTo>
                    <a:pt x="737417" y="83638"/>
                  </a:lnTo>
                  <a:lnTo>
                    <a:pt x="759573" y="96683"/>
                  </a:lnTo>
                  <a:lnTo>
                    <a:pt x="794095" y="109724"/>
                  </a:lnTo>
                  <a:lnTo>
                    <a:pt x="841241" y="115310"/>
                  </a:lnTo>
                  <a:lnTo>
                    <a:pt x="877201" y="120731"/>
                  </a:lnTo>
                  <a:lnTo>
                    <a:pt x="918430" y="123043"/>
                  </a:lnTo>
                  <a:lnTo>
                    <a:pt x="950058" y="121541"/>
                  </a:lnTo>
                  <a:lnTo>
                    <a:pt x="982930" y="120874"/>
                  </a:lnTo>
                  <a:lnTo>
                    <a:pt x="1026428" y="113757"/>
                  </a:lnTo>
                  <a:lnTo>
                    <a:pt x="1066127" y="106081"/>
                  </a:lnTo>
                  <a:lnTo>
                    <a:pt x="1111692" y="97167"/>
                  </a:lnTo>
                  <a:lnTo>
                    <a:pt x="1152364" y="90493"/>
                  </a:lnTo>
                  <a:lnTo>
                    <a:pt x="1197374" y="88966"/>
                  </a:lnTo>
                  <a:lnTo>
                    <a:pt x="1235872" y="88664"/>
                  </a:lnTo>
                  <a:lnTo>
                    <a:pt x="1276716" y="88605"/>
                  </a:lnTo>
                  <a:lnTo>
                    <a:pt x="1318755" y="91964"/>
                  </a:lnTo>
                  <a:lnTo>
                    <a:pt x="1360325" y="103786"/>
                  </a:lnTo>
                  <a:lnTo>
                    <a:pt x="1398326" y="115529"/>
                  </a:lnTo>
                  <a:lnTo>
                    <a:pt x="1445021" y="130995"/>
                  </a:lnTo>
                  <a:lnTo>
                    <a:pt x="1487930" y="150261"/>
                  </a:lnTo>
                  <a:lnTo>
                    <a:pt x="1526600" y="175398"/>
                  </a:lnTo>
                  <a:lnTo>
                    <a:pt x="1550598" y="198541"/>
                  </a:lnTo>
                  <a:lnTo>
                    <a:pt x="1555750" y="20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796"/>
          <p:cNvSpPr/>
          <p:nvPr>
            <p:custDataLst>
              <p:tags r:id="rId4"/>
            </p:custDataLst>
          </p:nvPr>
        </p:nvSpPr>
        <p:spPr>
          <a:xfrm>
            <a:off x="5105400" y="5854962"/>
            <a:ext cx="222251" cy="190239"/>
          </a:xfrm>
          <a:custGeom>
            <a:avLst/>
            <a:gdLst/>
            <a:ahLst/>
            <a:cxnLst/>
            <a:rect l="0" t="0" r="0" b="0"/>
            <a:pathLst>
              <a:path w="222251" h="190239">
                <a:moveTo>
                  <a:pt x="0" y="6088"/>
                </a:moveTo>
                <a:lnTo>
                  <a:pt x="0" y="6088"/>
                </a:lnTo>
                <a:lnTo>
                  <a:pt x="0" y="621"/>
                </a:lnTo>
                <a:lnTo>
                  <a:pt x="6742" y="0"/>
                </a:lnTo>
                <a:lnTo>
                  <a:pt x="50216" y="22377"/>
                </a:lnTo>
                <a:lnTo>
                  <a:pt x="92490" y="50896"/>
                </a:lnTo>
                <a:lnTo>
                  <a:pt x="135119" y="90625"/>
                </a:lnTo>
                <a:lnTo>
                  <a:pt x="168211" y="131796"/>
                </a:lnTo>
                <a:lnTo>
                  <a:pt x="210535" y="179093"/>
                </a:lnTo>
                <a:lnTo>
                  <a:pt x="222250" y="1902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Shape-797"/>
          <p:cNvSpPr/>
          <p:nvPr>
            <p:custDataLst>
              <p:tags r:id="rId5"/>
            </p:custDataLst>
          </p:nvPr>
        </p:nvSpPr>
        <p:spPr>
          <a:xfrm>
            <a:off x="5746750" y="171466"/>
            <a:ext cx="2869097" cy="999452"/>
          </a:xfrm>
          <a:custGeom>
            <a:avLst/>
            <a:gdLst/>
            <a:ahLst/>
            <a:cxnLst/>
            <a:rect l="0" t="0" r="0" b="0"/>
            <a:pathLst>
              <a:path w="2869097" h="999452">
                <a:moveTo>
                  <a:pt x="0" y="88884"/>
                </a:moveTo>
                <a:lnTo>
                  <a:pt x="0" y="88884"/>
                </a:lnTo>
                <a:lnTo>
                  <a:pt x="16854" y="78771"/>
                </a:lnTo>
                <a:lnTo>
                  <a:pt x="57675" y="69111"/>
                </a:lnTo>
                <a:lnTo>
                  <a:pt x="99481" y="64103"/>
                </a:lnTo>
                <a:lnTo>
                  <a:pt x="123471" y="61780"/>
                </a:lnTo>
                <a:lnTo>
                  <a:pt x="153575" y="60232"/>
                </a:lnTo>
                <a:lnTo>
                  <a:pt x="187755" y="59199"/>
                </a:lnTo>
                <a:lnTo>
                  <a:pt x="224653" y="58511"/>
                </a:lnTo>
                <a:lnTo>
                  <a:pt x="266891" y="58052"/>
                </a:lnTo>
                <a:lnTo>
                  <a:pt x="312689" y="57746"/>
                </a:lnTo>
                <a:lnTo>
                  <a:pt x="360859" y="57542"/>
                </a:lnTo>
                <a:lnTo>
                  <a:pt x="413434" y="58111"/>
                </a:lnTo>
                <a:lnTo>
                  <a:pt x="468944" y="59197"/>
                </a:lnTo>
                <a:lnTo>
                  <a:pt x="526413" y="60626"/>
                </a:lnTo>
                <a:lnTo>
                  <a:pt x="588714" y="61579"/>
                </a:lnTo>
                <a:lnTo>
                  <a:pt x="654238" y="62214"/>
                </a:lnTo>
                <a:lnTo>
                  <a:pt x="721909" y="62637"/>
                </a:lnTo>
                <a:lnTo>
                  <a:pt x="791717" y="62214"/>
                </a:lnTo>
                <a:lnTo>
                  <a:pt x="862950" y="61226"/>
                </a:lnTo>
                <a:lnTo>
                  <a:pt x="935134" y="59862"/>
                </a:lnTo>
                <a:lnTo>
                  <a:pt x="1011478" y="57542"/>
                </a:lnTo>
                <a:lnTo>
                  <a:pt x="1090596" y="54584"/>
                </a:lnTo>
                <a:lnTo>
                  <a:pt x="1171563" y="51200"/>
                </a:lnTo>
                <a:lnTo>
                  <a:pt x="1253765" y="48239"/>
                </a:lnTo>
                <a:lnTo>
                  <a:pt x="1336787" y="45560"/>
                </a:lnTo>
                <a:lnTo>
                  <a:pt x="1420358" y="43068"/>
                </a:lnTo>
                <a:lnTo>
                  <a:pt x="1502177" y="39995"/>
                </a:lnTo>
                <a:lnTo>
                  <a:pt x="1582829" y="36536"/>
                </a:lnTo>
                <a:lnTo>
                  <a:pt x="1662702" y="32819"/>
                </a:lnTo>
                <a:lnTo>
                  <a:pt x="1742763" y="28929"/>
                </a:lnTo>
                <a:lnTo>
                  <a:pt x="1822947" y="24925"/>
                </a:lnTo>
                <a:lnTo>
                  <a:pt x="1903215" y="20845"/>
                </a:lnTo>
                <a:lnTo>
                  <a:pt x="1978598" y="17419"/>
                </a:lnTo>
                <a:lnTo>
                  <a:pt x="2050726" y="14430"/>
                </a:lnTo>
                <a:lnTo>
                  <a:pt x="2120684" y="11731"/>
                </a:lnTo>
                <a:lnTo>
                  <a:pt x="2186373" y="9227"/>
                </a:lnTo>
                <a:lnTo>
                  <a:pt x="2249215" y="6851"/>
                </a:lnTo>
                <a:lnTo>
                  <a:pt x="2310161" y="4562"/>
                </a:lnTo>
                <a:lnTo>
                  <a:pt x="2365606" y="3036"/>
                </a:lnTo>
                <a:lnTo>
                  <a:pt x="2417387" y="2019"/>
                </a:lnTo>
                <a:lnTo>
                  <a:pt x="2466725" y="1340"/>
                </a:lnTo>
                <a:lnTo>
                  <a:pt x="2510200" y="888"/>
                </a:lnTo>
                <a:lnTo>
                  <a:pt x="2549767" y="587"/>
                </a:lnTo>
                <a:lnTo>
                  <a:pt x="2586727" y="386"/>
                </a:lnTo>
                <a:lnTo>
                  <a:pt x="2619129" y="252"/>
                </a:lnTo>
                <a:lnTo>
                  <a:pt x="2648492" y="163"/>
                </a:lnTo>
                <a:lnTo>
                  <a:pt x="2675827" y="103"/>
                </a:lnTo>
                <a:lnTo>
                  <a:pt x="2719371" y="37"/>
                </a:lnTo>
                <a:lnTo>
                  <a:pt x="2766007" y="0"/>
                </a:lnTo>
                <a:lnTo>
                  <a:pt x="2787204" y="1402"/>
                </a:lnTo>
                <a:lnTo>
                  <a:pt x="2803679" y="6729"/>
                </a:lnTo>
                <a:lnTo>
                  <a:pt x="2814294" y="15682"/>
                </a:lnTo>
                <a:lnTo>
                  <a:pt x="2818112" y="21033"/>
                </a:lnTo>
                <a:lnTo>
                  <a:pt x="2830016" y="67224"/>
                </a:lnTo>
                <a:lnTo>
                  <a:pt x="2837288" y="102776"/>
                </a:lnTo>
                <a:lnTo>
                  <a:pt x="2845224" y="143977"/>
                </a:lnTo>
                <a:lnTo>
                  <a:pt x="2853455" y="189570"/>
                </a:lnTo>
                <a:lnTo>
                  <a:pt x="2857625" y="214569"/>
                </a:lnTo>
                <a:lnTo>
                  <a:pt x="2861818" y="240407"/>
                </a:lnTo>
                <a:lnTo>
                  <a:pt x="2864611" y="266099"/>
                </a:lnTo>
                <a:lnTo>
                  <a:pt x="2866475" y="291694"/>
                </a:lnTo>
                <a:lnTo>
                  <a:pt x="2867716" y="317224"/>
                </a:lnTo>
                <a:lnTo>
                  <a:pt x="2869096" y="362524"/>
                </a:lnTo>
                <a:lnTo>
                  <a:pt x="2868299" y="403119"/>
                </a:lnTo>
                <a:lnTo>
                  <a:pt x="2863239" y="439975"/>
                </a:lnTo>
                <a:lnTo>
                  <a:pt x="2852459" y="482346"/>
                </a:lnTo>
                <a:lnTo>
                  <a:pt x="2833585" y="513871"/>
                </a:lnTo>
                <a:lnTo>
                  <a:pt x="2796635" y="537715"/>
                </a:lnTo>
                <a:lnTo>
                  <a:pt x="2756601" y="551537"/>
                </a:lnTo>
                <a:lnTo>
                  <a:pt x="2733084" y="558186"/>
                </a:lnTo>
                <a:lnTo>
                  <a:pt x="2704705" y="564735"/>
                </a:lnTo>
                <a:lnTo>
                  <a:pt x="2673087" y="571218"/>
                </a:lnTo>
                <a:lnTo>
                  <a:pt x="2639308" y="577657"/>
                </a:lnTo>
                <a:lnTo>
                  <a:pt x="2599150" y="584066"/>
                </a:lnTo>
                <a:lnTo>
                  <a:pt x="2554739" y="590455"/>
                </a:lnTo>
                <a:lnTo>
                  <a:pt x="2507492" y="596831"/>
                </a:lnTo>
                <a:lnTo>
                  <a:pt x="2456239" y="605316"/>
                </a:lnTo>
                <a:lnTo>
                  <a:pt x="2402315" y="615205"/>
                </a:lnTo>
                <a:lnTo>
                  <a:pt x="2346609" y="626031"/>
                </a:lnTo>
                <a:lnTo>
                  <a:pt x="2286895" y="638188"/>
                </a:lnTo>
                <a:lnTo>
                  <a:pt x="2224508" y="651231"/>
                </a:lnTo>
                <a:lnTo>
                  <a:pt x="2160339" y="664865"/>
                </a:lnTo>
                <a:lnTo>
                  <a:pt x="2091454" y="679599"/>
                </a:lnTo>
                <a:lnTo>
                  <a:pt x="2019425" y="695066"/>
                </a:lnTo>
                <a:lnTo>
                  <a:pt x="1945300" y="711022"/>
                </a:lnTo>
                <a:lnTo>
                  <a:pt x="1868367" y="728009"/>
                </a:lnTo>
                <a:lnTo>
                  <a:pt x="1789561" y="745684"/>
                </a:lnTo>
                <a:lnTo>
                  <a:pt x="1709507" y="763818"/>
                </a:lnTo>
                <a:lnTo>
                  <a:pt x="1628621" y="781551"/>
                </a:lnTo>
                <a:lnTo>
                  <a:pt x="1547181" y="799017"/>
                </a:lnTo>
                <a:lnTo>
                  <a:pt x="1465370" y="816306"/>
                </a:lnTo>
                <a:lnTo>
                  <a:pt x="1383313" y="834182"/>
                </a:lnTo>
                <a:lnTo>
                  <a:pt x="1301092" y="852449"/>
                </a:lnTo>
                <a:lnTo>
                  <a:pt x="1218762" y="870978"/>
                </a:lnTo>
                <a:lnTo>
                  <a:pt x="1141297" y="886857"/>
                </a:lnTo>
                <a:lnTo>
                  <a:pt x="1067075" y="900972"/>
                </a:lnTo>
                <a:lnTo>
                  <a:pt x="995016" y="913909"/>
                </a:lnTo>
                <a:lnTo>
                  <a:pt x="927927" y="925356"/>
                </a:lnTo>
                <a:lnTo>
                  <a:pt x="864151" y="935810"/>
                </a:lnTo>
                <a:lnTo>
                  <a:pt x="802584" y="945601"/>
                </a:lnTo>
                <a:lnTo>
                  <a:pt x="746018" y="953540"/>
                </a:lnTo>
                <a:lnTo>
                  <a:pt x="692784" y="960244"/>
                </a:lnTo>
                <a:lnTo>
                  <a:pt x="641773" y="966124"/>
                </a:lnTo>
                <a:lnTo>
                  <a:pt x="594359" y="971455"/>
                </a:lnTo>
                <a:lnTo>
                  <a:pt x="549345" y="976420"/>
                </a:lnTo>
                <a:lnTo>
                  <a:pt x="505930" y="981141"/>
                </a:lnTo>
                <a:lnTo>
                  <a:pt x="465698" y="984995"/>
                </a:lnTo>
                <a:lnTo>
                  <a:pt x="427587" y="988269"/>
                </a:lnTo>
                <a:lnTo>
                  <a:pt x="390892" y="991157"/>
                </a:lnTo>
                <a:lnTo>
                  <a:pt x="357255" y="993788"/>
                </a:lnTo>
                <a:lnTo>
                  <a:pt x="325659" y="996248"/>
                </a:lnTo>
                <a:lnTo>
                  <a:pt x="295422" y="998593"/>
                </a:lnTo>
                <a:lnTo>
                  <a:pt x="268210" y="999451"/>
                </a:lnTo>
                <a:lnTo>
                  <a:pt x="243012" y="999318"/>
                </a:lnTo>
                <a:lnTo>
                  <a:pt x="199022" y="996582"/>
                </a:lnTo>
                <a:lnTo>
                  <a:pt x="151868" y="987109"/>
                </a:lnTo>
                <a:lnTo>
                  <a:pt x="129349" y="979397"/>
                </a:lnTo>
                <a:lnTo>
                  <a:pt x="113698" y="967503"/>
                </a:lnTo>
                <a:lnTo>
                  <a:pt x="92152" y="936871"/>
                </a:lnTo>
                <a:lnTo>
                  <a:pt x="78671" y="891387"/>
                </a:lnTo>
                <a:lnTo>
                  <a:pt x="71184" y="859008"/>
                </a:lnTo>
                <a:lnTo>
                  <a:pt x="61270" y="819687"/>
                </a:lnTo>
                <a:lnTo>
                  <a:pt x="49809" y="773519"/>
                </a:lnTo>
                <a:lnTo>
                  <a:pt x="43790" y="746390"/>
                </a:lnTo>
                <a:lnTo>
                  <a:pt x="37660" y="717722"/>
                </a:lnTo>
                <a:lnTo>
                  <a:pt x="32867" y="683792"/>
                </a:lnTo>
                <a:lnTo>
                  <a:pt x="28967" y="646356"/>
                </a:lnTo>
                <a:lnTo>
                  <a:pt x="25662" y="606582"/>
                </a:lnTo>
                <a:lnTo>
                  <a:pt x="22752" y="563838"/>
                </a:lnTo>
                <a:lnTo>
                  <a:pt x="20107" y="519115"/>
                </a:lnTo>
                <a:lnTo>
                  <a:pt x="17638" y="473071"/>
                </a:lnTo>
                <a:lnTo>
                  <a:pt x="16697" y="428264"/>
                </a:lnTo>
                <a:lnTo>
                  <a:pt x="16776" y="384282"/>
                </a:lnTo>
                <a:lnTo>
                  <a:pt x="17535" y="340849"/>
                </a:lnTo>
                <a:lnTo>
                  <a:pt x="19450" y="301311"/>
                </a:lnTo>
                <a:lnTo>
                  <a:pt x="22139" y="264369"/>
                </a:lnTo>
                <a:lnTo>
                  <a:pt x="25343" y="229157"/>
                </a:lnTo>
                <a:lnTo>
                  <a:pt x="28890" y="198627"/>
                </a:lnTo>
                <a:lnTo>
                  <a:pt x="32665" y="171218"/>
                </a:lnTo>
                <a:lnTo>
                  <a:pt x="44151" y="124066"/>
                </a:lnTo>
                <a:lnTo>
                  <a:pt x="65718" y="86646"/>
                </a:lnTo>
                <a:lnTo>
                  <a:pt x="88900" y="507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148"/>
          <p:cNvGrpSpPr/>
          <p:nvPr/>
        </p:nvGrpSpPr>
        <p:grpSpPr>
          <a:xfrm>
            <a:off x="8990412" y="197112"/>
            <a:ext cx="720872" cy="533305"/>
            <a:chOff x="8990412" y="197112"/>
            <a:chExt cx="720872" cy="533305"/>
          </a:xfrm>
        </p:grpSpPr>
        <p:sp>
          <p:nvSpPr>
            <p:cNvPr id="163" name="SMARTInkShape-798"/>
            <p:cNvSpPr/>
            <p:nvPr>
              <p:custDataLst>
                <p:tags r:id="rId6"/>
              </p:custDataLst>
            </p:nvPr>
          </p:nvSpPr>
          <p:spPr>
            <a:xfrm>
              <a:off x="9497757" y="436366"/>
              <a:ext cx="213527" cy="294051"/>
            </a:xfrm>
            <a:custGeom>
              <a:avLst/>
              <a:gdLst/>
              <a:ahLst/>
              <a:cxnLst/>
              <a:rect l="0" t="0" r="0" b="0"/>
              <a:pathLst>
                <a:path w="213527" h="294051">
                  <a:moveTo>
                    <a:pt x="39943" y="39884"/>
                  </a:moveTo>
                  <a:lnTo>
                    <a:pt x="39943" y="39884"/>
                  </a:lnTo>
                  <a:lnTo>
                    <a:pt x="39942" y="26400"/>
                  </a:lnTo>
                  <a:lnTo>
                    <a:pt x="36180" y="16017"/>
                  </a:lnTo>
                  <a:lnTo>
                    <a:pt x="25638" y="1224"/>
                  </a:lnTo>
                  <a:lnTo>
                    <a:pt x="22645" y="0"/>
                  </a:lnTo>
                  <a:lnTo>
                    <a:pt x="15556" y="521"/>
                  </a:lnTo>
                  <a:lnTo>
                    <a:pt x="12397" y="3058"/>
                  </a:lnTo>
                  <a:lnTo>
                    <a:pt x="7003" y="11523"/>
                  </a:lnTo>
                  <a:lnTo>
                    <a:pt x="0" y="34930"/>
                  </a:lnTo>
                  <a:lnTo>
                    <a:pt x="200" y="64208"/>
                  </a:lnTo>
                  <a:lnTo>
                    <a:pt x="4876" y="79152"/>
                  </a:lnTo>
                  <a:lnTo>
                    <a:pt x="16004" y="96873"/>
                  </a:lnTo>
                  <a:lnTo>
                    <a:pt x="18339" y="98338"/>
                  </a:lnTo>
                  <a:lnTo>
                    <a:pt x="20602" y="98609"/>
                  </a:lnTo>
                  <a:lnTo>
                    <a:pt x="22815" y="98084"/>
                  </a:lnTo>
                  <a:lnTo>
                    <a:pt x="27156" y="89975"/>
                  </a:lnTo>
                  <a:lnTo>
                    <a:pt x="42761" y="46337"/>
                  </a:lnTo>
                  <a:lnTo>
                    <a:pt x="42528" y="44186"/>
                  </a:lnTo>
                  <a:lnTo>
                    <a:pt x="41665" y="42752"/>
                  </a:lnTo>
                  <a:lnTo>
                    <a:pt x="43823" y="47476"/>
                  </a:lnTo>
                  <a:lnTo>
                    <a:pt x="63752" y="75280"/>
                  </a:lnTo>
                  <a:lnTo>
                    <a:pt x="76082" y="85022"/>
                  </a:lnTo>
                  <a:lnTo>
                    <a:pt x="88225" y="86286"/>
                  </a:lnTo>
                  <a:lnTo>
                    <a:pt x="95414" y="85635"/>
                  </a:lnTo>
                  <a:lnTo>
                    <a:pt x="105283" y="81149"/>
                  </a:lnTo>
                  <a:lnTo>
                    <a:pt x="120740" y="63401"/>
                  </a:lnTo>
                  <a:lnTo>
                    <a:pt x="122735" y="58384"/>
                  </a:lnTo>
                  <a:lnTo>
                    <a:pt x="122607" y="38036"/>
                  </a:lnTo>
                  <a:lnTo>
                    <a:pt x="122568" y="37946"/>
                  </a:lnTo>
                  <a:lnTo>
                    <a:pt x="123201" y="67232"/>
                  </a:lnTo>
                  <a:lnTo>
                    <a:pt x="127562" y="79345"/>
                  </a:lnTo>
                  <a:lnTo>
                    <a:pt x="131332" y="85174"/>
                  </a:lnTo>
                  <a:lnTo>
                    <a:pt x="134735" y="86305"/>
                  </a:lnTo>
                  <a:lnTo>
                    <a:pt x="144161" y="85680"/>
                  </a:lnTo>
                  <a:lnTo>
                    <a:pt x="157997" y="81362"/>
                  </a:lnTo>
                  <a:lnTo>
                    <a:pt x="162967" y="77604"/>
                  </a:lnTo>
                  <a:lnTo>
                    <a:pt x="164292" y="75614"/>
                  </a:lnTo>
                  <a:lnTo>
                    <a:pt x="165881" y="74287"/>
                  </a:lnTo>
                  <a:lnTo>
                    <a:pt x="169527" y="72813"/>
                  </a:lnTo>
                  <a:lnTo>
                    <a:pt x="177264" y="77803"/>
                  </a:lnTo>
                  <a:lnTo>
                    <a:pt x="182289" y="82096"/>
                  </a:lnTo>
                  <a:lnTo>
                    <a:pt x="189756" y="94393"/>
                  </a:lnTo>
                  <a:lnTo>
                    <a:pt x="203669" y="135396"/>
                  </a:lnTo>
                  <a:lnTo>
                    <a:pt x="209843" y="166295"/>
                  </a:lnTo>
                  <a:lnTo>
                    <a:pt x="213526" y="200489"/>
                  </a:lnTo>
                  <a:lnTo>
                    <a:pt x="212812" y="234501"/>
                  </a:lnTo>
                  <a:lnTo>
                    <a:pt x="201700" y="271899"/>
                  </a:lnTo>
                  <a:lnTo>
                    <a:pt x="190856" y="285994"/>
                  </a:lnTo>
                  <a:lnTo>
                    <a:pt x="185002" y="290741"/>
                  </a:lnTo>
                  <a:lnTo>
                    <a:pt x="179687" y="293200"/>
                  </a:lnTo>
                  <a:lnTo>
                    <a:pt x="170020" y="294050"/>
                  </a:lnTo>
                  <a:lnTo>
                    <a:pt x="166172" y="291878"/>
                  </a:lnTo>
                  <a:lnTo>
                    <a:pt x="160015" y="283820"/>
                  </a:lnTo>
                  <a:lnTo>
                    <a:pt x="159502" y="278003"/>
                  </a:lnTo>
                  <a:lnTo>
                    <a:pt x="162695" y="264013"/>
                  </a:lnTo>
                  <a:lnTo>
                    <a:pt x="198693" y="217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99"/>
            <p:cNvSpPr/>
            <p:nvPr>
              <p:custDataLst>
                <p:tags r:id="rId7"/>
              </p:custDataLst>
            </p:nvPr>
          </p:nvSpPr>
          <p:spPr>
            <a:xfrm>
              <a:off x="9340125" y="295510"/>
              <a:ext cx="118436" cy="263212"/>
            </a:xfrm>
            <a:custGeom>
              <a:avLst/>
              <a:gdLst/>
              <a:ahLst/>
              <a:cxnLst/>
              <a:rect l="0" t="0" r="0" b="0"/>
              <a:pathLst>
                <a:path w="118436" h="263212">
                  <a:moveTo>
                    <a:pt x="89625" y="155340"/>
                  </a:moveTo>
                  <a:lnTo>
                    <a:pt x="89625" y="155340"/>
                  </a:lnTo>
                  <a:lnTo>
                    <a:pt x="89625" y="148598"/>
                  </a:lnTo>
                  <a:lnTo>
                    <a:pt x="87744" y="143407"/>
                  </a:lnTo>
                  <a:lnTo>
                    <a:pt x="86254" y="141034"/>
                  </a:lnTo>
                  <a:lnTo>
                    <a:pt x="77416" y="134325"/>
                  </a:lnTo>
                  <a:lnTo>
                    <a:pt x="69231" y="131239"/>
                  </a:lnTo>
                  <a:lnTo>
                    <a:pt x="60805" y="134280"/>
                  </a:lnTo>
                  <a:lnTo>
                    <a:pt x="40399" y="149570"/>
                  </a:lnTo>
                  <a:lnTo>
                    <a:pt x="24003" y="167592"/>
                  </a:lnTo>
                  <a:lnTo>
                    <a:pt x="3860" y="211774"/>
                  </a:lnTo>
                  <a:lnTo>
                    <a:pt x="0" y="231927"/>
                  </a:lnTo>
                  <a:lnTo>
                    <a:pt x="2991" y="247940"/>
                  </a:lnTo>
                  <a:lnTo>
                    <a:pt x="6468" y="253762"/>
                  </a:lnTo>
                  <a:lnTo>
                    <a:pt x="15978" y="262113"/>
                  </a:lnTo>
                  <a:lnTo>
                    <a:pt x="21476" y="263211"/>
                  </a:lnTo>
                  <a:lnTo>
                    <a:pt x="33231" y="260668"/>
                  </a:lnTo>
                  <a:lnTo>
                    <a:pt x="58490" y="237819"/>
                  </a:lnTo>
                  <a:lnTo>
                    <a:pt x="78205" y="200866"/>
                  </a:lnTo>
                  <a:lnTo>
                    <a:pt x="90195" y="167342"/>
                  </a:lnTo>
                  <a:lnTo>
                    <a:pt x="101873" y="127513"/>
                  </a:lnTo>
                  <a:lnTo>
                    <a:pt x="111766" y="81589"/>
                  </a:lnTo>
                  <a:lnTo>
                    <a:pt x="115223" y="46127"/>
                  </a:lnTo>
                  <a:lnTo>
                    <a:pt x="116965" y="13855"/>
                  </a:lnTo>
                  <a:lnTo>
                    <a:pt x="118435" y="8100"/>
                  </a:lnTo>
                  <a:lnTo>
                    <a:pt x="118003" y="4263"/>
                  </a:lnTo>
                  <a:lnTo>
                    <a:pt x="116305" y="1705"/>
                  </a:lnTo>
                  <a:lnTo>
                    <a:pt x="113762" y="0"/>
                  </a:lnTo>
                  <a:lnTo>
                    <a:pt x="111361" y="1686"/>
                  </a:lnTo>
                  <a:lnTo>
                    <a:pt x="106811" y="11084"/>
                  </a:lnTo>
                  <a:lnTo>
                    <a:pt x="103654" y="45727"/>
                  </a:lnTo>
                  <a:lnTo>
                    <a:pt x="102718" y="91739"/>
                  </a:lnTo>
                  <a:lnTo>
                    <a:pt x="106263" y="124486"/>
                  </a:lnTo>
                  <a:lnTo>
                    <a:pt x="115025" y="174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00"/>
            <p:cNvSpPr/>
            <p:nvPr>
              <p:custDataLst>
                <p:tags r:id="rId8"/>
              </p:custDataLst>
            </p:nvPr>
          </p:nvSpPr>
          <p:spPr>
            <a:xfrm>
              <a:off x="9173859" y="450850"/>
              <a:ext cx="99841" cy="115479"/>
            </a:xfrm>
            <a:custGeom>
              <a:avLst/>
              <a:gdLst/>
              <a:ahLst/>
              <a:cxnLst/>
              <a:rect l="0" t="0" r="0" b="0"/>
              <a:pathLst>
                <a:path w="99841" h="115479">
                  <a:moveTo>
                    <a:pt x="46341" y="0"/>
                  </a:moveTo>
                  <a:lnTo>
                    <a:pt x="46341" y="0"/>
                  </a:lnTo>
                  <a:lnTo>
                    <a:pt x="39599" y="0"/>
                  </a:lnTo>
                  <a:lnTo>
                    <a:pt x="36907" y="1411"/>
                  </a:lnTo>
                  <a:lnTo>
                    <a:pt x="3289" y="45434"/>
                  </a:lnTo>
                  <a:lnTo>
                    <a:pt x="0" y="54984"/>
                  </a:lnTo>
                  <a:lnTo>
                    <a:pt x="110" y="75002"/>
                  </a:lnTo>
                  <a:lnTo>
                    <a:pt x="8105" y="99364"/>
                  </a:lnTo>
                  <a:lnTo>
                    <a:pt x="17354" y="109543"/>
                  </a:lnTo>
                  <a:lnTo>
                    <a:pt x="22782" y="113245"/>
                  </a:lnTo>
                  <a:lnTo>
                    <a:pt x="34460" y="115478"/>
                  </a:lnTo>
                  <a:lnTo>
                    <a:pt x="40537" y="115085"/>
                  </a:lnTo>
                  <a:lnTo>
                    <a:pt x="69316" y="101049"/>
                  </a:lnTo>
                  <a:lnTo>
                    <a:pt x="91170" y="82387"/>
                  </a:lnTo>
                  <a:lnTo>
                    <a:pt x="98015" y="67896"/>
                  </a:lnTo>
                  <a:lnTo>
                    <a:pt x="99840" y="60081"/>
                  </a:lnTo>
                  <a:lnTo>
                    <a:pt x="98105" y="45752"/>
                  </a:lnTo>
                  <a:lnTo>
                    <a:pt x="85978" y="17941"/>
                  </a:lnTo>
                  <a:lnTo>
                    <a:pt x="77292" y="5943"/>
                  </a:lnTo>
                  <a:lnTo>
                    <a:pt x="76853" y="3962"/>
                  </a:lnTo>
                  <a:lnTo>
                    <a:pt x="780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01"/>
            <p:cNvSpPr/>
            <p:nvPr>
              <p:custDataLst>
                <p:tags r:id="rId9"/>
              </p:custDataLst>
            </p:nvPr>
          </p:nvSpPr>
          <p:spPr>
            <a:xfrm>
              <a:off x="8990412" y="419100"/>
              <a:ext cx="153589" cy="50801"/>
            </a:xfrm>
            <a:custGeom>
              <a:avLst/>
              <a:gdLst/>
              <a:ahLst/>
              <a:cxnLst/>
              <a:rect l="0" t="0" r="0" b="0"/>
              <a:pathLst>
                <a:path w="153589" h="50801">
                  <a:moveTo>
                    <a:pt x="20238" y="50800"/>
                  </a:moveTo>
                  <a:lnTo>
                    <a:pt x="20238" y="50800"/>
                  </a:lnTo>
                  <a:lnTo>
                    <a:pt x="465" y="50800"/>
                  </a:lnTo>
                  <a:lnTo>
                    <a:pt x="0" y="50094"/>
                  </a:lnTo>
                  <a:lnTo>
                    <a:pt x="3248" y="47429"/>
                  </a:lnTo>
                  <a:lnTo>
                    <a:pt x="36270" y="34194"/>
                  </a:lnTo>
                  <a:lnTo>
                    <a:pt x="71579" y="23664"/>
                  </a:lnTo>
                  <a:lnTo>
                    <a:pt x="105614" y="13810"/>
                  </a:lnTo>
                  <a:lnTo>
                    <a:pt x="1535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02"/>
            <p:cNvSpPr/>
            <p:nvPr>
              <p:custDataLst>
                <p:tags r:id="rId10"/>
              </p:custDataLst>
            </p:nvPr>
          </p:nvSpPr>
          <p:spPr>
            <a:xfrm>
              <a:off x="9020719" y="197112"/>
              <a:ext cx="91532" cy="388025"/>
            </a:xfrm>
            <a:custGeom>
              <a:avLst/>
              <a:gdLst/>
              <a:ahLst/>
              <a:cxnLst/>
              <a:rect l="0" t="0" r="0" b="0"/>
              <a:pathLst>
                <a:path w="91532" h="388025">
                  <a:moveTo>
                    <a:pt x="78831" y="6088"/>
                  </a:moveTo>
                  <a:lnTo>
                    <a:pt x="78831" y="6088"/>
                  </a:lnTo>
                  <a:lnTo>
                    <a:pt x="75460" y="2717"/>
                  </a:lnTo>
                  <a:lnTo>
                    <a:pt x="71924" y="1062"/>
                  </a:lnTo>
                  <a:lnTo>
                    <a:pt x="67274" y="0"/>
                  </a:lnTo>
                  <a:lnTo>
                    <a:pt x="57492" y="46862"/>
                  </a:lnTo>
                  <a:lnTo>
                    <a:pt x="48181" y="84182"/>
                  </a:lnTo>
                  <a:lnTo>
                    <a:pt x="40758" y="108951"/>
                  </a:lnTo>
                  <a:lnTo>
                    <a:pt x="32283" y="136046"/>
                  </a:lnTo>
                  <a:lnTo>
                    <a:pt x="24516" y="163282"/>
                  </a:lnTo>
                  <a:lnTo>
                    <a:pt x="17221" y="190612"/>
                  </a:lnTo>
                  <a:lnTo>
                    <a:pt x="10241" y="218004"/>
                  </a:lnTo>
                  <a:lnTo>
                    <a:pt x="5587" y="243321"/>
                  </a:lnTo>
                  <a:lnTo>
                    <a:pt x="416" y="290266"/>
                  </a:lnTo>
                  <a:lnTo>
                    <a:pt x="0" y="327122"/>
                  </a:lnTo>
                  <a:lnTo>
                    <a:pt x="5615" y="366028"/>
                  </a:lnTo>
                  <a:lnTo>
                    <a:pt x="8853" y="375165"/>
                  </a:lnTo>
                  <a:lnTo>
                    <a:pt x="13835" y="381256"/>
                  </a:lnTo>
                  <a:lnTo>
                    <a:pt x="26896" y="388024"/>
                  </a:lnTo>
                  <a:lnTo>
                    <a:pt x="43990" y="385387"/>
                  </a:lnTo>
                  <a:lnTo>
                    <a:pt x="61934" y="376454"/>
                  </a:lnTo>
                  <a:lnTo>
                    <a:pt x="76965" y="363077"/>
                  </a:lnTo>
                  <a:lnTo>
                    <a:pt x="85057" y="349605"/>
                  </a:lnTo>
                  <a:lnTo>
                    <a:pt x="91531" y="329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141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MARTInkShape-1332"/>
          <p:cNvSpPr/>
          <p:nvPr>
            <p:custDataLst>
              <p:tags r:id="rId1"/>
            </p:custDataLst>
          </p:nvPr>
        </p:nvSpPr>
        <p:spPr>
          <a:xfrm>
            <a:off x="4717224" y="4635500"/>
            <a:ext cx="508826" cy="1917244"/>
          </a:xfrm>
          <a:custGeom>
            <a:avLst/>
            <a:gdLst/>
            <a:ahLst/>
            <a:cxnLst/>
            <a:rect l="0" t="0" r="0" b="0"/>
            <a:pathLst>
              <a:path w="508826" h="1917244">
                <a:moveTo>
                  <a:pt x="13526" y="133350"/>
                </a:moveTo>
                <a:lnTo>
                  <a:pt x="13526" y="133350"/>
                </a:lnTo>
                <a:lnTo>
                  <a:pt x="13526" y="129979"/>
                </a:lnTo>
                <a:lnTo>
                  <a:pt x="16897" y="121141"/>
                </a:lnTo>
                <a:lnTo>
                  <a:pt x="37291" y="97224"/>
                </a:lnTo>
                <a:lnTo>
                  <a:pt x="76557" y="71954"/>
                </a:lnTo>
                <a:lnTo>
                  <a:pt x="111767" y="60806"/>
                </a:lnTo>
                <a:lnTo>
                  <a:pt x="155179" y="54259"/>
                </a:lnTo>
                <a:lnTo>
                  <a:pt x="197290" y="51103"/>
                </a:lnTo>
                <a:lnTo>
                  <a:pt x="221588" y="51565"/>
                </a:lnTo>
                <a:lnTo>
                  <a:pt x="267200" y="63942"/>
                </a:lnTo>
                <a:lnTo>
                  <a:pt x="297923" y="78120"/>
                </a:lnTo>
                <a:lnTo>
                  <a:pt x="323363" y="100478"/>
                </a:lnTo>
                <a:lnTo>
                  <a:pt x="327620" y="108392"/>
                </a:lnTo>
                <a:lnTo>
                  <a:pt x="341921" y="149825"/>
                </a:lnTo>
                <a:lnTo>
                  <a:pt x="344335" y="163250"/>
                </a:lnTo>
                <a:lnTo>
                  <a:pt x="362502" y="208550"/>
                </a:lnTo>
                <a:lnTo>
                  <a:pt x="367163" y="230186"/>
                </a:lnTo>
                <a:lnTo>
                  <a:pt x="375861" y="274513"/>
                </a:lnTo>
                <a:lnTo>
                  <a:pt x="388210" y="317071"/>
                </a:lnTo>
                <a:lnTo>
                  <a:pt x="400879" y="362470"/>
                </a:lnTo>
                <a:lnTo>
                  <a:pt x="410754" y="404352"/>
                </a:lnTo>
                <a:lnTo>
                  <a:pt x="416575" y="446626"/>
                </a:lnTo>
                <a:lnTo>
                  <a:pt x="428470" y="494046"/>
                </a:lnTo>
                <a:lnTo>
                  <a:pt x="438986" y="533792"/>
                </a:lnTo>
                <a:lnTo>
                  <a:pt x="448855" y="576490"/>
                </a:lnTo>
                <a:lnTo>
                  <a:pt x="453000" y="616519"/>
                </a:lnTo>
                <a:lnTo>
                  <a:pt x="454655" y="645987"/>
                </a:lnTo>
                <a:lnTo>
                  <a:pt x="452068" y="689808"/>
                </a:lnTo>
                <a:lnTo>
                  <a:pt x="451727" y="732337"/>
                </a:lnTo>
                <a:lnTo>
                  <a:pt x="451683" y="779722"/>
                </a:lnTo>
                <a:lnTo>
                  <a:pt x="452383" y="823209"/>
                </a:lnTo>
                <a:lnTo>
                  <a:pt x="462508" y="869804"/>
                </a:lnTo>
                <a:lnTo>
                  <a:pt x="469504" y="910427"/>
                </a:lnTo>
                <a:lnTo>
                  <a:pt x="477473" y="952534"/>
                </a:lnTo>
                <a:lnTo>
                  <a:pt x="484785" y="996395"/>
                </a:lnTo>
                <a:lnTo>
                  <a:pt x="489338" y="1041909"/>
                </a:lnTo>
                <a:lnTo>
                  <a:pt x="491619" y="1085337"/>
                </a:lnTo>
                <a:lnTo>
                  <a:pt x="495236" y="1111148"/>
                </a:lnTo>
                <a:lnTo>
                  <a:pt x="492864" y="1142986"/>
                </a:lnTo>
                <a:lnTo>
                  <a:pt x="493971" y="1155695"/>
                </a:lnTo>
                <a:lnTo>
                  <a:pt x="490084" y="1202031"/>
                </a:lnTo>
                <a:lnTo>
                  <a:pt x="487921" y="1244209"/>
                </a:lnTo>
                <a:lnTo>
                  <a:pt x="478795" y="1284546"/>
                </a:lnTo>
                <a:lnTo>
                  <a:pt x="477227" y="1328636"/>
                </a:lnTo>
                <a:lnTo>
                  <a:pt x="477096" y="1369679"/>
                </a:lnTo>
                <a:lnTo>
                  <a:pt x="481442" y="1415936"/>
                </a:lnTo>
                <a:lnTo>
                  <a:pt x="483164" y="1456530"/>
                </a:lnTo>
                <a:lnTo>
                  <a:pt x="488418" y="1500516"/>
                </a:lnTo>
                <a:lnTo>
                  <a:pt x="491008" y="1546699"/>
                </a:lnTo>
                <a:lnTo>
                  <a:pt x="501283" y="1592962"/>
                </a:lnTo>
                <a:lnTo>
                  <a:pt x="504122" y="1617193"/>
                </a:lnTo>
                <a:lnTo>
                  <a:pt x="507432" y="1633222"/>
                </a:lnTo>
                <a:lnTo>
                  <a:pt x="508810" y="1679338"/>
                </a:lnTo>
                <a:lnTo>
                  <a:pt x="508825" y="1721847"/>
                </a:lnTo>
                <a:lnTo>
                  <a:pt x="506944" y="1766663"/>
                </a:lnTo>
                <a:lnTo>
                  <a:pt x="497581" y="1811082"/>
                </a:lnTo>
                <a:lnTo>
                  <a:pt x="487572" y="1832930"/>
                </a:lnTo>
                <a:lnTo>
                  <a:pt x="481506" y="1839572"/>
                </a:lnTo>
                <a:lnTo>
                  <a:pt x="461301" y="1851830"/>
                </a:lnTo>
                <a:lnTo>
                  <a:pt x="417865" y="1866886"/>
                </a:lnTo>
                <a:lnTo>
                  <a:pt x="373971" y="1881481"/>
                </a:lnTo>
                <a:lnTo>
                  <a:pt x="326426" y="1900140"/>
                </a:lnTo>
                <a:lnTo>
                  <a:pt x="296251" y="1912506"/>
                </a:lnTo>
                <a:lnTo>
                  <a:pt x="260585" y="1917243"/>
                </a:lnTo>
                <a:lnTo>
                  <a:pt x="223217" y="1909842"/>
                </a:lnTo>
                <a:lnTo>
                  <a:pt x="202800" y="1899215"/>
                </a:lnTo>
                <a:lnTo>
                  <a:pt x="184159" y="1883526"/>
                </a:lnTo>
                <a:lnTo>
                  <a:pt x="170609" y="1862627"/>
                </a:lnTo>
                <a:lnTo>
                  <a:pt x="151005" y="1817131"/>
                </a:lnTo>
                <a:lnTo>
                  <a:pt x="142045" y="1779112"/>
                </a:lnTo>
                <a:lnTo>
                  <a:pt x="140615" y="1733615"/>
                </a:lnTo>
                <a:lnTo>
                  <a:pt x="138662" y="1708164"/>
                </a:lnTo>
                <a:lnTo>
                  <a:pt x="134767" y="1666967"/>
                </a:lnTo>
                <a:lnTo>
                  <a:pt x="130882" y="1623635"/>
                </a:lnTo>
                <a:lnTo>
                  <a:pt x="128094" y="1581535"/>
                </a:lnTo>
                <a:lnTo>
                  <a:pt x="114971" y="1534441"/>
                </a:lnTo>
                <a:lnTo>
                  <a:pt x="104654" y="1489833"/>
                </a:lnTo>
                <a:lnTo>
                  <a:pt x="93675" y="1443452"/>
                </a:lnTo>
                <a:lnTo>
                  <a:pt x="89250" y="1401482"/>
                </a:lnTo>
                <a:lnTo>
                  <a:pt x="78179" y="1354574"/>
                </a:lnTo>
                <a:lnTo>
                  <a:pt x="76388" y="1308219"/>
                </a:lnTo>
                <a:lnTo>
                  <a:pt x="71072" y="1261775"/>
                </a:lnTo>
                <a:lnTo>
                  <a:pt x="66364" y="1221068"/>
                </a:lnTo>
                <a:lnTo>
                  <a:pt x="64594" y="1178950"/>
                </a:lnTo>
                <a:lnTo>
                  <a:pt x="66243" y="1136646"/>
                </a:lnTo>
                <a:lnTo>
                  <a:pt x="70092" y="1095022"/>
                </a:lnTo>
                <a:lnTo>
                  <a:pt x="68760" y="1047915"/>
                </a:lnTo>
                <a:lnTo>
                  <a:pt x="58738" y="1001320"/>
                </a:lnTo>
                <a:lnTo>
                  <a:pt x="54706" y="971290"/>
                </a:lnTo>
                <a:lnTo>
                  <a:pt x="47005" y="942910"/>
                </a:lnTo>
                <a:lnTo>
                  <a:pt x="45377" y="895532"/>
                </a:lnTo>
                <a:lnTo>
                  <a:pt x="45285" y="853894"/>
                </a:lnTo>
                <a:lnTo>
                  <a:pt x="45277" y="812637"/>
                </a:lnTo>
                <a:lnTo>
                  <a:pt x="45981" y="769739"/>
                </a:lnTo>
                <a:lnTo>
                  <a:pt x="50302" y="729688"/>
                </a:lnTo>
                <a:lnTo>
                  <a:pt x="51364" y="684435"/>
                </a:lnTo>
                <a:lnTo>
                  <a:pt x="51574" y="639799"/>
                </a:lnTo>
                <a:lnTo>
                  <a:pt x="51616" y="597010"/>
                </a:lnTo>
                <a:lnTo>
                  <a:pt x="48253" y="551218"/>
                </a:lnTo>
                <a:lnTo>
                  <a:pt x="46158" y="510614"/>
                </a:lnTo>
                <a:lnTo>
                  <a:pt x="48908" y="467304"/>
                </a:lnTo>
                <a:lnTo>
                  <a:pt x="50821" y="423191"/>
                </a:lnTo>
                <a:lnTo>
                  <a:pt x="54758" y="378841"/>
                </a:lnTo>
                <a:lnTo>
                  <a:pt x="57023" y="337792"/>
                </a:lnTo>
                <a:lnTo>
                  <a:pt x="54322" y="298818"/>
                </a:lnTo>
                <a:lnTo>
                  <a:pt x="52425" y="260459"/>
                </a:lnTo>
                <a:lnTo>
                  <a:pt x="48492" y="218911"/>
                </a:lnTo>
                <a:lnTo>
                  <a:pt x="36116" y="178692"/>
                </a:lnTo>
                <a:lnTo>
                  <a:pt x="22414" y="136594"/>
                </a:lnTo>
                <a:lnTo>
                  <a:pt x="9418" y="92840"/>
                </a:lnTo>
                <a:lnTo>
                  <a:pt x="0" y="55338"/>
                </a:lnTo>
                <a:lnTo>
                  <a:pt x="694" y="32826"/>
                </a:lnTo>
                <a:lnTo>
                  <a:pt x="717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MARTInkShape-1333"/>
          <p:cNvSpPr/>
          <p:nvPr>
            <p:custDataLst>
              <p:tags r:id="rId2"/>
            </p:custDataLst>
          </p:nvPr>
        </p:nvSpPr>
        <p:spPr>
          <a:xfrm>
            <a:off x="4076733" y="4718050"/>
            <a:ext cx="482515" cy="1819110"/>
          </a:xfrm>
          <a:custGeom>
            <a:avLst/>
            <a:gdLst/>
            <a:ahLst/>
            <a:cxnLst/>
            <a:rect l="0" t="0" r="0" b="0"/>
            <a:pathLst>
              <a:path w="482515" h="1819110">
                <a:moveTo>
                  <a:pt x="12667" y="63500"/>
                </a:moveTo>
                <a:lnTo>
                  <a:pt x="12667" y="63500"/>
                </a:lnTo>
                <a:lnTo>
                  <a:pt x="16038" y="63500"/>
                </a:lnTo>
                <a:lnTo>
                  <a:pt x="19574" y="61618"/>
                </a:lnTo>
                <a:lnTo>
                  <a:pt x="42705" y="43106"/>
                </a:lnTo>
                <a:lnTo>
                  <a:pt x="69453" y="34725"/>
                </a:lnTo>
                <a:lnTo>
                  <a:pt x="110265" y="28771"/>
                </a:lnTo>
                <a:lnTo>
                  <a:pt x="138876" y="22407"/>
                </a:lnTo>
                <a:lnTo>
                  <a:pt x="184071" y="25163"/>
                </a:lnTo>
                <a:lnTo>
                  <a:pt x="220331" y="27262"/>
                </a:lnTo>
                <a:lnTo>
                  <a:pt x="266226" y="36659"/>
                </a:lnTo>
                <a:lnTo>
                  <a:pt x="279236" y="39555"/>
                </a:lnTo>
                <a:lnTo>
                  <a:pt x="290147" y="44881"/>
                </a:lnTo>
                <a:lnTo>
                  <a:pt x="295447" y="49580"/>
                </a:lnTo>
                <a:lnTo>
                  <a:pt x="300154" y="56373"/>
                </a:lnTo>
                <a:lnTo>
                  <a:pt x="311494" y="87071"/>
                </a:lnTo>
                <a:lnTo>
                  <a:pt x="354628" y="132407"/>
                </a:lnTo>
                <a:lnTo>
                  <a:pt x="384479" y="162968"/>
                </a:lnTo>
                <a:lnTo>
                  <a:pt x="394058" y="182825"/>
                </a:lnTo>
                <a:lnTo>
                  <a:pt x="396044" y="185383"/>
                </a:lnTo>
                <a:lnTo>
                  <a:pt x="398251" y="191989"/>
                </a:lnTo>
                <a:lnTo>
                  <a:pt x="401375" y="203641"/>
                </a:lnTo>
                <a:lnTo>
                  <a:pt x="414913" y="236230"/>
                </a:lnTo>
                <a:lnTo>
                  <a:pt x="415339" y="246338"/>
                </a:lnTo>
                <a:lnTo>
                  <a:pt x="414465" y="251008"/>
                </a:lnTo>
                <a:lnTo>
                  <a:pt x="417257" y="261843"/>
                </a:lnTo>
                <a:lnTo>
                  <a:pt x="419977" y="267695"/>
                </a:lnTo>
                <a:lnTo>
                  <a:pt x="421118" y="279843"/>
                </a:lnTo>
                <a:lnTo>
                  <a:pt x="420684" y="292296"/>
                </a:lnTo>
                <a:lnTo>
                  <a:pt x="430104" y="336562"/>
                </a:lnTo>
                <a:lnTo>
                  <a:pt x="433156" y="353722"/>
                </a:lnTo>
                <a:lnTo>
                  <a:pt x="436647" y="371507"/>
                </a:lnTo>
                <a:lnTo>
                  <a:pt x="437988" y="414355"/>
                </a:lnTo>
                <a:lnTo>
                  <a:pt x="438100" y="455295"/>
                </a:lnTo>
                <a:lnTo>
                  <a:pt x="438115" y="500815"/>
                </a:lnTo>
                <a:lnTo>
                  <a:pt x="439998" y="545710"/>
                </a:lnTo>
                <a:lnTo>
                  <a:pt x="443878" y="584723"/>
                </a:lnTo>
                <a:lnTo>
                  <a:pt x="444389" y="626767"/>
                </a:lnTo>
                <a:lnTo>
                  <a:pt x="444460" y="672052"/>
                </a:lnTo>
                <a:lnTo>
                  <a:pt x="442584" y="704712"/>
                </a:lnTo>
                <a:lnTo>
                  <a:pt x="435007" y="749292"/>
                </a:lnTo>
                <a:lnTo>
                  <a:pt x="435089" y="760115"/>
                </a:lnTo>
                <a:lnTo>
                  <a:pt x="438094" y="805878"/>
                </a:lnTo>
                <a:lnTo>
                  <a:pt x="438101" y="808185"/>
                </a:lnTo>
                <a:lnTo>
                  <a:pt x="444350" y="850945"/>
                </a:lnTo>
                <a:lnTo>
                  <a:pt x="445157" y="876436"/>
                </a:lnTo>
                <a:lnTo>
                  <a:pt x="452582" y="918834"/>
                </a:lnTo>
                <a:lnTo>
                  <a:pt x="454110" y="921589"/>
                </a:lnTo>
                <a:lnTo>
                  <a:pt x="456898" y="949760"/>
                </a:lnTo>
                <a:lnTo>
                  <a:pt x="457160" y="993934"/>
                </a:lnTo>
                <a:lnTo>
                  <a:pt x="457167" y="1041390"/>
                </a:lnTo>
                <a:lnTo>
                  <a:pt x="459048" y="1083263"/>
                </a:lnTo>
                <a:lnTo>
                  <a:pt x="463634" y="1123034"/>
                </a:lnTo>
                <a:lnTo>
                  <a:pt x="468907" y="1169700"/>
                </a:lnTo>
                <a:lnTo>
                  <a:pt x="474766" y="1214623"/>
                </a:lnTo>
                <a:lnTo>
                  <a:pt x="476731" y="1261636"/>
                </a:lnTo>
                <a:lnTo>
                  <a:pt x="481205" y="1304071"/>
                </a:lnTo>
                <a:lnTo>
                  <a:pt x="482298" y="1349637"/>
                </a:lnTo>
                <a:lnTo>
                  <a:pt x="482514" y="1388245"/>
                </a:lnTo>
                <a:lnTo>
                  <a:pt x="480674" y="1427229"/>
                </a:lnTo>
                <a:lnTo>
                  <a:pt x="476804" y="1470177"/>
                </a:lnTo>
                <a:lnTo>
                  <a:pt x="471904" y="1515397"/>
                </a:lnTo>
                <a:lnTo>
                  <a:pt x="468105" y="1555061"/>
                </a:lnTo>
                <a:lnTo>
                  <a:pt x="464877" y="1568246"/>
                </a:lnTo>
                <a:lnTo>
                  <a:pt x="464827" y="1576826"/>
                </a:lnTo>
                <a:lnTo>
                  <a:pt x="467354" y="1589591"/>
                </a:lnTo>
                <a:lnTo>
                  <a:pt x="460659" y="1628038"/>
                </a:lnTo>
                <a:lnTo>
                  <a:pt x="461541" y="1642205"/>
                </a:lnTo>
                <a:lnTo>
                  <a:pt x="460121" y="1666562"/>
                </a:lnTo>
                <a:lnTo>
                  <a:pt x="461302" y="1681198"/>
                </a:lnTo>
                <a:lnTo>
                  <a:pt x="460117" y="1702046"/>
                </a:lnTo>
                <a:lnTo>
                  <a:pt x="468304" y="1735586"/>
                </a:lnTo>
                <a:lnTo>
                  <a:pt x="467292" y="1745273"/>
                </a:lnTo>
                <a:lnTo>
                  <a:pt x="450750" y="1790282"/>
                </a:lnTo>
                <a:lnTo>
                  <a:pt x="445849" y="1798276"/>
                </a:lnTo>
                <a:lnTo>
                  <a:pt x="438966" y="1804180"/>
                </a:lnTo>
                <a:lnTo>
                  <a:pt x="429322" y="1807274"/>
                </a:lnTo>
                <a:lnTo>
                  <a:pt x="386545" y="1814558"/>
                </a:lnTo>
                <a:lnTo>
                  <a:pt x="339594" y="1819109"/>
                </a:lnTo>
                <a:lnTo>
                  <a:pt x="296000" y="1816495"/>
                </a:lnTo>
                <a:lnTo>
                  <a:pt x="266209" y="1812782"/>
                </a:lnTo>
                <a:lnTo>
                  <a:pt x="222413" y="1800130"/>
                </a:lnTo>
                <a:lnTo>
                  <a:pt x="211385" y="1793294"/>
                </a:lnTo>
                <a:lnTo>
                  <a:pt x="198231" y="1789331"/>
                </a:lnTo>
                <a:lnTo>
                  <a:pt x="178712" y="1772433"/>
                </a:lnTo>
                <a:lnTo>
                  <a:pt x="152402" y="1727185"/>
                </a:lnTo>
                <a:lnTo>
                  <a:pt x="133318" y="1682192"/>
                </a:lnTo>
                <a:lnTo>
                  <a:pt x="116384" y="1638397"/>
                </a:lnTo>
                <a:lnTo>
                  <a:pt x="98039" y="1591673"/>
                </a:lnTo>
                <a:lnTo>
                  <a:pt x="90356" y="1549272"/>
                </a:lnTo>
                <a:lnTo>
                  <a:pt x="88998" y="1504381"/>
                </a:lnTo>
                <a:lnTo>
                  <a:pt x="84520" y="1462542"/>
                </a:lnTo>
                <a:lnTo>
                  <a:pt x="79409" y="1416903"/>
                </a:lnTo>
                <a:lnTo>
                  <a:pt x="80466" y="1376993"/>
                </a:lnTo>
                <a:lnTo>
                  <a:pt x="76872" y="1337189"/>
                </a:lnTo>
                <a:lnTo>
                  <a:pt x="69352" y="1293446"/>
                </a:lnTo>
                <a:lnTo>
                  <a:pt x="59878" y="1247296"/>
                </a:lnTo>
                <a:lnTo>
                  <a:pt x="50738" y="1201088"/>
                </a:lnTo>
                <a:lnTo>
                  <a:pt x="38342" y="1159246"/>
                </a:lnTo>
                <a:lnTo>
                  <a:pt x="27520" y="1113834"/>
                </a:lnTo>
                <a:lnTo>
                  <a:pt x="20276" y="1067722"/>
                </a:lnTo>
                <a:lnTo>
                  <a:pt x="12275" y="1020869"/>
                </a:lnTo>
                <a:lnTo>
                  <a:pt x="7101" y="973603"/>
                </a:lnTo>
                <a:lnTo>
                  <a:pt x="6472" y="934900"/>
                </a:lnTo>
                <a:lnTo>
                  <a:pt x="9719" y="893128"/>
                </a:lnTo>
                <a:lnTo>
                  <a:pt x="17154" y="849180"/>
                </a:lnTo>
                <a:lnTo>
                  <a:pt x="25417" y="806528"/>
                </a:lnTo>
                <a:lnTo>
                  <a:pt x="33843" y="764132"/>
                </a:lnTo>
                <a:lnTo>
                  <a:pt x="46666" y="721787"/>
                </a:lnTo>
                <a:lnTo>
                  <a:pt x="56725" y="677569"/>
                </a:lnTo>
                <a:lnTo>
                  <a:pt x="65506" y="631649"/>
                </a:lnTo>
                <a:lnTo>
                  <a:pt x="68965" y="587902"/>
                </a:lnTo>
                <a:lnTo>
                  <a:pt x="69649" y="541108"/>
                </a:lnTo>
                <a:lnTo>
                  <a:pt x="69784" y="497686"/>
                </a:lnTo>
                <a:lnTo>
                  <a:pt x="65446" y="455137"/>
                </a:lnTo>
                <a:lnTo>
                  <a:pt x="63858" y="414643"/>
                </a:lnTo>
                <a:lnTo>
                  <a:pt x="60173" y="375886"/>
                </a:lnTo>
                <a:lnTo>
                  <a:pt x="50612" y="330642"/>
                </a:lnTo>
                <a:lnTo>
                  <a:pt x="38898" y="293050"/>
                </a:lnTo>
                <a:lnTo>
                  <a:pt x="23702" y="248700"/>
                </a:lnTo>
                <a:lnTo>
                  <a:pt x="8659" y="203850"/>
                </a:lnTo>
                <a:lnTo>
                  <a:pt x="1251" y="171535"/>
                </a:lnTo>
                <a:lnTo>
                  <a:pt x="136" y="134067"/>
                </a:lnTo>
                <a:lnTo>
                  <a:pt x="0" y="94529"/>
                </a:lnTo>
                <a:lnTo>
                  <a:pt x="5437" y="51294"/>
                </a:lnTo>
                <a:lnTo>
                  <a:pt x="7807" y="42083"/>
                </a:lnTo>
                <a:lnTo>
                  <a:pt x="15078" y="27049"/>
                </a:lnTo>
                <a:lnTo>
                  <a:pt x="21029" y="20724"/>
                </a:lnTo>
                <a:lnTo>
                  <a:pt x="34194" y="13196"/>
                </a:lnTo>
                <a:lnTo>
                  <a:pt x="6981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252"/>
          <p:cNvGrpSpPr/>
          <p:nvPr/>
        </p:nvGrpSpPr>
        <p:grpSpPr>
          <a:xfrm>
            <a:off x="10028567" y="3022939"/>
            <a:ext cx="205529" cy="240962"/>
            <a:chOff x="10028567" y="3022939"/>
            <a:chExt cx="205529" cy="240962"/>
          </a:xfrm>
        </p:grpSpPr>
        <p:sp>
          <p:nvSpPr>
            <p:cNvPr id="282" name="SMARTInkShape-1334"/>
            <p:cNvSpPr/>
            <p:nvPr>
              <p:custDataLst>
                <p:tags r:id="rId241"/>
              </p:custDataLst>
            </p:nvPr>
          </p:nvSpPr>
          <p:spPr>
            <a:xfrm>
              <a:off x="10153650" y="3131695"/>
              <a:ext cx="80446" cy="132206"/>
            </a:xfrm>
            <a:custGeom>
              <a:avLst/>
              <a:gdLst/>
              <a:ahLst/>
              <a:cxnLst/>
              <a:rect l="0" t="0" r="0" b="0"/>
              <a:pathLst>
                <a:path w="80446" h="132206">
                  <a:moveTo>
                    <a:pt x="6350" y="11555"/>
                  </a:moveTo>
                  <a:lnTo>
                    <a:pt x="6350" y="11555"/>
                  </a:lnTo>
                  <a:lnTo>
                    <a:pt x="9720" y="8184"/>
                  </a:lnTo>
                  <a:lnTo>
                    <a:pt x="30978" y="1429"/>
                  </a:lnTo>
                  <a:lnTo>
                    <a:pt x="41049" y="0"/>
                  </a:lnTo>
                  <a:lnTo>
                    <a:pt x="48347" y="1245"/>
                  </a:lnTo>
                  <a:lnTo>
                    <a:pt x="51281" y="2565"/>
                  </a:lnTo>
                  <a:lnTo>
                    <a:pt x="53239" y="4856"/>
                  </a:lnTo>
                  <a:lnTo>
                    <a:pt x="55411" y="11165"/>
                  </a:lnTo>
                  <a:lnTo>
                    <a:pt x="54579" y="14822"/>
                  </a:lnTo>
                  <a:lnTo>
                    <a:pt x="44987" y="28951"/>
                  </a:lnTo>
                  <a:lnTo>
                    <a:pt x="33036" y="41954"/>
                  </a:lnTo>
                  <a:lnTo>
                    <a:pt x="33313" y="42404"/>
                  </a:lnTo>
                  <a:lnTo>
                    <a:pt x="55336" y="48278"/>
                  </a:lnTo>
                  <a:lnTo>
                    <a:pt x="62290" y="48737"/>
                  </a:lnTo>
                  <a:lnTo>
                    <a:pt x="67632" y="50454"/>
                  </a:lnTo>
                  <a:lnTo>
                    <a:pt x="75450" y="56125"/>
                  </a:lnTo>
                  <a:lnTo>
                    <a:pt x="79396" y="63349"/>
                  </a:lnTo>
                  <a:lnTo>
                    <a:pt x="80445" y="67251"/>
                  </a:lnTo>
                  <a:lnTo>
                    <a:pt x="75971" y="79113"/>
                  </a:lnTo>
                  <a:lnTo>
                    <a:pt x="66220" y="93086"/>
                  </a:lnTo>
                  <a:lnTo>
                    <a:pt x="52478" y="106352"/>
                  </a:lnTo>
                  <a:lnTo>
                    <a:pt x="0" y="132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35"/>
            <p:cNvSpPr/>
            <p:nvPr>
              <p:custDataLst>
                <p:tags r:id="rId242"/>
              </p:custDataLst>
            </p:nvPr>
          </p:nvSpPr>
          <p:spPr>
            <a:xfrm>
              <a:off x="10028567" y="3022939"/>
              <a:ext cx="125084" cy="150694"/>
            </a:xfrm>
            <a:custGeom>
              <a:avLst/>
              <a:gdLst/>
              <a:ahLst/>
              <a:cxnLst/>
              <a:rect l="0" t="0" r="0" b="0"/>
              <a:pathLst>
                <a:path w="125084" h="150694">
                  <a:moveTo>
                    <a:pt x="106033" y="12361"/>
                  </a:moveTo>
                  <a:lnTo>
                    <a:pt x="106033" y="12361"/>
                  </a:lnTo>
                  <a:lnTo>
                    <a:pt x="102662" y="8990"/>
                  </a:lnTo>
                  <a:lnTo>
                    <a:pt x="101006" y="5454"/>
                  </a:lnTo>
                  <a:lnTo>
                    <a:pt x="100566" y="3523"/>
                  </a:lnTo>
                  <a:lnTo>
                    <a:pt x="99566" y="2235"/>
                  </a:lnTo>
                  <a:lnTo>
                    <a:pt x="96573" y="806"/>
                  </a:lnTo>
                  <a:lnTo>
                    <a:pt x="87551" y="0"/>
                  </a:lnTo>
                  <a:lnTo>
                    <a:pt x="69200" y="6504"/>
                  </a:lnTo>
                  <a:lnTo>
                    <a:pt x="29942" y="38362"/>
                  </a:lnTo>
                  <a:lnTo>
                    <a:pt x="22826" y="48847"/>
                  </a:lnTo>
                  <a:lnTo>
                    <a:pt x="18258" y="63705"/>
                  </a:lnTo>
                  <a:lnTo>
                    <a:pt x="19999" y="66346"/>
                  </a:lnTo>
                  <a:lnTo>
                    <a:pt x="45103" y="82150"/>
                  </a:lnTo>
                  <a:lnTo>
                    <a:pt x="46362" y="84287"/>
                  </a:lnTo>
                  <a:lnTo>
                    <a:pt x="46496" y="86417"/>
                  </a:lnTo>
                  <a:lnTo>
                    <a:pt x="44764" y="90666"/>
                  </a:lnTo>
                  <a:lnTo>
                    <a:pt x="22106" y="113193"/>
                  </a:lnTo>
                  <a:lnTo>
                    <a:pt x="7788" y="126433"/>
                  </a:lnTo>
                  <a:lnTo>
                    <a:pt x="958" y="137412"/>
                  </a:lnTo>
                  <a:lnTo>
                    <a:pt x="0" y="140178"/>
                  </a:lnTo>
                  <a:lnTo>
                    <a:pt x="65" y="142728"/>
                  </a:lnTo>
                  <a:lnTo>
                    <a:pt x="2023" y="147442"/>
                  </a:lnTo>
                  <a:lnTo>
                    <a:pt x="4940" y="148982"/>
                  </a:lnTo>
                  <a:lnTo>
                    <a:pt x="13832" y="150693"/>
                  </a:lnTo>
                  <a:lnTo>
                    <a:pt x="51993" y="146721"/>
                  </a:lnTo>
                  <a:lnTo>
                    <a:pt x="96535" y="139143"/>
                  </a:lnTo>
                  <a:lnTo>
                    <a:pt x="125083" y="133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253"/>
          <p:cNvGrpSpPr/>
          <p:nvPr/>
        </p:nvGrpSpPr>
        <p:grpSpPr>
          <a:xfrm>
            <a:off x="8949841" y="2472621"/>
            <a:ext cx="727560" cy="789295"/>
            <a:chOff x="8949841" y="2472621"/>
            <a:chExt cx="727560" cy="789295"/>
          </a:xfrm>
        </p:grpSpPr>
        <p:sp>
          <p:nvSpPr>
            <p:cNvPr id="285" name="SMARTInkShape-1336"/>
            <p:cNvSpPr/>
            <p:nvPr>
              <p:custDataLst>
                <p:tags r:id="rId237"/>
              </p:custDataLst>
            </p:nvPr>
          </p:nvSpPr>
          <p:spPr>
            <a:xfrm>
              <a:off x="9531350" y="3177866"/>
              <a:ext cx="146051" cy="84050"/>
            </a:xfrm>
            <a:custGeom>
              <a:avLst/>
              <a:gdLst/>
              <a:ahLst/>
              <a:cxnLst/>
              <a:rect l="0" t="0" r="0" b="0"/>
              <a:pathLst>
                <a:path w="146051" h="84050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20264" y="0"/>
                  </a:lnTo>
                  <a:lnTo>
                    <a:pt x="29232" y="1465"/>
                  </a:lnTo>
                  <a:lnTo>
                    <a:pt x="38843" y="6257"/>
                  </a:lnTo>
                  <a:lnTo>
                    <a:pt x="40713" y="8860"/>
                  </a:lnTo>
                  <a:lnTo>
                    <a:pt x="42790" y="15516"/>
                  </a:lnTo>
                  <a:lnTo>
                    <a:pt x="40587" y="30567"/>
                  </a:lnTo>
                  <a:lnTo>
                    <a:pt x="12939" y="72021"/>
                  </a:lnTo>
                  <a:lnTo>
                    <a:pt x="12154" y="75987"/>
                  </a:lnTo>
                  <a:lnTo>
                    <a:pt x="12335" y="79336"/>
                  </a:lnTo>
                  <a:lnTo>
                    <a:pt x="13868" y="81568"/>
                  </a:lnTo>
                  <a:lnTo>
                    <a:pt x="16301" y="83057"/>
                  </a:lnTo>
                  <a:lnTo>
                    <a:pt x="19333" y="84049"/>
                  </a:lnTo>
                  <a:lnTo>
                    <a:pt x="37086" y="82075"/>
                  </a:lnTo>
                  <a:lnTo>
                    <a:pt x="84283" y="60583"/>
                  </a:lnTo>
                  <a:lnTo>
                    <a:pt x="125240" y="43685"/>
                  </a:lnTo>
                  <a:lnTo>
                    <a:pt x="146050" y="35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37"/>
            <p:cNvSpPr/>
            <p:nvPr>
              <p:custDataLst>
                <p:tags r:id="rId238"/>
              </p:custDataLst>
            </p:nvPr>
          </p:nvSpPr>
          <p:spPr>
            <a:xfrm>
              <a:off x="9370935" y="3067128"/>
              <a:ext cx="96916" cy="167651"/>
            </a:xfrm>
            <a:custGeom>
              <a:avLst/>
              <a:gdLst/>
              <a:ahLst/>
              <a:cxnLst/>
              <a:rect l="0" t="0" r="0" b="0"/>
              <a:pathLst>
                <a:path w="96916" h="167651">
                  <a:moveTo>
                    <a:pt x="58815" y="6272"/>
                  </a:moveTo>
                  <a:lnTo>
                    <a:pt x="58815" y="6272"/>
                  </a:lnTo>
                  <a:lnTo>
                    <a:pt x="62185" y="2901"/>
                  </a:lnTo>
                  <a:lnTo>
                    <a:pt x="62472" y="1908"/>
                  </a:lnTo>
                  <a:lnTo>
                    <a:pt x="61959" y="1246"/>
                  </a:lnTo>
                  <a:lnTo>
                    <a:pt x="59437" y="183"/>
                  </a:lnTo>
                  <a:lnTo>
                    <a:pt x="55626" y="0"/>
                  </a:lnTo>
                  <a:lnTo>
                    <a:pt x="46659" y="3316"/>
                  </a:lnTo>
                  <a:lnTo>
                    <a:pt x="22260" y="20896"/>
                  </a:lnTo>
                  <a:lnTo>
                    <a:pt x="1284" y="47605"/>
                  </a:lnTo>
                  <a:lnTo>
                    <a:pt x="0" y="52171"/>
                  </a:lnTo>
                  <a:lnTo>
                    <a:pt x="455" y="61009"/>
                  </a:lnTo>
                  <a:lnTo>
                    <a:pt x="4676" y="73917"/>
                  </a:lnTo>
                  <a:lnTo>
                    <a:pt x="8613" y="76769"/>
                  </a:lnTo>
                  <a:lnTo>
                    <a:pt x="55582" y="87164"/>
                  </a:lnTo>
                  <a:lnTo>
                    <a:pt x="71740" y="88495"/>
                  </a:lnTo>
                  <a:lnTo>
                    <a:pt x="72368" y="90015"/>
                  </a:lnTo>
                  <a:lnTo>
                    <a:pt x="69307" y="95467"/>
                  </a:lnTo>
                  <a:lnTo>
                    <a:pt x="23863" y="131218"/>
                  </a:lnTo>
                  <a:lnTo>
                    <a:pt x="13808" y="143874"/>
                  </a:lnTo>
                  <a:lnTo>
                    <a:pt x="10589" y="152330"/>
                  </a:lnTo>
                  <a:lnTo>
                    <a:pt x="9730" y="156561"/>
                  </a:lnTo>
                  <a:lnTo>
                    <a:pt x="10571" y="159381"/>
                  </a:lnTo>
                  <a:lnTo>
                    <a:pt x="12540" y="161262"/>
                  </a:lnTo>
                  <a:lnTo>
                    <a:pt x="32584" y="167650"/>
                  </a:lnTo>
                  <a:lnTo>
                    <a:pt x="55589" y="166898"/>
                  </a:lnTo>
                  <a:lnTo>
                    <a:pt x="96915" y="152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38"/>
            <p:cNvSpPr/>
            <p:nvPr>
              <p:custDataLst>
                <p:tags r:id="rId239"/>
              </p:custDataLst>
            </p:nvPr>
          </p:nvSpPr>
          <p:spPr>
            <a:xfrm>
              <a:off x="9137650" y="2565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4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339"/>
            <p:cNvSpPr/>
            <p:nvPr>
              <p:custDataLst>
                <p:tags r:id="rId240"/>
              </p:custDataLst>
            </p:nvPr>
          </p:nvSpPr>
          <p:spPr>
            <a:xfrm>
              <a:off x="8949841" y="2472621"/>
              <a:ext cx="98910" cy="136237"/>
            </a:xfrm>
            <a:custGeom>
              <a:avLst/>
              <a:gdLst/>
              <a:ahLst/>
              <a:cxnLst/>
              <a:rect l="0" t="0" r="0" b="0"/>
              <a:pathLst>
                <a:path w="98910" h="136237">
                  <a:moveTo>
                    <a:pt x="73509" y="16579"/>
                  </a:moveTo>
                  <a:lnTo>
                    <a:pt x="73509" y="16579"/>
                  </a:lnTo>
                  <a:lnTo>
                    <a:pt x="68440" y="3487"/>
                  </a:lnTo>
                  <a:lnTo>
                    <a:pt x="64670" y="177"/>
                  </a:lnTo>
                  <a:lnTo>
                    <a:pt x="61972" y="0"/>
                  </a:lnTo>
                  <a:lnTo>
                    <a:pt x="55212" y="1684"/>
                  </a:lnTo>
                  <a:lnTo>
                    <a:pt x="38667" y="14290"/>
                  </a:lnTo>
                  <a:lnTo>
                    <a:pt x="12972" y="42514"/>
                  </a:lnTo>
                  <a:lnTo>
                    <a:pt x="7798" y="54917"/>
                  </a:lnTo>
                  <a:lnTo>
                    <a:pt x="3665" y="101410"/>
                  </a:lnTo>
                  <a:lnTo>
                    <a:pt x="3661" y="107644"/>
                  </a:lnTo>
                  <a:lnTo>
                    <a:pt x="1778" y="111851"/>
                  </a:lnTo>
                  <a:lnTo>
                    <a:pt x="288" y="113960"/>
                  </a:lnTo>
                  <a:lnTo>
                    <a:pt x="0" y="116072"/>
                  </a:lnTo>
                  <a:lnTo>
                    <a:pt x="1563" y="120300"/>
                  </a:lnTo>
                  <a:lnTo>
                    <a:pt x="6408" y="126647"/>
                  </a:lnTo>
                  <a:lnTo>
                    <a:pt x="12171" y="128998"/>
                  </a:lnTo>
                  <a:lnTo>
                    <a:pt x="39768" y="136236"/>
                  </a:lnTo>
                  <a:lnTo>
                    <a:pt x="77263" y="128303"/>
                  </a:lnTo>
                  <a:lnTo>
                    <a:pt x="98909" y="118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254"/>
          <p:cNvGrpSpPr/>
          <p:nvPr/>
        </p:nvGrpSpPr>
        <p:grpSpPr>
          <a:xfrm>
            <a:off x="10065620" y="2655183"/>
            <a:ext cx="948570" cy="265818"/>
            <a:chOff x="10065620" y="2655183"/>
            <a:chExt cx="948570" cy="265818"/>
          </a:xfrm>
        </p:grpSpPr>
        <p:sp>
          <p:nvSpPr>
            <p:cNvPr id="290" name="SMARTInkShape-1340"/>
            <p:cNvSpPr/>
            <p:nvPr>
              <p:custDataLst>
                <p:tags r:id="rId228"/>
              </p:custDataLst>
            </p:nvPr>
          </p:nvSpPr>
          <p:spPr>
            <a:xfrm>
              <a:off x="10922000" y="2692400"/>
              <a:ext cx="92190" cy="203201"/>
            </a:xfrm>
            <a:custGeom>
              <a:avLst/>
              <a:gdLst/>
              <a:ahLst/>
              <a:cxnLst/>
              <a:rect l="0" t="0" r="0" b="0"/>
              <a:pathLst>
                <a:path w="92190" h="20320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50701" y="6742"/>
                  </a:lnTo>
                  <a:lnTo>
                    <a:pt x="69821" y="24419"/>
                  </a:lnTo>
                  <a:lnTo>
                    <a:pt x="88891" y="57643"/>
                  </a:lnTo>
                  <a:lnTo>
                    <a:pt x="92189" y="84650"/>
                  </a:lnTo>
                  <a:lnTo>
                    <a:pt x="91093" y="98767"/>
                  </a:lnTo>
                  <a:lnTo>
                    <a:pt x="80469" y="125741"/>
                  </a:lnTo>
                  <a:lnTo>
                    <a:pt x="61163" y="15184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341"/>
            <p:cNvSpPr/>
            <p:nvPr>
              <p:custDataLst>
                <p:tags r:id="rId229"/>
              </p:custDataLst>
            </p:nvPr>
          </p:nvSpPr>
          <p:spPr>
            <a:xfrm>
              <a:off x="10687050" y="2667000"/>
              <a:ext cx="101601" cy="171451"/>
            </a:xfrm>
            <a:custGeom>
              <a:avLst/>
              <a:gdLst/>
              <a:ahLst/>
              <a:cxnLst/>
              <a:rect l="0" t="0" r="0" b="0"/>
              <a:pathLst>
                <a:path w="101601" h="171451">
                  <a:moveTo>
                    <a:pt x="101600" y="0"/>
                  </a:moveTo>
                  <a:lnTo>
                    <a:pt x="101600" y="0"/>
                  </a:lnTo>
                  <a:lnTo>
                    <a:pt x="87098" y="16620"/>
                  </a:lnTo>
                  <a:lnTo>
                    <a:pt x="68031" y="54292"/>
                  </a:lnTo>
                  <a:lnTo>
                    <a:pt x="48379" y="91816"/>
                  </a:lnTo>
                  <a:lnTo>
                    <a:pt x="24683" y="13233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342"/>
            <p:cNvSpPr/>
            <p:nvPr>
              <p:custDataLst>
                <p:tags r:id="rId230"/>
              </p:custDataLst>
            </p:nvPr>
          </p:nvSpPr>
          <p:spPr>
            <a:xfrm>
              <a:off x="10801350" y="2807922"/>
              <a:ext cx="62649" cy="108736"/>
            </a:xfrm>
            <a:custGeom>
              <a:avLst/>
              <a:gdLst/>
              <a:ahLst/>
              <a:cxnLst/>
              <a:rect l="0" t="0" r="0" b="0"/>
              <a:pathLst>
                <a:path w="62649" h="108736">
                  <a:moveTo>
                    <a:pt x="6350" y="17828"/>
                  </a:moveTo>
                  <a:lnTo>
                    <a:pt x="6350" y="17828"/>
                  </a:lnTo>
                  <a:lnTo>
                    <a:pt x="12126" y="12758"/>
                  </a:lnTo>
                  <a:lnTo>
                    <a:pt x="33482" y="1527"/>
                  </a:lnTo>
                  <a:lnTo>
                    <a:pt x="39106" y="0"/>
                  </a:lnTo>
                  <a:lnTo>
                    <a:pt x="40887" y="1004"/>
                  </a:lnTo>
                  <a:lnTo>
                    <a:pt x="42075" y="3084"/>
                  </a:lnTo>
                  <a:lnTo>
                    <a:pt x="42866" y="5882"/>
                  </a:lnTo>
                  <a:lnTo>
                    <a:pt x="41865" y="12754"/>
                  </a:lnTo>
                  <a:lnTo>
                    <a:pt x="39069" y="19806"/>
                  </a:lnTo>
                  <a:lnTo>
                    <a:pt x="34233" y="28448"/>
                  </a:lnTo>
                  <a:lnTo>
                    <a:pt x="32076" y="44374"/>
                  </a:lnTo>
                  <a:lnTo>
                    <a:pt x="32673" y="46108"/>
                  </a:lnTo>
                  <a:lnTo>
                    <a:pt x="33775" y="47265"/>
                  </a:lnTo>
                  <a:lnTo>
                    <a:pt x="36883" y="48550"/>
                  </a:lnTo>
                  <a:lnTo>
                    <a:pt x="48762" y="50193"/>
                  </a:lnTo>
                  <a:lnTo>
                    <a:pt x="52951" y="52909"/>
                  </a:lnTo>
                  <a:lnTo>
                    <a:pt x="62648" y="68518"/>
                  </a:lnTo>
                  <a:lnTo>
                    <a:pt x="62226" y="76315"/>
                  </a:lnTo>
                  <a:lnTo>
                    <a:pt x="54232" y="94387"/>
                  </a:lnTo>
                  <a:lnTo>
                    <a:pt x="45034" y="104771"/>
                  </a:lnTo>
                  <a:lnTo>
                    <a:pt x="40605" y="107540"/>
                  </a:lnTo>
                  <a:lnTo>
                    <a:pt x="30041" y="108735"/>
                  </a:lnTo>
                  <a:lnTo>
                    <a:pt x="24261" y="108066"/>
                  </a:lnTo>
                  <a:lnTo>
                    <a:pt x="14075" y="101678"/>
                  </a:lnTo>
                  <a:lnTo>
                    <a:pt x="0" y="876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343"/>
            <p:cNvSpPr/>
            <p:nvPr>
              <p:custDataLst>
                <p:tags r:id="rId231"/>
              </p:custDataLst>
            </p:nvPr>
          </p:nvSpPr>
          <p:spPr>
            <a:xfrm>
              <a:off x="10648950" y="268605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0" y="0"/>
                  </a:moveTo>
                  <a:lnTo>
                    <a:pt x="0" y="0"/>
                  </a:lnTo>
                  <a:lnTo>
                    <a:pt x="6743" y="3371"/>
                  </a:lnTo>
                  <a:lnTo>
                    <a:pt x="42063" y="48184"/>
                  </a:lnTo>
                  <a:lnTo>
                    <a:pt x="73742" y="90918"/>
                  </a:lnTo>
                  <a:lnTo>
                    <a:pt x="92404" y="121326"/>
                  </a:lnTo>
                  <a:lnTo>
                    <a:pt x="1016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344"/>
            <p:cNvSpPr/>
            <p:nvPr>
              <p:custDataLst>
                <p:tags r:id="rId232"/>
              </p:custDataLst>
            </p:nvPr>
          </p:nvSpPr>
          <p:spPr>
            <a:xfrm>
              <a:off x="10502900" y="28829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2316" y="10844"/>
                  </a:lnTo>
                  <a:lnTo>
                    <a:pt x="14452" y="2532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345"/>
            <p:cNvSpPr/>
            <p:nvPr>
              <p:custDataLst>
                <p:tags r:id="rId233"/>
              </p:custDataLst>
            </p:nvPr>
          </p:nvSpPr>
          <p:spPr>
            <a:xfrm>
              <a:off x="10394950" y="2796182"/>
              <a:ext cx="64268" cy="118469"/>
            </a:xfrm>
            <a:custGeom>
              <a:avLst/>
              <a:gdLst/>
              <a:ahLst/>
              <a:cxnLst/>
              <a:rect l="0" t="0" r="0" b="0"/>
              <a:pathLst>
                <a:path w="64268" h="118469">
                  <a:moveTo>
                    <a:pt x="0" y="29568"/>
                  </a:moveTo>
                  <a:lnTo>
                    <a:pt x="0" y="29568"/>
                  </a:lnTo>
                  <a:lnTo>
                    <a:pt x="8839" y="15262"/>
                  </a:lnTo>
                  <a:lnTo>
                    <a:pt x="21668" y="5182"/>
                  </a:lnTo>
                  <a:lnTo>
                    <a:pt x="31033" y="1091"/>
                  </a:lnTo>
                  <a:lnTo>
                    <a:pt x="35504" y="0"/>
                  </a:lnTo>
                  <a:lnTo>
                    <a:pt x="42356" y="669"/>
                  </a:lnTo>
                  <a:lnTo>
                    <a:pt x="45169" y="1836"/>
                  </a:lnTo>
                  <a:lnTo>
                    <a:pt x="47046" y="4024"/>
                  </a:lnTo>
                  <a:lnTo>
                    <a:pt x="49132" y="10219"/>
                  </a:lnTo>
                  <a:lnTo>
                    <a:pt x="48278" y="13846"/>
                  </a:lnTo>
                  <a:lnTo>
                    <a:pt x="26686" y="50377"/>
                  </a:lnTo>
                  <a:lnTo>
                    <a:pt x="26963" y="51202"/>
                  </a:lnTo>
                  <a:lnTo>
                    <a:pt x="27853" y="51046"/>
                  </a:lnTo>
                  <a:lnTo>
                    <a:pt x="29152" y="50237"/>
                  </a:lnTo>
                  <a:lnTo>
                    <a:pt x="34351" y="49097"/>
                  </a:lnTo>
                  <a:lnTo>
                    <a:pt x="43731" y="48760"/>
                  </a:lnTo>
                  <a:lnTo>
                    <a:pt x="49539" y="50562"/>
                  </a:lnTo>
                  <a:lnTo>
                    <a:pt x="52075" y="52031"/>
                  </a:lnTo>
                  <a:lnTo>
                    <a:pt x="62388" y="64211"/>
                  </a:lnTo>
                  <a:lnTo>
                    <a:pt x="64172" y="69597"/>
                  </a:lnTo>
                  <a:lnTo>
                    <a:pt x="64267" y="81225"/>
                  </a:lnTo>
                  <a:lnTo>
                    <a:pt x="60079" y="91568"/>
                  </a:lnTo>
                  <a:lnTo>
                    <a:pt x="52807" y="100868"/>
                  </a:lnTo>
                  <a:lnTo>
                    <a:pt x="31750" y="118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346"/>
            <p:cNvSpPr/>
            <p:nvPr>
              <p:custDataLst>
                <p:tags r:id="rId234"/>
              </p:custDataLst>
            </p:nvPr>
          </p:nvSpPr>
          <p:spPr>
            <a:xfrm>
              <a:off x="10315957" y="2655183"/>
              <a:ext cx="53594" cy="183268"/>
            </a:xfrm>
            <a:custGeom>
              <a:avLst/>
              <a:gdLst/>
              <a:ahLst/>
              <a:cxnLst/>
              <a:rect l="0" t="0" r="0" b="0"/>
              <a:pathLst>
                <a:path w="53594" h="183268">
                  <a:moveTo>
                    <a:pt x="53593" y="5467"/>
                  </a:moveTo>
                  <a:lnTo>
                    <a:pt x="53593" y="5467"/>
                  </a:lnTo>
                  <a:lnTo>
                    <a:pt x="50222" y="2096"/>
                  </a:lnTo>
                  <a:lnTo>
                    <a:pt x="46686" y="441"/>
                  </a:lnTo>
                  <a:lnTo>
                    <a:pt x="44754" y="0"/>
                  </a:lnTo>
                  <a:lnTo>
                    <a:pt x="31924" y="9492"/>
                  </a:lnTo>
                  <a:lnTo>
                    <a:pt x="24442" y="21837"/>
                  </a:lnTo>
                  <a:lnTo>
                    <a:pt x="11601" y="61689"/>
                  </a:lnTo>
                  <a:lnTo>
                    <a:pt x="2859" y="101370"/>
                  </a:lnTo>
                  <a:lnTo>
                    <a:pt x="0" y="122174"/>
                  </a:lnTo>
                  <a:lnTo>
                    <a:pt x="2287" y="168096"/>
                  </a:lnTo>
                  <a:lnTo>
                    <a:pt x="2793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347"/>
            <p:cNvSpPr/>
            <p:nvPr>
              <p:custDataLst>
                <p:tags r:id="rId235"/>
              </p:custDataLst>
            </p:nvPr>
          </p:nvSpPr>
          <p:spPr>
            <a:xfrm>
              <a:off x="10236198" y="2667000"/>
              <a:ext cx="88903" cy="101601"/>
            </a:xfrm>
            <a:custGeom>
              <a:avLst/>
              <a:gdLst/>
              <a:ahLst/>
              <a:cxnLst/>
              <a:rect l="0" t="0" r="0" b="0"/>
              <a:pathLst>
                <a:path w="88903" h="1016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3372" y="12209"/>
                  </a:lnTo>
                  <a:lnTo>
                    <a:pt x="41442" y="53803"/>
                  </a:lnTo>
                  <a:lnTo>
                    <a:pt x="88902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348"/>
            <p:cNvSpPr/>
            <p:nvPr>
              <p:custDataLst>
                <p:tags r:id="rId236"/>
              </p:custDataLst>
            </p:nvPr>
          </p:nvSpPr>
          <p:spPr>
            <a:xfrm>
              <a:off x="10065620" y="2674233"/>
              <a:ext cx="81681" cy="195968"/>
            </a:xfrm>
            <a:custGeom>
              <a:avLst/>
              <a:gdLst/>
              <a:ahLst/>
              <a:cxnLst/>
              <a:rect l="0" t="0" r="0" b="0"/>
              <a:pathLst>
                <a:path w="81681" h="195968">
                  <a:moveTo>
                    <a:pt x="68980" y="5467"/>
                  </a:moveTo>
                  <a:lnTo>
                    <a:pt x="68980" y="5467"/>
                  </a:lnTo>
                  <a:lnTo>
                    <a:pt x="65609" y="2096"/>
                  </a:lnTo>
                  <a:lnTo>
                    <a:pt x="60191" y="441"/>
                  </a:lnTo>
                  <a:lnTo>
                    <a:pt x="56770" y="0"/>
                  </a:lnTo>
                  <a:lnTo>
                    <a:pt x="45215" y="2750"/>
                  </a:lnTo>
                  <a:lnTo>
                    <a:pt x="29482" y="18146"/>
                  </a:lnTo>
                  <a:lnTo>
                    <a:pt x="14786" y="57437"/>
                  </a:lnTo>
                  <a:lnTo>
                    <a:pt x="5854" y="91359"/>
                  </a:lnTo>
                  <a:lnTo>
                    <a:pt x="0" y="126191"/>
                  </a:lnTo>
                  <a:lnTo>
                    <a:pt x="2103" y="158135"/>
                  </a:lnTo>
                  <a:lnTo>
                    <a:pt x="13386" y="181269"/>
                  </a:lnTo>
                  <a:lnTo>
                    <a:pt x="21334" y="190402"/>
                  </a:lnTo>
                  <a:lnTo>
                    <a:pt x="31571" y="195079"/>
                  </a:lnTo>
                  <a:lnTo>
                    <a:pt x="81680" y="195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255"/>
          <p:cNvGrpSpPr/>
          <p:nvPr/>
        </p:nvGrpSpPr>
        <p:grpSpPr>
          <a:xfrm>
            <a:off x="8964845" y="3336729"/>
            <a:ext cx="838679" cy="339922"/>
            <a:chOff x="8964845" y="3336729"/>
            <a:chExt cx="838679" cy="339922"/>
          </a:xfrm>
        </p:grpSpPr>
        <p:sp>
          <p:nvSpPr>
            <p:cNvPr id="300" name="SMARTInkShape-1349"/>
            <p:cNvSpPr/>
            <p:nvPr>
              <p:custDataLst>
                <p:tags r:id="rId219"/>
              </p:custDataLst>
            </p:nvPr>
          </p:nvSpPr>
          <p:spPr>
            <a:xfrm>
              <a:off x="9692791" y="3409950"/>
              <a:ext cx="110733" cy="266701"/>
            </a:xfrm>
            <a:custGeom>
              <a:avLst/>
              <a:gdLst/>
              <a:ahLst/>
              <a:cxnLst/>
              <a:rect l="0" t="0" r="0" b="0"/>
              <a:pathLst>
                <a:path w="110733" h="266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9780" y="3371"/>
                  </a:lnTo>
                  <a:lnTo>
                    <a:pt x="46885" y="30443"/>
                  </a:lnTo>
                  <a:lnTo>
                    <a:pt x="81378" y="66170"/>
                  </a:lnTo>
                  <a:lnTo>
                    <a:pt x="101701" y="99965"/>
                  </a:lnTo>
                  <a:lnTo>
                    <a:pt x="110732" y="138503"/>
                  </a:lnTo>
                  <a:lnTo>
                    <a:pt x="107221" y="177267"/>
                  </a:lnTo>
                  <a:lnTo>
                    <a:pt x="96959" y="212841"/>
                  </a:lnTo>
                  <a:lnTo>
                    <a:pt x="73509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350"/>
            <p:cNvSpPr/>
            <p:nvPr>
              <p:custDataLst>
                <p:tags r:id="rId220"/>
              </p:custDataLst>
            </p:nvPr>
          </p:nvSpPr>
          <p:spPr>
            <a:xfrm>
              <a:off x="9569712" y="3518488"/>
              <a:ext cx="82289" cy="73636"/>
            </a:xfrm>
            <a:custGeom>
              <a:avLst/>
              <a:gdLst/>
              <a:ahLst/>
              <a:cxnLst/>
              <a:rect l="0" t="0" r="0" b="0"/>
              <a:pathLst>
                <a:path w="82289" h="73636">
                  <a:moveTo>
                    <a:pt x="6088" y="5762"/>
                  </a:moveTo>
                  <a:lnTo>
                    <a:pt x="6088" y="5762"/>
                  </a:lnTo>
                  <a:lnTo>
                    <a:pt x="621" y="5762"/>
                  </a:lnTo>
                  <a:lnTo>
                    <a:pt x="326" y="5056"/>
                  </a:lnTo>
                  <a:lnTo>
                    <a:pt x="0" y="2391"/>
                  </a:lnTo>
                  <a:lnTo>
                    <a:pt x="1323" y="1398"/>
                  </a:lnTo>
                  <a:lnTo>
                    <a:pt x="10633" y="0"/>
                  </a:lnTo>
                  <a:lnTo>
                    <a:pt x="25779" y="292"/>
                  </a:lnTo>
                  <a:lnTo>
                    <a:pt x="35065" y="2860"/>
                  </a:lnTo>
                  <a:lnTo>
                    <a:pt x="38107" y="4533"/>
                  </a:lnTo>
                  <a:lnTo>
                    <a:pt x="40134" y="6354"/>
                  </a:lnTo>
                  <a:lnTo>
                    <a:pt x="41486" y="8273"/>
                  </a:lnTo>
                  <a:lnTo>
                    <a:pt x="41104" y="16051"/>
                  </a:lnTo>
                  <a:lnTo>
                    <a:pt x="37878" y="26562"/>
                  </a:lnTo>
                  <a:lnTo>
                    <a:pt x="28073" y="50558"/>
                  </a:lnTo>
                  <a:lnTo>
                    <a:pt x="25717" y="68938"/>
                  </a:lnTo>
                  <a:lnTo>
                    <a:pt x="26228" y="71163"/>
                  </a:lnTo>
                  <a:lnTo>
                    <a:pt x="27277" y="72646"/>
                  </a:lnTo>
                  <a:lnTo>
                    <a:pt x="28680" y="73635"/>
                  </a:lnTo>
                  <a:lnTo>
                    <a:pt x="35885" y="72852"/>
                  </a:lnTo>
                  <a:lnTo>
                    <a:pt x="82288" y="565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351"/>
            <p:cNvSpPr/>
            <p:nvPr>
              <p:custDataLst>
                <p:tags r:id="rId221"/>
              </p:custDataLst>
            </p:nvPr>
          </p:nvSpPr>
          <p:spPr>
            <a:xfrm>
              <a:off x="9474200" y="3377821"/>
              <a:ext cx="69851" cy="203580"/>
            </a:xfrm>
            <a:custGeom>
              <a:avLst/>
              <a:gdLst/>
              <a:ahLst/>
              <a:cxnLst/>
              <a:rect l="0" t="0" r="0" b="0"/>
              <a:pathLst>
                <a:path w="69851" h="203580">
                  <a:moveTo>
                    <a:pt x="69850" y="13079"/>
                  </a:moveTo>
                  <a:lnTo>
                    <a:pt x="69850" y="13079"/>
                  </a:lnTo>
                  <a:lnTo>
                    <a:pt x="64781" y="7304"/>
                  </a:lnTo>
                  <a:lnTo>
                    <a:pt x="61011" y="869"/>
                  </a:lnTo>
                  <a:lnTo>
                    <a:pt x="59019" y="0"/>
                  </a:lnTo>
                  <a:lnTo>
                    <a:pt x="56985" y="832"/>
                  </a:lnTo>
                  <a:lnTo>
                    <a:pt x="54923" y="2798"/>
                  </a:lnTo>
                  <a:lnTo>
                    <a:pt x="52632" y="10626"/>
                  </a:lnTo>
                  <a:lnTo>
                    <a:pt x="40901" y="49837"/>
                  </a:lnTo>
                  <a:lnTo>
                    <a:pt x="25117" y="96618"/>
                  </a:lnTo>
                  <a:lnTo>
                    <a:pt x="12616" y="135903"/>
                  </a:lnTo>
                  <a:lnTo>
                    <a:pt x="2491" y="183312"/>
                  </a:lnTo>
                  <a:lnTo>
                    <a:pt x="0" y="2035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352"/>
            <p:cNvSpPr/>
            <p:nvPr>
              <p:custDataLst>
                <p:tags r:id="rId222"/>
              </p:custDataLst>
            </p:nvPr>
          </p:nvSpPr>
          <p:spPr>
            <a:xfrm>
              <a:off x="9419741" y="3384550"/>
              <a:ext cx="92560" cy="158751"/>
            </a:xfrm>
            <a:custGeom>
              <a:avLst/>
              <a:gdLst/>
              <a:ahLst/>
              <a:cxnLst/>
              <a:rect l="0" t="0" r="0" b="0"/>
              <a:pathLst>
                <a:path w="92560" h="1587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22426" y="39345"/>
                  </a:lnTo>
                  <a:lnTo>
                    <a:pt x="48759" y="78275"/>
                  </a:lnTo>
                  <a:lnTo>
                    <a:pt x="70801" y="107311"/>
                  </a:lnTo>
                  <a:lnTo>
                    <a:pt x="92559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353"/>
            <p:cNvSpPr/>
            <p:nvPr>
              <p:custDataLst>
                <p:tags r:id="rId223"/>
              </p:custDataLst>
            </p:nvPr>
          </p:nvSpPr>
          <p:spPr>
            <a:xfrm>
              <a:off x="9347200" y="35560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5400" y="12209"/>
                  </a:lnTo>
                  <a:lnTo>
                    <a:pt x="15261" y="3290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354"/>
            <p:cNvSpPr/>
            <p:nvPr>
              <p:custDataLst>
                <p:tags r:id="rId224"/>
              </p:custDataLst>
            </p:nvPr>
          </p:nvSpPr>
          <p:spPr>
            <a:xfrm>
              <a:off x="9220200" y="3505200"/>
              <a:ext cx="88901" cy="80919"/>
            </a:xfrm>
            <a:custGeom>
              <a:avLst/>
              <a:gdLst/>
              <a:ahLst/>
              <a:cxnLst/>
              <a:rect l="0" t="0" r="0" b="0"/>
              <a:pathLst>
                <a:path w="88901" h="80919">
                  <a:moveTo>
                    <a:pt x="0" y="0"/>
                  </a:moveTo>
                  <a:lnTo>
                    <a:pt x="0" y="0"/>
                  </a:lnTo>
                  <a:lnTo>
                    <a:pt x="15902" y="705"/>
                  </a:lnTo>
                  <a:lnTo>
                    <a:pt x="23764" y="3371"/>
                  </a:lnTo>
                  <a:lnTo>
                    <a:pt x="36126" y="12209"/>
                  </a:lnTo>
                  <a:lnTo>
                    <a:pt x="40751" y="21654"/>
                  </a:lnTo>
                  <a:lnTo>
                    <a:pt x="43718" y="41593"/>
                  </a:lnTo>
                  <a:lnTo>
                    <a:pt x="40363" y="50471"/>
                  </a:lnTo>
                  <a:lnTo>
                    <a:pt x="35577" y="59120"/>
                  </a:lnTo>
                  <a:lnTo>
                    <a:pt x="32255" y="77043"/>
                  </a:lnTo>
                  <a:lnTo>
                    <a:pt x="32790" y="78879"/>
                  </a:lnTo>
                  <a:lnTo>
                    <a:pt x="33855" y="80102"/>
                  </a:lnTo>
                  <a:lnTo>
                    <a:pt x="35270" y="80918"/>
                  </a:lnTo>
                  <a:lnTo>
                    <a:pt x="47374" y="78695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355"/>
            <p:cNvSpPr/>
            <p:nvPr>
              <p:custDataLst>
                <p:tags r:id="rId225"/>
              </p:custDataLst>
            </p:nvPr>
          </p:nvSpPr>
          <p:spPr>
            <a:xfrm>
              <a:off x="9185725" y="3353683"/>
              <a:ext cx="34476" cy="170568"/>
            </a:xfrm>
            <a:custGeom>
              <a:avLst/>
              <a:gdLst/>
              <a:ahLst/>
              <a:cxnLst/>
              <a:rect l="0" t="0" r="0" b="0"/>
              <a:pathLst>
                <a:path w="34476" h="170568">
                  <a:moveTo>
                    <a:pt x="34475" y="5467"/>
                  </a:moveTo>
                  <a:lnTo>
                    <a:pt x="34475" y="5467"/>
                  </a:lnTo>
                  <a:lnTo>
                    <a:pt x="22542" y="441"/>
                  </a:lnTo>
                  <a:lnTo>
                    <a:pt x="20169" y="0"/>
                  </a:lnTo>
                  <a:lnTo>
                    <a:pt x="10088" y="2749"/>
                  </a:lnTo>
                  <a:lnTo>
                    <a:pt x="7634" y="6477"/>
                  </a:lnTo>
                  <a:lnTo>
                    <a:pt x="0" y="43953"/>
                  </a:lnTo>
                  <a:lnTo>
                    <a:pt x="1456" y="88642"/>
                  </a:lnTo>
                  <a:lnTo>
                    <a:pt x="2474" y="134054"/>
                  </a:lnTo>
                  <a:lnTo>
                    <a:pt x="2725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356"/>
            <p:cNvSpPr/>
            <p:nvPr>
              <p:custDataLst>
                <p:tags r:id="rId226"/>
              </p:custDataLst>
            </p:nvPr>
          </p:nvSpPr>
          <p:spPr>
            <a:xfrm>
              <a:off x="9075033" y="3371850"/>
              <a:ext cx="88018" cy="69851"/>
            </a:xfrm>
            <a:custGeom>
              <a:avLst/>
              <a:gdLst/>
              <a:ahLst/>
              <a:cxnLst/>
              <a:rect l="0" t="0" r="0" b="0"/>
              <a:pathLst>
                <a:path w="88018" h="698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0578" y="31706"/>
                  </a:lnTo>
                  <a:lnTo>
                    <a:pt x="88017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357"/>
            <p:cNvSpPr/>
            <p:nvPr>
              <p:custDataLst>
                <p:tags r:id="rId227"/>
              </p:custDataLst>
            </p:nvPr>
          </p:nvSpPr>
          <p:spPr>
            <a:xfrm>
              <a:off x="8964845" y="3336729"/>
              <a:ext cx="64856" cy="231972"/>
            </a:xfrm>
            <a:custGeom>
              <a:avLst/>
              <a:gdLst/>
              <a:ahLst/>
              <a:cxnLst/>
              <a:rect l="0" t="0" r="0" b="0"/>
              <a:pathLst>
                <a:path w="64856" h="231972">
                  <a:moveTo>
                    <a:pt x="64855" y="3371"/>
                  </a:moveTo>
                  <a:lnTo>
                    <a:pt x="64855" y="3371"/>
                  </a:lnTo>
                  <a:lnTo>
                    <a:pt x="58112" y="0"/>
                  </a:lnTo>
                  <a:lnTo>
                    <a:pt x="51041" y="227"/>
                  </a:lnTo>
                  <a:lnTo>
                    <a:pt x="35000" y="6120"/>
                  </a:lnTo>
                  <a:lnTo>
                    <a:pt x="26658" y="17528"/>
                  </a:lnTo>
                  <a:lnTo>
                    <a:pt x="9803" y="60338"/>
                  </a:lnTo>
                  <a:lnTo>
                    <a:pt x="487" y="105309"/>
                  </a:lnTo>
                  <a:lnTo>
                    <a:pt x="0" y="151010"/>
                  </a:lnTo>
                  <a:lnTo>
                    <a:pt x="7695" y="189090"/>
                  </a:lnTo>
                  <a:lnTo>
                    <a:pt x="18753" y="206092"/>
                  </a:lnTo>
                  <a:lnTo>
                    <a:pt x="33077" y="217647"/>
                  </a:lnTo>
                  <a:lnTo>
                    <a:pt x="64855" y="231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256"/>
          <p:cNvGrpSpPr/>
          <p:nvPr/>
        </p:nvGrpSpPr>
        <p:grpSpPr>
          <a:xfrm>
            <a:off x="8639724" y="1917700"/>
            <a:ext cx="952714" cy="323851"/>
            <a:chOff x="8639724" y="1917700"/>
            <a:chExt cx="952714" cy="323851"/>
          </a:xfrm>
        </p:grpSpPr>
        <p:sp>
          <p:nvSpPr>
            <p:cNvPr id="310" name="SMARTInkShape-1358"/>
            <p:cNvSpPr/>
            <p:nvPr>
              <p:custDataLst>
                <p:tags r:id="rId210"/>
              </p:custDataLst>
            </p:nvPr>
          </p:nvSpPr>
          <p:spPr>
            <a:xfrm>
              <a:off x="9518650" y="1917700"/>
              <a:ext cx="73788" cy="304801"/>
            </a:xfrm>
            <a:custGeom>
              <a:avLst/>
              <a:gdLst/>
              <a:ahLst/>
              <a:cxnLst/>
              <a:rect l="0" t="0" r="0" b="0"/>
              <a:pathLst>
                <a:path w="73788" h="304801">
                  <a:moveTo>
                    <a:pt x="12700" y="0"/>
                  </a:moveTo>
                  <a:lnTo>
                    <a:pt x="12700" y="0"/>
                  </a:lnTo>
                  <a:lnTo>
                    <a:pt x="19180" y="706"/>
                  </a:lnTo>
                  <a:lnTo>
                    <a:pt x="28280" y="3371"/>
                  </a:lnTo>
                  <a:lnTo>
                    <a:pt x="45303" y="18951"/>
                  </a:lnTo>
                  <a:lnTo>
                    <a:pt x="64950" y="66120"/>
                  </a:lnTo>
                  <a:lnTo>
                    <a:pt x="73787" y="99237"/>
                  </a:lnTo>
                  <a:lnTo>
                    <a:pt x="73010" y="140766"/>
                  </a:lnTo>
                  <a:lnTo>
                    <a:pt x="65611" y="184624"/>
                  </a:lnTo>
                  <a:lnTo>
                    <a:pt x="55266" y="222931"/>
                  </a:lnTo>
                  <a:lnTo>
                    <a:pt x="36087" y="25689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359"/>
            <p:cNvSpPr/>
            <p:nvPr>
              <p:custDataLst>
                <p:tags r:id="rId211"/>
              </p:custDataLst>
            </p:nvPr>
          </p:nvSpPr>
          <p:spPr>
            <a:xfrm>
              <a:off x="9417050" y="20891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467" y="24419"/>
                  </a:lnTo>
                  <a:lnTo>
                    <a:pt x="3222" y="54265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360"/>
            <p:cNvSpPr/>
            <p:nvPr>
              <p:custDataLst>
                <p:tags r:id="rId212"/>
              </p:custDataLst>
            </p:nvPr>
          </p:nvSpPr>
          <p:spPr>
            <a:xfrm>
              <a:off x="9264650" y="1936750"/>
              <a:ext cx="101601" cy="215901"/>
            </a:xfrm>
            <a:custGeom>
              <a:avLst/>
              <a:gdLst/>
              <a:ahLst/>
              <a:cxnLst/>
              <a:rect l="0" t="0" r="0" b="0"/>
              <a:pathLst>
                <a:path w="101601" h="215901">
                  <a:moveTo>
                    <a:pt x="101600" y="0"/>
                  </a:moveTo>
                  <a:lnTo>
                    <a:pt x="101600" y="0"/>
                  </a:lnTo>
                  <a:lnTo>
                    <a:pt x="90756" y="706"/>
                  </a:lnTo>
                  <a:lnTo>
                    <a:pt x="80551" y="3371"/>
                  </a:lnTo>
                  <a:lnTo>
                    <a:pt x="68961" y="14433"/>
                  </a:lnTo>
                  <a:lnTo>
                    <a:pt x="50536" y="46139"/>
                  </a:lnTo>
                  <a:lnTo>
                    <a:pt x="33552" y="89400"/>
                  </a:lnTo>
                  <a:lnTo>
                    <a:pt x="19585" y="135380"/>
                  </a:lnTo>
                  <a:lnTo>
                    <a:pt x="8388" y="17910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361"/>
            <p:cNvSpPr/>
            <p:nvPr>
              <p:custDataLst>
                <p:tags r:id="rId213"/>
              </p:custDataLst>
            </p:nvPr>
          </p:nvSpPr>
          <p:spPr>
            <a:xfrm>
              <a:off x="8897774" y="1962150"/>
              <a:ext cx="55727" cy="215901"/>
            </a:xfrm>
            <a:custGeom>
              <a:avLst/>
              <a:gdLst/>
              <a:ahLst/>
              <a:cxnLst/>
              <a:rect l="0" t="0" r="0" b="0"/>
              <a:pathLst>
                <a:path w="55727" h="215901">
                  <a:moveTo>
                    <a:pt x="55726" y="0"/>
                  </a:moveTo>
                  <a:lnTo>
                    <a:pt x="55726" y="0"/>
                  </a:lnTo>
                  <a:lnTo>
                    <a:pt x="52355" y="0"/>
                  </a:lnTo>
                  <a:lnTo>
                    <a:pt x="43517" y="3371"/>
                  </a:lnTo>
                  <a:lnTo>
                    <a:pt x="31961" y="12209"/>
                  </a:lnTo>
                  <a:lnTo>
                    <a:pt x="12467" y="44964"/>
                  </a:lnTo>
                  <a:lnTo>
                    <a:pt x="195" y="88363"/>
                  </a:lnTo>
                  <a:lnTo>
                    <a:pt x="0" y="96422"/>
                  </a:lnTo>
                  <a:lnTo>
                    <a:pt x="14205" y="140116"/>
                  </a:lnTo>
                  <a:lnTo>
                    <a:pt x="31048" y="182201"/>
                  </a:lnTo>
                  <a:lnTo>
                    <a:pt x="32560" y="205402"/>
                  </a:lnTo>
                  <a:lnTo>
                    <a:pt x="36676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362"/>
            <p:cNvSpPr/>
            <p:nvPr>
              <p:custDataLst>
                <p:tags r:id="rId214"/>
              </p:custDataLst>
            </p:nvPr>
          </p:nvSpPr>
          <p:spPr>
            <a:xfrm>
              <a:off x="9004300" y="21272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1933" y="1881"/>
                  </a:lnTo>
                  <a:lnTo>
                    <a:pt x="21013" y="8838"/>
                  </a:lnTo>
                  <a:lnTo>
                    <a:pt x="23451" y="14747"/>
                  </a:lnTo>
                  <a:lnTo>
                    <a:pt x="317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363"/>
            <p:cNvSpPr/>
            <p:nvPr>
              <p:custDataLst>
                <p:tags r:id="rId215"/>
              </p:custDataLst>
            </p:nvPr>
          </p:nvSpPr>
          <p:spPr>
            <a:xfrm>
              <a:off x="9099550" y="21780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7985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364"/>
            <p:cNvSpPr/>
            <p:nvPr>
              <p:custDataLst>
                <p:tags r:id="rId216"/>
              </p:custDataLst>
            </p:nvPr>
          </p:nvSpPr>
          <p:spPr>
            <a:xfrm>
              <a:off x="9182100" y="1974850"/>
              <a:ext cx="158751" cy="133351"/>
            </a:xfrm>
            <a:custGeom>
              <a:avLst/>
              <a:gdLst/>
              <a:ahLst/>
              <a:cxnLst/>
              <a:rect l="0" t="0" r="0" b="0"/>
              <a:pathLst>
                <a:path w="158751" h="133351">
                  <a:moveTo>
                    <a:pt x="0" y="0"/>
                  </a:moveTo>
                  <a:lnTo>
                    <a:pt x="0" y="0"/>
                  </a:lnTo>
                  <a:lnTo>
                    <a:pt x="39344" y="30507"/>
                  </a:lnTo>
                  <a:lnTo>
                    <a:pt x="84049" y="67044"/>
                  </a:lnTo>
                  <a:lnTo>
                    <a:pt x="129883" y="106350"/>
                  </a:lnTo>
                  <a:lnTo>
                    <a:pt x="15875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365"/>
            <p:cNvSpPr/>
            <p:nvPr>
              <p:custDataLst>
                <p:tags r:id="rId217"/>
              </p:custDataLst>
            </p:nvPr>
          </p:nvSpPr>
          <p:spPr>
            <a:xfrm>
              <a:off x="8776583" y="2006600"/>
              <a:ext cx="126118" cy="88901"/>
            </a:xfrm>
            <a:custGeom>
              <a:avLst/>
              <a:gdLst/>
              <a:ahLst/>
              <a:cxnLst/>
              <a:rect l="0" t="0" r="0" b="0"/>
              <a:pathLst>
                <a:path w="126118" h="88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0578" y="21654"/>
                  </a:lnTo>
                  <a:lnTo>
                    <a:pt x="73472" y="44964"/>
                  </a:lnTo>
                  <a:lnTo>
                    <a:pt x="106824" y="77531"/>
                  </a:lnTo>
                  <a:lnTo>
                    <a:pt x="126117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366"/>
            <p:cNvSpPr/>
            <p:nvPr>
              <p:custDataLst>
                <p:tags r:id="rId218"/>
              </p:custDataLst>
            </p:nvPr>
          </p:nvSpPr>
          <p:spPr>
            <a:xfrm>
              <a:off x="8639724" y="1962150"/>
              <a:ext cx="66127" cy="260351"/>
            </a:xfrm>
            <a:custGeom>
              <a:avLst/>
              <a:gdLst/>
              <a:ahLst/>
              <a:cxnLst/>
              <a:rect l="0" t="0" r="0" b="0"/>
              <a:pathLst>
                <a:path w="66127" h="260351">
                  <a:moveTo>
                    <a:pt x="66126" y="0"/>
                  </a:moveTo>
                  <a:lnTo>
                    <a:pt x="66126" y="0"/>
                  </a:lnTo>
                  <a:lnTo>
                    <a:pt x="62755" y="0"/>
                  </a:lnTo>
                  <a:lnTo>
                    <a:pt x="59219" y="1881"/>
                  </a:lnTo>
                  <a:lnTo>
                    <a:pt x="42001" y="14747"/>
                  </a:lnTo>
                  <a:lnTo>
                    <a:pt x="36352" y="24898"/>
                  </a:lnTo>
                  <a:lnTo>
                    <a:pt x="21231" y="69672"/>
                  </a:lnTo>
                  <a:lnTo>
                    <a:pt x="13011" y="100815"/>
                  </a:lnTo>
                  <a:lnTo>
                    <a:pt x="4655" y="135823"/>
                  </a:lnTo>
                  <a:lnTo>
                    <a:pt x="0" y="168786"/>
                  </a:lnTo>
                  <a:lnTo>
                    <a:pt x="1142" y="211348"/>
                  </a:lnTo>
                  <a:lnTo>
                    <a:pt x="10418" y="240657"/>
                  </a:lnTo>
                  <a:lnTo>
                    <a:pt x="14170" y="247221"/>
                  </a:lnTo>
                  <a:lnTo>
                    <a:pt x="19495" y="251597"/>
                  </a:lnTo>
                  <a:lnTo>
                    <a:pt x="47076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257"/>
          <p:cNvGrpSpPr/>
          <p:nvPr/>
        </p:nvGrpSpPr>
        <p:grpSpPr>
          <a:xfrm>
            <a:off x="3562350" y="5328533"/>
            <a:ext cx="2774951" cy="1269879"/>
            <a:chOff x="3562350" y="5328533"/>
            <a:chExt cx="2774951" cy="1269879"/>
          </a:xfrm>
        </p:grpSpPr>
        <p:sp>
          <p:nvSpPr>
            <p:cNvPr id="320" name="SMARTInkShape-1367"/>
            <p:cNvSpPr/>
            <p:nvPr>
              <p:custDataLst>
                <p:tags r:id="rId171"/>
              </p:custDataLst>
            </p:nvPr>
          </p:nvSpPr>
          <p:spPr>
            <a:xfrm>
              <a:off x="3721100" y="6140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368"/>
            <p:cNvSpPr/>
            <p:nvPr>
              <p:custDataLst>
                <p:tags r:id="rId172"/>
              </p:custDataLst>
            </p:nvPr>
          </p:nvSpPr>
          <p:spPr>
            <a:xfrm>
              <a:off x="3597079" y="6267450"/>
              <a:ext cx="124022" cy="107951"/>
            </a:xfrm>
            <a:custGeom>
              <a:avLst/>
              <a:gdLst/>
              <a:ahLst/>
              <a:cxnLst/>
              <a:rect l="0" t="0" r="0" b="0"/>
              <a:pathLst>
                <a:path w="124022" h="107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5903" y="39346"/>
                  </a:lnTo>
                  <a:lnTo>
                    <a:pt x="87372" y="77570"/>
                  </a:lnTo>
                  <a:lnTo>
                    <a:pt x="1240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369"/>
            <p:cNvSpPr/>
            <p:nvPr>
              <p:custDataLst>
                <p:tags r:id="rId173"/>
              </p:custDataLst>
            </p:nvPr>
          </p:nvSpPr>
          <p:spPr>
            <a:xfrm>
              <a:off x="3771900" y="6286500"/>
              <a:ext cx="44451" cy="254001"/>
            </a:xfrm>
            <a:custGeom>
              <a:avLst/>
              <a:gdLst/>
              <a:ahLst/>
              <a:cxnLst/>
              <a:rect l="0" t="0" r="0" b="0"/>
              <a:pathLst>
                <a:path w="44451" h="254001">
                  <a:moveTo>
                    <a:pt x="44450" y="0"/>
                  </a:moveTo>
                  <a:lnTo>
                    <a:pt x="44450" y="0"/>
                  </a:lnTo>
                  <a:lnTo>
                    <a:pt x="20685" y="0"/>
                  </a:lnTo>
                  <a:lnTo>
                    <a:pt x="17318" y="1411"/>
                  </a:lnTo>
                  <a:lnTo>
                    <a:pt x="4563" y="14305"/>
                  </a:lnTo>
                  <a:lnTo>
                    <a:pt x="2029" y="20704"/>
                  </a:lnTo>
                  <a:lnTo>
                    <a:pt x="119" y="50054"/>
                  </a:lnTo>
                  <a:lnTo>
                    <a:pt x="5042" y="96265"/>
                  </a:lnTo>
                  <a:lnTo>
                    <a:pt x="5962" y="131064"/>
                  </a:lnTo>
                  <a:lnTo>
                    <a:pt x="6235" y="170773"/>
                  </a:lnTo>
                  <a:lnTo>
                    <a:pt x="6327" y="21537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370"/>
            <p:cNvSpPr/>
            <p:nvPr>
              <p:custDataLst>
                <p:tags r:id="rId174"/>
              </p:custDataLst>
            </p:nvPr>
          </p:nvSpPr>
          <p:spPr>
            <a:xfrm>
              <a:off x="3816350" y="6450332"/>
              <a:ext cx="95251" cy="102869"/>
            </a:xfrm>
            <a:custGeom>
              <a:avLst/>
              <a:gdLst/>
              <a:ahLst/>
              <a:cxnLst/>
              <a:rect l="0" t="0" r="0" b="0"/>
              <a:pathLst>
                <a:path w="95251" h="102869">
                  <a:moveTo>
                    <a:pt x="0" y="1268"/>
                  </a:moveTo>
                  <a:lnTo>
                    <a:pt x="0" y="1268"/>
                  </a:lnTo>
                  <a:lnTo>
                    <a:pt x="0" y="11381"/>
                  </a:lnTo>
                  <a:lnTo>
                    <a:pt x="10935" y="58258"/>
                  </a:lnTo>
                  <a:lnTo>
                    <a:pt x="18743" y="100701"/>
                  </a:lnTo>
                  <a:lnTo>
                    <a:pt x="24807" y="56450"/>
                  </a:lnTo>
                  <a:lnTo>
                    <a:pt x="42813" y="15521"/>
                  </a:lnTo>
                  <a:lnTo>
                    <a:pt x="51805" y="2119"/>
                  </a:lnTo>
                  <a:lnTo>
                    <a:pt x="54997" y="425"/>
                  </a:lnTo>
                  <a:lnTo>
                    <a:pt x="58537" y="0"/>
                  </a:lnTo>
                  <a:lnTo>
                    <a:pt x="62308" y="423"/>
                  </a:lnTo>
                  <a:lnTo>
                    <a:pt x="77728" y="11131"/>
                  </a:lnTo>
                  <a:lnTo>
                    <a:pt x="83934" y="25643"/>
                  </a:lnTo>
                  <a:lnTo>
                    <a:pt x="92610" y="68865"/>
                  </a:lnTo>
                  <a:lnTo>
                    <a:pt x="95250" y="102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371"/>
            <p:cNvSpPr/>
            <p:nvPr>
              <p:custDataLst>
                <p:tags r:id="rId175"/>
              </p:custDataLst>
            </p:nvPr>
          </p:nvSpPr>
          <p:spPr>
            <a:xfrm>
              <a:off x="4025900" y="63881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17325" y="1986"/>
                  </a:lnTo>
                  <a:lnTo>
                    <a:pt x="57436" y="39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372"/>
            <p:cNvSpPr/>
            <p:nvPr>
              <p:custDataLst>
                <p:tags r:id="rId176"/>
              </p:custDataLst>
            </p:nvPr>
          </p:nvSpPr>
          <p:spPr>
            <a:xfrm>
              <a:off x="4028592" y="6445250"/>
              <a:ext cx="117959" cy="12439"/>
            </a:xfrm>
            <a:custGeom>
              <a:avLst/>
              <a:gdLst/>
              <a:ahLst/>
              <a:cxnLst/>
              <a:rect l="0" t="0" r="0" b="0"/>
              <a:pathLst>
                <a:path w="117959" h="12439">
                  <a:moveTo>
                    <a:pt x="3658" y="6350"/>
                  </a:moveTo>
                  <a:lnTo>
                    <a:pt x="3658" y="6350"/>
                  </a:lnTo>
                  <a:lnTo>
                    <a:pt x="287" y="6348"/>
                  </a:lnTo>
                  <a:lnTo>
                    <a:pt x="0" y="7055"/>
                  </a:lnTo>
                  <a:lnTo>
                    <a:pt x="1562" y="9721"/>
                  </a:lnTo>
                  <a:lnTo>
                    <a:pt x="8371" y="11376"/>
                  </a:lnTo>
                  <a:lnTo>
                    <a:pt x="43473" y="12438"/>
                  </a:lnTo>
                  <a:lnTo>
                    <a:pt x="87108" y="5880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373"/>
            <p:cNvSpPr/>
            <p:nvPr>
              <p:custDataLst>
                <p:tags r:id="rId177"/>
              </p:custDataLst>
            </p:nvPr>
          </p:nvSpPr>
          <p:spPr>
            <a:xfrm>
              <a:off x="4318084" y="6208149"/>
              <a:ext cx="161623" cy="390263"/>
            </a:xfrm>
            <a:custGeom>
              <a:avLst/>
              <a:gdLst/>
              <a:ahLst/>
              <a:cxnLst/>
              <a:rect l="0" t="0" r="0" b="0"/>
              <a:pathLst>
                <a:path w="161623" h="390263">
                  <a:moveTo>
                    <a:pt x="25316" y="141851"/>
                  </a:moveTo>
                  <a:lnTo>
                    <a:pt x="25316" y="141851"/>
                  </a:lnTo>
                  <a:lnTo>
                    <a:pt x="21945" y="145222"/>
                  </a:lnTo>
                  <a:lnTo>
                    <a:pt x="17477" y="181082"/>
                  </a:lnTo>
                  <a:lnTo>
                    <a:pt x="15938" y="224031"/>
                  </a:lnTo>
                  <a:lnTo>
                    <a:pt x="16915" y="258103"/>
                  </a:lnTo>
                  <a:lnTo>
                    <a:pt x="14996" y="292061"/>
                  </a:lnTo>
                  <a:lnTo>
                    <a:pt x="13321" y="339541"/>
                  </a:lnTo>
                  <a:lnTo>
                    <a:pt x="7683" y="383339"/>
                  </a:lnTo>
                  <a:lnTo>
                    <a:pt x="7211" y="387510"/>
                  </a:lnTo>
                  <a:lnTo>
                    <a:pt x="6190" y="389585"/>
                  </a:lnTo>
                  <a:lnTo>
                    <a:pt x="4804" y="390262"/>
                  </a:lnTo>
                  <a:lnTo>
                    <a:pt x="3175" y="390008"/>
                  </a:lnTo>
                  <a:lnTo>
                    <a:pt x="881" y="372797"/>
                  </a:lnTo>
                  <a:lnTo>
                    <a:pt x="202" y="331870"/>
                  </a:lnTo>
                  <a:lnTo>
                    <a:pt x="43" y="288158"/>
                  </a:lnTo>
                  <a:lnTo>
                    <a:pt x="0" y="262672"/>
                  </a:lnTo>
                  <a:lnTo>
                    <a:pt x="1384" y="234393"/>
                  </a:lnTo>
                  <a:lnTo>
                    <a:pt x="3716" y="204251"/>
                  </a:lnTo>
                  <a:lnTo>
                    <a:pt x="6683" y="172868"/>
                  </a:lnTo>
                  <a:lnTo>
                    <a:pt x="11483" y="144890"/>
                  </a:lnTo>
                  <a:lnTo>
                    <a:pt x="17504" y="119181"/>
                  </a:lnTo>
                  <a:lnTo>
                    <a:pt x="30311" y="75332"/>
                  </a:lnTo>
                  <a:lnTo>
                    <a:pt x="45454" y="32222"/>
                  </a:lnTo>
                  <a:lnTo>
                    <a:pt x="58172" y="7534"/>
                  </a:lnTo>
                  <a:lnTo>
                    <a:pt x="64143" y="1015"/>
                  </a:lnTo>
                  <a:lnTo>
                    <a:pt x="74792" y="0"/>
                  </a:lnTo>
                  <a:lnTo>
                    <a:pt x="81583" y="717"/>
                  </a:lnTo>
                  <a:lnTo>
                    <a:pt x="87522" y="4723"/>
                  </a:lnTo>
                  <a:lnTo>
                    <a:pt x="97884" y="18581"/>
                  </a:lnTo>
                  <a:lnTo>
                    <a:pt x="104908" y="52959"/>
                  </a:lnTo>
                  <a:lnTo>
                    <a:pt x="100247" y="91054"/>
                  </a:lnTo>
                  <a:lnTo>
                    <a:pt x="89929" y="119039"/>
                  </a:lnTo>
                  <a:lnTo>
                    <a:pt x="77935" y="137366"/>
                  </a:lnTo>
                  <a:lnTo>
                    <a:pt x="71516" y="143385"/>
                  </a:lnTo>
                  <a:lnTo>
                    <a:pt x="68815" y="144990"/>
                  </a:lnTo>
                  <a:lnTo>
                    <a:pt x="67015" y="145355"/>
                  </a:lnTo>
                  <a:lnTo>
                    <a:pt x="65816" y="144892"/>
                  </a:lnTo>
                  <a:lnTo>
                    <a:pt x="65016" y="143880"/>
                  </a:lnTo>
                  <a:lnTo>
                    <a:pt x="69771" y="138990"/>
                  </a:lnTo>
                  <a:lnTo>
                    <a:pt x="74003" y="135710"/>
                  </a:lnTo>
                  <a:lnTo>
                    <a:pt x="84349" y="132066"/>
                  </a:lnTo>
                  <a:lnTo>
                    <a:pt x="96003" y="131152"/>
                  </a:lnTo>
                  <a:lnTo>
                    <a:pt x="133768" y="141530"/>
                  </a:lnTo>
                  <a:lnTo>
                    <a:pt x="147834" y="152763"/>
                  </a:lnTo>
                  <a:lnTo>
                    <a:pt x="157380" y="167162"/>
                  </a:lnTo>
                  <a:lnTo>
                    <a:pt x="161622" y="182969"/>
                  </a:lnTo>
                  <a:lnTo>
                    <a:pt x="159744" y="199402"/>
                  </a:lnTo>
                  <a:lnTo>
                    <a:pt x="157268" y="207735"/>
                  </a:lnTo>
                  <a:lnTo>
                    <a:pt x="145109" y="222638"/>
                  </a:lnTo>
                  <a:lnTo>
                    <a:pt x="118430" y="241047"/>
                  </a:lnTo>
                  <a:lnTo>
                    <a:pt x="91946" y="251676"/>
                  </a:lnTo>
                  <a:lnTo>
                    <a:pt x="84553" y="253167"/>
                  </a:lnTo>
                  <a:lnTo>
                    <a:pt x="78212" y="252751"/>
                  </a:lnTo>
                  <a:lnTo>
                    <a:pt x="57066" y="24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374"/>
            <p:cNvSpPr/>
            <p:nvPr>
              <p:custDataLst>
                <p:tags r:id="rId178"/>
              </p:custDataLst>
            </p:nvPr>
          </p:nvSpPr>
          <p:spPr>
            <a:xfrm>
              <a:off x="4478127" y="6400800"/>
              <a:ext cx="85961" cy="74248"/>
            </a:xfrm>
            <a:custGeom>
              <a:avLst/>
              <a:gdLst/>
              <a:ahLst/>
              <a:cxnLst/>
              <a:rect l="0" t="0" r="0" b="0"/>
              <a:pathLst>
                <a:path w="85961" h="74248">
                  <a:moveTo>
                    <a:pt x="30373" y="12700"/>
                  </a:moveTo>
                  <a:lnTo>
                    <a:pt x="30373" y="12700"/>
                  </a:lnTo>
                  <a:lnTo>
                    <a:pt x="10600" y="12698"/>
                  </a:lnTo>
                  <a:lnTo>
                    <a:pt x="5592" y="14582"/>
                  </a:lnTo>
                  <a:lnTo>
                    <a:pt x="3269" y="16071"/>
                  </a:lnTo>
                  <a:lnTo>
                    <a:pt x="1720" y="18475"/>
                  </a:lnTo>
                  <a:lnTo>
                    <a:pt x="0" y="24909"/>
                  </a:lnTo>
                  <a:lnTo>
                    <a:pt x="2401" y="39836"/>
                  </a:lnTo>
                  <a:lnTo>
                    <a:pt x="10953" y="57664"/>
                  </a:lnTo>
                  <a:lnTo>
                    <a:pt x="22211" y="66315"/>
                  </a:lnTo>
                  <a:lnTo>
                    <a:pt x="35918" y="71807"/>
                  </a:lnTo>
                  <a:lnTo>
                    <a:pt x="49065" y="74247"/>
                  </a:lnTo>
                  <a:lnTo>
                    <a:pt x="55535" y="72782"/>
                  </a:lnTo>
                  <a:lnTo>
                    <a:pt x="68367" y="65508"/>
                  </a:lnTo>
                  <a:lnTo>
                    <a:pt x="84120" y="46143"/>
                  </a:lnTo>
                  <a:lnTo>
                    <a:pt x="85960" y="38523"/>
                  </a:lnTo>
                  <a:lnTo>
                    <a:pt x="84241" y="22531"/>
                  </a:lnTo>
                  <a:lnTo>
                    <a:pt x="75011" y="9778"/>
                  </a:lnTo>
                  <a:lnTo>
                    <a:pt x="68598" y="4401"/>
                  </a:lnTo>
                  <a:lnTo>
                    <a:pt x="61501" y="1524"/>
                  </a:lnTo>
                  <a:lnTo>
                    <a:pt x="30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375"/>
            <p:cNvSpPr/>
            <p:nvPr>
              <p:custDataLst>
                <p:tags r:id="rId179"/>
              </p:custDataLst>
            </p:nvPr>
          </p:nvSpPr>
          <p:spPr>
            <a:xfrm>
              <a:off x="4667250" y="63373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7249" y="2979"/>
                  </a:lnTo>
                  <a:lnTo>
                    <a:pt x="78220" y="883"/>
                  </a:lnTo>
                  <a:lnTo>
                    <a:pt x="123897" y="1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376"/>
            <p:cNvSpPr/>
            <p:nvPr>
              <p:custDataLst>
                <p:tags r:id="rId180"/>
              </p:custDataLst>
            </p:nvPr>
          </p:nvSpPr>
          <p:spPr>
            <a:xfrm>
              <a:off x="4730750" y="625475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23765" y="29886"/>
                  </a:lnTo>
                  <a:lnTo>
                    <a:pt x="30172" y="76354"/>
                  </a:lnTo>
                  <a:lnTo>
                    <a:pt x="31988" y="114346"/>
                  </a:lnTo>
                  <a:lnTo>
                    <a:pt x="381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377"/>
            <p:cNvSpPr/>
            <p:nvPr>
              <p:custDataLst>
                <p:tags r:id="rId181"/>
              </p:custDataLst>
            </p:nvPr>
          </p:nvSpPr>
          <p:spPr>
            <a:xfrm>
              <a:off x="4924253" y="6124887"/>
              <a:ext cx="152735" cy="383864"/>
            </a:xfrm>
            <a:custGeom>
              <a:avLst/>
              <a:gdLst/>
              <a:ahLst/>
              <a:cxnLst/>
              <a:rect l="0" t="0" r="0" b="0"/>
              <a:pathLst>
                <a:path w="152735" h="383864">
                  <a:moveTo>
                    <a:pt x="9697" y="383863"/>
                  </a:moveTo>
                  <a:lnTo>
                    <a:pt x="9697" y="383863"/>
                  </a:lnTo>
                  <a:lnTo>
                    <a:pt x="3608" y="383861"/>
                  </a:lnTo>
                  <a:lnTo>
                    <a:pt x="0" y="343864"/>
                  </a:lnTo>
                  <a:lnTo>
                    <a:pt x="212" y="308229"/>
                  </a:lnTo>
                  <a:lnTo>
                    <a:pt x="2659" y="261348"/>
                  </a:lnTo>
                  <a:lnTo>
                    <a:pt x="4300" y="233042"/>
                  </a:lnTo>
                  <a:lnTo>
                    <a:pt x="6099" y="202883"/>
                  </a:lnTo>
                  <a:lnTo>
                    <a:pt x="9415" y="175015"/>
                  </a:lnTo>
                  <a:lnTo>
                    <a:pt x="13742" y="148675"/>
                  </a:lnTo>
                  <a:lnTo>
                    <a:pt x="24195" y="101534"/>
                  </a:lnTo>
                  <a:lnTo>
                    <a:pt x="35896" y="64120"/>
                  </a:lnTo>
                  <a:lnTo>
                    <a:pt x="54384" y="25403"/>
                  </a:lnTo>
                  <a:lnTo>
                    <a:pt x="73268" y="2799"/>
                  </a:lnTo>
                  <a:lnTo>
                    <a:pt x="80300" y="0"/>
                  </a:lnTo>
                  <a:lnTo>
                    <a:pt x="95639" y="648"/>
                  </a:lnTo>
                  <a:lnTo>
                    <a:pt x="102269" y="5621"/>
                  </a:lnTo>
                  <a:lnTo>
                    <a:pt x="113398" y="22432"/>
                  </a:lnTo>
                  <a:lnTo>
                    <a:pt x="115524" y="44017"/>
                  </a:lnTo>
                  <a:lnTo>
                    <a:pt x="106905" y="79968"/>
                  </a:lnTo>
                  <a:lnTo>
                    <a:pt x="90946" y="111786"/>
                  </a:lnTo>
                  <a:lnTo>
                    <a:pt x="68768" y="145718"/>
                  </a:lnTo>
                  <a:lnTo>
                    <a:pt x="68128" y="146077"/>
                  </a:lnTo>
                  <a:lnTo>
                    <a:pt x="67700" y="145612"/>
                  </a:lnTo>
                  <a:lnTo>
                    <a:pt x="67416" y="144595"/>
                  </a:lnTo>
                  <a:lnTo>
                    <a:pt x="67931" y="143918"/>
                  </a:lnTo>
                  <a:lnTo>
                    <a:pt x="70386" y="143165"/>
                  </a:lnTo>
                  <a:lnTo>
                    <a:pt x="82477" y="142741"/>
                  </a:lnTo>
                  <a:lnTo>
                    <a:pt x="114253" y="152737"/>
                  </a:lnTo>
                  <a:lnTo>
                    <a:pt x="134986" y="164941"/>
                  </a:lnTo>
                  <a:lnTo>
                    <a:pt x="145579" y="175792"/>
                  </a:lnTo>
                  <a:lnTo>
                    <a:pt x="151228" y="185789"/>
                  </a:lnTo>
                  <a:lnTo>
                    <a:pt x="152734" y="190431"/>
                  </a:lnTo>
                  <a:lnTo>
                    <a:pt x="150916" y="194936"/>
                  </a:lnTo>
                  <a:lnTo>
                    <a:pt x="141370" y="203705"/>
                  </a:lnTo>
                  <a:lnTo>
                    <a:pt x="120129" y="213204"/>
                  </a:lnTo>
                  <a:lnTo>
                    <a:pt x="78053" y="218030"/>
                  </a:lnTo>
                  <a:lnTo>
                    <a:pt x="60497" y="21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378"/>
            <p:cNvSpPr/>
            <p:nvPr>
              <p:custDataLst>
                <p:tags r:id="rId182"/>
              </p:custDataLst>
            </p:nvPr>
          </p:nvSpPr>
          <p:spPr>
            <a:xfrm>
              <a:off x="5152542" y="6292850"/>
              <a:ext cx="10009" cy="88901"/>
            </a:xfrm>
            <a:custGeom>
              <a:avLst/>
              <a:gdLst/>
              <a:ahLst/>
              <a:cxnLst/>
              <a:rect l="0" t="0" r="0" b="0"/>
              <a:pathLst>
                <a:path w="10009" h="88901">
                  <a:moveTo>
                    <a:pt x="3658" y="0"/>
                  </a:moveTo>
                  <a:lnTo>
                    <a:pt x="3658" y="0"/>
                  </a:lnTo>
                  <a:lnTo>
                    <a:pt x="0" y="43738"/>
                  </a:lnTo>
                  <a:lnTo>
                    <a:pt x="4608" y="72713"/>
                  </a:lnTo>
                  <a:lnTo>
                    <a:pt x="1000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379"/>
            <p:cNvSpPr/>
            <p:nvPr>
              <p:custDataLst>
                <p:tags r:id="rId183"/>
              </p:custDataLst>
            </p:nvPr>
          </p:nvSpPr>
          <p:spPr>
            <a:xfrm>
              <a:off x="5245100" y="6134100"/>
              <a:ext cx="209551" cy="228601"/>
            </a:xfrm>
            <a:custGeom>
              <a:avLst/>
              <a:gdLst/>
              <a:ahLst/>
              <a:cxnLst/>
              <a:rect l="0" t="0" r="0" b="0"/>
              <a:pathLst>
                <a:path w="209551" h="228601">
                  <a:moveTo>
                    <a:pt x="0" y="0"/>
                  </a:moveTo>
                  <a:lnTo>
                    <a:pt x="0" y="0"/>
                  </a:lnTo>
                  <a:lnTo>
                    <a:pt x="7186" y="11551"/>
                  </a:lnTo>
                  <a:lnTo>
                    <a:pt x="44812" y="57643"/>
                  </a:lnTo>
                  <a:lnTo>
                    <a:pt x="78189" y="98767"/>
                  </a:lnTo>
                  <a:lnTo>
                    <a:pt x="121631" y="142232"/>
                  </a:lnTo>
                  <a:lnTo>
                    <a:pt x="163509" y="183019"/>
                  </a:lnTo>
                  <a:lnTo>
                    <a:pt x="2095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380"/>
            <p:cNvSpPr/>
            <p:nvPr>
              <p:custDataLst>
                <p:tags r:id="rId184"/>
              </p:custDataLst>
            </p:nvPr>
          </p:nvSpPr>
          <p:spPr>
            <a:xfrm>
              <a:off x="5314950" y="6110465"/>
              <a:ext cx="127001" cy="245886"/>
            </a:xfrm>
            <a:custGeom>
              <a:avLst/>
              <a:gdLst/>
              <a:ahLst/>
              <a:cxnLst/>
              <a:rect l="0" t="0" r="0" b="0"/>
              <a:pathLst>
                <a:path w="127001" h="245886">
                  <a:moveTo>
                    <a:pt x="127000" y="10935"/>
                  </a:moveTo>
                  <a:lnTo>
                    <a:pt x="127000" y="10935"/>
                  </a:lnTo>
                  <a:lnTo>
                    <a:pt x="127000" y="4194"/>
                  </a:lnTo>
                  <a:lnTo>
                    <a:pt x="126295" y="2206"/>
                  </a:lnTo>
                  <a:lnTo>
                    <a:pt x="125118" y="884"/>
                  </a:lnTo>
                  <a:lnTo>
                    <a:pt x="123629" y="0"/>
                  </a:lnTo>
                  <a:lnTo>
                    <a:pt x="121931" y="823"/>
                  </a:lnTo>
                  <a:lnTo>
                    <a:pt x="105331" y="26179"/>
                  </a:lnTo>
                  <a:lnTo>
                    <a:pt x="84753" y="68133"/>
                  </a:lnTo>
                  <a:lnTo>
                    <a:pt x="70829" y="102679"/>
                  </a:lnTo>
                  <a:lnTo>
                    <a:pt x="56879" y="137084"/>
                  </a:lnTo>
                  <a:lnTo>
                    <a:pt x="34570" y="178839"/>
                  </a:lnTo>
                  <a:lnTo>
                    <a:pt x="9117" y="224556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81"/>
            <p:cNvSpPr/>
            <p:nvPr>
              <p:custDataLst>
                <p:tags r:id="rId185"/>
              </p:custDataLst>
            </p:nvPr>
          </p:nvSpPr>
          <p:spPr>
            <a:xfrm>
              <a:off x="5518150" y="6270528"/>
              <a:ext cx="127001" cy="102813"/>
            </a:xfrm>
            <a:custGeom>
              <a:avLst/>
              <a:gdLst/>
              <a:ahLst/>
              <a:cxnLst/>
              <a:rect l="0" t="0" r="0" b="0"/>
              <a:pathLst>
                <a:path w="127001" h="102813">
                  <a:moveTo>
                    <a:pt x="0" y="22322"/>
                  </a:moveTo>
                  <a:lnTo>
                    <a:pt x="0" y="22322"/>
                  </a:lnTo>
                  <a:lnTo>
                    <a:pt x="705" y="33166"/>
                  </a:lnTo>
                  <a:lnTo>
                    <a:pt x="5957" y="78411"/>
                  </a:lnTo>
                  <a:lnTo>
                    <a:pt x="6327" y="102812"/>
                  </a:lnTo>
                  <a:lnTo>
                    <a:pt x="6335" y="102793"/>
                  </a:lnTo>
                  <a:lnTo>
                    <a:pt x="7760" y="78006"/>
                  </a:lnTo>
                  <a:lnTo>
                    <a:pt x="20165" y="40246"/>
                  </a:lnTo>
                  <a:lnTo>
                    <a:pt x="28716" y="21822"/>
                  </a:lnTo>
                  <a:lnTo>
                    <a:pt x="39575" y="8929"/>
                  </a:lnTo>
                  <a:lnTo>
                    <a:pt x="51455" y="2259"/>
                  </a:lnTo>
                  <a:lnTo>
                    <a:pt x="63791" y="0"/>
                  </a:lnTo>
                  <a:lnTo>
                    <a:pt x="76329" y="1347"/>
                  </a:lnTo>
                  <a:lnTo>
                    <a:pt x="98659" y="12814"/>
                  </a:lnTo>
                  <a:lnTo>
                    <a:pt x="111111" y="27504"/>
                  </a:lnTo>
                  <a:lnTo>
                    <a:pt x="119938" y="44381"/>
                  </a:lnTo>
                  <a:lnTo>
                    <a:pt x="125606" y="74343"/>
                  </a:lnTo>
                  <a:lnTo>
                    <a:pt x="127000" y="9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382"/>
            <p:cNvSpPr/>
            <p:nvPr>
              <p:custDataLst>
                <p:tags r:id="rId186"/>
              </p:custDataLst>
            </p:nvPr>
          </p:nvSpPr>
          <p:spPr>
            <a:xfrm>
              <a:off x="5848350" y="62738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6997" y="5645"/>
                  </a:lnTo>
                  <a:lnTo>
                    <a:pt x="92799" y="8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383"/>
            <p:cNvSpPr/>
            <p:nvPr>
              <p:custDataLst>
                <p:tags r:id="rId187"/>
              </p:custDataLst>
            </p:nvPr>
          </p:nvSpPr>
          <p:spPr>
            <a:xfrm>
              <a:off x="3742841" y="5769662"/>
              <a:ext cx="16360" cy="34239"/>
            </a:xfrm>
            <a:custGeom>
              <a:avLst/>
              <a:gdLst/>
              <a:ahLst/>
              <a:cxnLst/>
              <a:rect l="0" t="0" r="0" b="0"/>
              <a:pathLst>
                <a:path w="16360" h="34239">
                  <a:moveTo>
                    <a:pt x="3659" y="8838"/>
                  </a:moveTo>
                  <a:lnTo>
                    <a:pt x="3659" y="8838"/>
                  </a:lnTo>
                  <a:lnTo>
                    <a:pt x="288" y="5467"/>
                  </a:lnTo>
                  <a:lnTo>
                    <a:pt x="0" y="3769"/>
                  </a:lnTo>
                  <a:lnTo>
                    <a:pt x="515" y="1930"/>
                  </a:lnTo>
                  <a:lnTo>
                    <a:pt x="1563" y="0"/>
                  </a:lnTo>
                  <a:lnTo>
                    <a:pt x="2967" y="123"/>
                  </a:lnTo>
                  <a:lnTo>
                    <a:pt x="6409" y="4024"/>
                  </a:lnTo>
                  <a:lnTo>
                    <a:pt x="16359" y="3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384"/>
            <p:cNvSpPr/>
            <p:nvPr>
              <p:custDataLst>
                <p:tags r:id="rId188"/>
              </p:custDataLst>
            </p:nvPr>
          </p:nvSpPr>
          <p:spPr>
            <a:xfrm>
              <a:off x="6127750" y="5534680"/>
              <a:ext cx="139701" cy="78721"/>
            </a:xfrm>
            <a:custGeom>
              <a:avLst/>
              <a:gdLst/>
              <a:ahLst/>
              <a:cxnLst/>
              <a:rect l="0" t="0" r="0" b="0"/>
              <a:pathLst>
                <a:path w="139701" h="78721">
                  <a:moveTo>
                    <a:pt x="0" y="21570"/>
                  </a:moveTo>
                  <a:lnTo>
                    <a:pt x="0" y="21570"/>
                  </a:lnTo>
                  <a:lnTo>
                    <a:pt x="8839" y="7265"/>
                  </a:lnTo>
                  <a:lnTo>
                    <a:pt x="21669" y="555"/>
                  </a:lnTo>
                  <a:lnTo>
                    <a:pt x="31032" y="0"/>
                  </a:lnTo>
                  <a:lnTo>
                    <a:pt x="40604" y="2811"/>
                  </a:lnTo>
                  <a:lnTo>
                    <a:pt x="51913" y="8764"/>
                  </a:lnTo>
                  <a:lnTo>
                    <a:pt x="55775" y="12327"/>
                  </a:lnTo>
                  <a:lnTo>
                    <a:pt x="60066" y="20049"/>
                  </a:lnTo>
                  <a:lnTo>
                    <a:pt x="59800" y="24790"/>
                  </a:lnTo>
                  <a:lnTo>
                    <a:pt x="55742" y="35701"/>
                  </a:lnTo>
                  <a:lnTo>
                    <a:pt x="33556" y="63657"/>
                  </a:lnTo>
                  <a:lnTo>
                    <a:pt x="27144" y="68497"/>
                  </a:lnTo>
                  <a:lnTo>
                    <a:pt x="24447" y="69788"/>
                  </a:lnTo>
                  <a:lnTo>
                    <a:pt x="23352" y="71355"/>
                  </a:lnTo>
                  <a:lnTo>
                    <a:pt x="23330" y="73104"/>
                  </a:lnTo>
                  <a:lnTo>
                    <a:pt x="24020" y="74976"/>
                  </a:lnTo>
                  <a:lnTo>
                    <a:pt x="26596" y="76224"/>
                  </a:lnTo>
                  <a:lnTo>
                    <a:pt x="68658" y="78501"/>
                  </a:lnTo>
                  <a:lnTo>
                    <a:pt x="111556" y="78677"/>
                  </a:lnTo>
                  <a:lnTo>
                    <a:pt x="139700" y="7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385"/>
            <p:cNvSpPr/>
            <p:nvPr>
              <p:custDataLst>
                <p:tags r:id="rId189"/>
              </p:custDataLst>
            </p:nvPr>
          </p:nvSpPr>
          <p:spPr>
            <a:xfrm>
              <a:off x="5970043" y="5417772"/>
              <a:ext cx="141728" cy="167851"/>
            </a:xfrm>
            <a:custGeom>
              <a:avLst/>
              <a:gdLst/>
              <a:ahLst/>
              <a:cxnLst/>
              <a:rect l="0" t="0" r="0" b="0"/>
              <a:pathLst>
                <a:path w="141728" h="167851">
                  <a:moveTo>
                    <a:pt x="132307" y="17828"/>
                  </a:moveTo>
                  <a:lnTo>
                    <a:pt x="132307" y="17828"/>
                  </a:lnTo>
                  <a:lnTo>
                    <a:pt x="141146" y="8990"/>
                  </a:lnTo>
                  <a:lnTo>
                    <a:pt x="141727" y="6996"/>
                  </a:lnTo>
                  <a:lnTo>
                    <a:pt x="141410" y="4963"/>
                  </a:lnTo>
                  <a:lnTo>
                    <a:pt x="140491" y="2901"/>
                  </a:lnTo>
                  <a:lnTo>
                    <a:pt x="137762" y="1527"/>
                  </a:lnTo>
                  <a:lnTo>
                    <a:pt x="129087" y="0"/>
                  </a:lnTo>
                  <a:lnTo>
                    <a:pt x="84437" y="12754"/>
                  </a:lnTo>
                  <a:lnTo>
                    <a:pt x="46494" y="28663"/>
                  </a:lnTo>
                  <a:lnTo>
                    <a:pt x="28643" y="44557"/>
                  </a:lnTo>
                  <a:lnTo>
                    <a:pt x="22734" y="54637"/>
                  </a:lnTo>
                  <a:lnTo>
                    <a:pt x="21159" y="59301"/>
                  </a:lnTo>
                  <a:lnTo>
                    <a:pt x="21519" y="63116"/>
                  </a:lnTo>
                  <a:lnTo>
                    <a:pt x="23171" y="66365"/>
                  </a:lnTo>
                  <a:lnTo>
                    <a:pt x="25683" y="69235"/>
                  </a:lnTo>
                  <a:lnTo>
                    <a:pt x="42702" y="76647"/>
                  </a:lnTo>
                  <a:lnTo>
                    <a:pt x="65865" y="80917"/>
                  </a:lnTo>
                  <a:lnTo>
                    <a:pt x="65434" y="82466"/>
                  </a:lnTo>
                  <a:lnTo>
                    <a:pt x="61194" y="87948"/>
                  </a:lnTo>
                  <a:lnTo>
                    <a:pt x="16778" y="119521"/>
                  </a:lnTo>
                  <a:lnTo>
                    <a:pt x="6878" y="127936"/>
                  </a:lnTo>
                  <a:lnTo>
                    <a:pt x="2478" y="136380"/>
                  </a:lnTo>
                  <a:lnTo>
                    <a:pt x="0" y="149067"/>
                  </a:lnTo>
                  <a:lnTo>
                    <a:pt x="1770" y="153298"/>
                  </a:lnTo>
                  <a:lnTo>
                    <a:pt x="9379" y="161763"/>
                  </a:lnTo>
                  <a:lnTo>
                    <a:pt x="19816" y="166465"/>
                  </a:lnTo>
                  <a:lnTo>
                    <a:pt x="32217" y="167850"/>
                  </a:lnTo>
                  <a:lnTo>
                    <a:pt x="74772" y="161169"/>
                  </a:lnTo>
                  <a:lnTo>
                    <a:pt x="113257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386"/>
            <p:cNvSpPr/>
            <p:nvPr>
              <p:custDataLst>
                <p:tags r:id="rId190"/>
              </p:custDataLst>
            </p:nvPr>
          </p:nvSpPr>
          <p:spPr>
            <a:xfrm>
              <a:off x="5774842" y="5431942"/>
              <a:ext cx="16359" cy="162409"/>
            </a:xfrm>
            <a:custGeom>
              <a:avLst/>
              <a:gdLst/>
              <a:ahLst/>
              <a:cxnLst/>
              <a:rect l="0" t="0" r="0" b="0"/>
              <a:pathLst>
                <a:path w="16359" h="162409">
                  <a:moveTo>
                    <a:pt x="3658" y="3658"/>
                  </a:moveTo>
                  <a:lnTo>
                    <a:pt x="3658" y="3658"/>
                  </a:lnTo>
                  <a:lnTo>
                    <a:pt x="3658" y="287"/>
                  </a:lnTo>
                  <a:lnTo>
                    <a:pt x="2952" y="0"/>
                  </a:lnTo>
                  <a:lnTo>
                    <a:pt x="287" y="1562"/>
                  </a:lnTo>
                  <a:lnTo>
                    <a:pt x="0" y="4377"/>
                  </a:lnTo>
                  <a:lnTo>
                    <a:pt x="3244" y="42510"/>
                  </a:lnTo>
                  <a:lnTo>
                    <a:pt x="3575" y="87611"/>
                  </a:lnTo>
                  <a:lnTo>
                    <a:pt x="7012" y="130543"/>
                  </a:lnTo>
                  <a:lnTo>
                    <a:pt x="16358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387"/>
            <p:cNvSpPr/>
            <p:nvPr>
              <p:custDataLst>
                <p:tags r:id="rId191"/>
              </p:custDataLst>
            </p:nvPr>
          </p:nvSpPr>
          <p:spPr>
            <a:xfrm>
              <a:off x="5251450" y="5360283"/>
              <a:ext cx="133351" cy="189618"/>
            </a:xfrm>
            <a:custGeom>
              <a:avLst/>
              <a:gdLst/>
              <a:ahLst/>
              <a:cxnLst/>
              <a:rect l="0" t="0" r="0" b="0"/>
              <a:pathLst>
                <a:path w="133351" h="189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21853" y="14774"/>
                  </a:lnTo>
                  <a:lnTo>
                    <a:pt x="45710" y="53010"/>
                  </a:lnTo>
                  <a:lnTo>
                    <a:pt x="68028" y="88933"/>
                  </a:lnTo>
                  <a:lnTo>
                    <a:pt x="87655" y="125683"/>
                  </a:lnTo>
                  <a:lnTo>
                    <a:pt x="109167" y="166301"/>
                  </a:lnTo>
                  <a:lnTo>
                    <a:pt x="123597" y="182708"/>
                  </a:lnTo>
                  <a:lnTo>
                    <a:pt x="1333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88"/>
            <p:cNvSpPr/>
            <p:nvPr>
              <p:custDataLst>
                <p:tags r:id="rId192"/>
              </p:custDataLst>
            </p:nvPr>
          </p:nvSpPr>
          <p:spPr>
            <a:xfrm>
              <a:off x="5263408" y="5355742"/>
              <a:ext cx="134093" cy="238609"/>
            </a:xfrm>
            <a:custGeom>
              <a:avLst/>
              <a:gdLst/>
              <a:ahLst/>
              <a:cxnLst/>
              <a:rect l="0" t="0" r="0" b="0"/>
              <a:pathLst>
                <a:path w="134093" h="238609">
                  <a:moveTo>
                    <a:pt x="134092" y="3658"/>
                  </a:moveTo>
                  <a:lnTo>
                    <a:pt x="134092" y="3658"/>
                  </a:lnTo>
                  <a:lnTo>
                    <a:pt x="130721" y="287"/>
                  </a:lnTo>
                  <a:lnTo>
                    <a:pt x="129728" y="0"/>
                  </a:lnTo>
                  <a:lnTo>
                    <a:pt x="129066" y="514"/>
                  </a:lnTo>
                  <a:lnTo>
                    <a:pt x="128625" y="1562"/>
                  </a:lnTo>
                  <a:lnTo>
                    <a:pt x="114042" y="22841"/>
                  </a:lnTo>
                  <a:lnTo>
                    <a:pt x="91169" y="63343"/>
                  </a:lnTo>
                  <a:lnTo>
                    <a:pt x="67674" y="106401"/>
                  </a:lnTo>
                  <a:lnTo>
                    <a:pt x="39466" y="151536"/>
                  </a:lnTo>
                  <a:lnTo>
                    <a:pt x="15508" y="192818"/>
                  </a:lnTo>
                  <a:lnTo>
                    <a:pt x="0" y="223709"/>
                  </a:lnTo>
                  <a:lnTo>
                    <a:pt x="742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389"/>
            <p:cNvSpPr/>
            <p:nvPr>
              <p:custDataLst>
                <p:tags r:id="rId193"/>
              </p:custDataLst>
            </p:nvPr>
          </p:nvSpPr>
          <p:spPr>
            <a:xfrm>
              <a:off x="5448300" y="5509591"/>
              <a:ext cx="152401" cy="84691"/>
            </a:xfrm>
            <a:custGeom>
              <a:avLst/>
              <a:gdLst/>
              <a:ahLst/>
              <a:cxnLst/>
              <a:rect l="0" t="0" r="0" b="0"/>
              <a:pathLst>
                <a:path w="152401" h="84691">
                  <a:moveTo>
                    <a:pt x="0" y="27609"/>
                  </a:moveTo>
                  <a:lnTo>
                    <a:pt x="0" y="27609"/>
                  </a:lnTo>
                  <a:lnTo>
                    <a:pt x="21669" y="9311"/>
                  </a:lnTo>
                  <a:lnTo>
                    <a:pt x="42247" y="942"/>
                  </a:lnTo>
                  <a:lnTo>
                    <a:pt x="56171" y="0"/>
                  </a:lnTo>
                  <a:lnTo>
                    <a:pt x="62847" y="736"/>
                  </a:lnTo>
                  <a:lnTo>
                    <a:pt x="68003" y="3343"/>
                  </a:lnTo>
                  <a:lnTo>
                    <a:pt x="75614" y="11885"/>
                  </a:lnTo>
                  <a:lnTo>
                    <a:pt x="76515" y="17832"/>
                  </a:lnTo>
                  <a:lnTo>
                    <a:pt x="73752" y="31965"/>
                  </a:lnTo>
                  <a:lnTo>
                    <a:pt x="60894" y="52418"/>
                  </a:lnTo>
                  <a:lnTo>
                    <a:pt x="25972" y="84240"/>
                  </a:lnTo>
                  <a:lnTo>
                    <a:pt x="68802" y="84690"/>
                  </a:lnTo>
                  <a:lnTo>
                    <a:pt x="109521" y="82857"/>
                  </a:lnTo>
                  <a:lnTo>
                    <a:pt x="152400" y="78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390"/>
            <p:cNvSpPr/>
            <p:nvPr>
              <p:custDataLst>
                <p:tags r:id="rId194"/>
              </p:custDataLst>
            </p:nvPr>
          </p:nvSpPr>
          <p:spPr>
            <a:xfrm>
              <a:off x="5708650" y="5505527"/>
              <a:ext cx="139701" cy="6274"/>
            </a:xfrm>
            <a:custGeom>
              <a:avLst/>
              <a:gdLst/>
              <a:ahLst/>
              <a:cxnLst/>
              <a:rect l="0" t="0" r="0" b="0"/>
              <a:pathLst>
                <a:path w="139701" h="6274">
                  <a:moveTo>
                    <a:pt x="0" y="6273"/>
                  </a:moveTo>
                  <a:lnTo>
                    <a:pt x="0" y="6273"/>
                  </a:lnTo>
                  <a:lnTo>
                    <a:pt x="3371" y="2902"/>
                  </a:lnTo>
                  <a:lnTo>
                    <a:pt x="47403" y="315"/>
                  </a:lnTo>
                  <a:lnTo>
                    <a:pt x="92462" y="0"/>
                  </a:lnTo>
                  <a:lnTo>
                    <a:pt x="13970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91"/>
            <p:cNvSpPr/>
            <p:nvPr>
              <p:custDataLst>
                <p:tags r:id="rId195"/>
              </p:custDataLst>
            </p:nvPr>
          </p:nvSpPr>
          <p:spPr>
            <a:xfrm>
              <a:off x="5114729" y="549275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187" y="62793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92"/>
            <p:cNvSpPr/>
            <p:nvPr>
              <p:custDataLst>
                <p:tags r:id="rId196"/>
              </p:custDataLst>
            </p:nvPr>
          </p:nvSpPr>
          <p:spPr>
            <a:xfrm>
              <a:off x="3702933" y="6013448"/>
              <a:ext cx="5468" cy="12703"/>
            </a:xfrm>
            <a:custGeom>
              <a:avLst/>
              <a:gdLst/>
              <a:ahLst/>
              <a:cxnLst/>
              <a:rect l="0" t="0" r="0" b="0"/>
              <a:pathLst>
                <a:path w="5468" h="12703">
                  <a:moveTo>
                    <a:pt x="5467" y="2"/>
                  </a:moveTo>
                  <a:lnTo>
                    <a:pt x="5467" y="2"/>
                  </a:lnTo>
                  <a:lnTo>
                    <a:pt x="2096" y="0"/>
                  </a:lnTo>
                  <a:lnTo>
                    <a:pt x="1103" y="707"/>
                  </a:lnTo>
                  <a:lnTo>
                    <a:pt x="441" y="1884"/>
                  </a:lnTo>
                  <a:lnTo>
                    <a:pt x="0" y="3373"/>
                  </a:lnTo>
                  <a:lnTo>
                    <a:pt x="411" y="5071"/>
                  </a:lnTo>
                  <a:lnTo>
                    <a:pt x="5467" y="1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393"/>
            <p:cNvSpPr/>
            <p:nvPr>
              <p:custDataLst>
                <p:tags r:id="rId197"/>
              </p:custDataLst>
            </p:nvPr>
          </p:nvSpPr>
          <p:spPr>
            <a:xfrm>
              <a:off x="4905440" y="5333797"/>
              <a:ext cx="143094" cy="334142"/>
            </a:xfrm>
            <a:custGeom>
              <a:avLst/>
              <a:gdLst/>
              <a:ahLst/>
              <a:cxnLst/>
              <a:rect l="0" t="0" r="0" b="0"/>
              <a:pathLst>
                <a:path w="143094" h="334142">
                  <a:moveTo>
                    <a:pt x="3110" y="139903"/>
                  </a:moveTo>
                  <a:lnTo>
                    <a:pt x="3110" y="139903"/>
                  </a:lnTo>
                  <a:lnTo>
                    <a:pt x="6481" y="146645"/>
                  </a:lnTo>
                  <a:lnTo>
                    <a:pt x="9067" y="185093"/>
                  </a:lnTo>
                  <a:lnTo>
                    <a:pt x="9344" y="224554"/>
                  </a:lnTo>
                  <a:lnTo>
                    <a:pt x="9426" y="265644"/>
                  </a:lnTo>
                  <a:lnTo>
                    <a:pt x="9453" y="310712"/>
                  </a:lnTo>
                  <a:lnTo>
                    <a:pt x="9459" y="334141"/>
                  </a:lnTo>
                  <a:lnTo>
                    <a:pt x="6089" y="325866"/>
                  </a:lnTo>
                  <a:lnTo>
                    <a:pt x="2993" y="286076"/>
                  </a:lnTo>
                  <a:lnTo>
                    <a:pt x="0" y="251905"/>
                  </a:lnTo>
                  <a:lnTo>
                    <a:pt x="82" y="209438"/>
                  </a:lnTo>
                  <a:lnTo>
                    <a:pt x="3880" y="162341"/>
                  </a:lnTo>
                  <a:lnTo>
                    <a:pt x="7857" y="137928"/>
                  </a:lnTo>
                  <a:lnTo>
                    <a:pt x="18625" y="92459"/>
                  </a:lnTo>
                  <a:lnTo>
                    <a:pt x="32819" y="58139"/>
                  </a:lnTo>
                  <a:lnTo>
                    <a:pt x="53305" y="21759"/>
                  </a:lnTo>
                  <a:lnTo>
                    <a:pt x="68223" y="7903"/>
                  </a:lnTo>
                  <a:lnTo>
                    <a:pt x="83554" y="803"/>
                  </a:lnTo>
                  <a:lnTo>
                    <a:pt x="97424" y="0"/>
                  </a:lnTo>
                  <a:lnTo>
                    <a:pt x="103380" y="3595"/>
                  </a:lnTo>
                  <a:lnTo>
                    <a:pt x="113762" y="16997"/>
                  </a:lnTo>
                  <a:lnTo>
                    <a:pt x="117436" y="34714"/>
                  </a:lnTo>
                  <a:lnTo>
                    <a:pt x="117427" y="44376"/>
                  </a:lnTo>
                  <a:lnTo>
                    <a:pt x="111773" y="60759"/>
                  </a:lnTo>
                  <a:lnTo>
                    <a:pt x="94268" y="85151"/>
                  </a:lnTo>
                  <a:lnTo>
                    <a:pt x="73706" y="101274"/>
                  </a:lnTo>
                  <a:lnTo>
                    <a:pt x="79923" y="98275"/>
                  </a:lnTo>
                  <a:lnTo>
                    <a:pt x="88756" y="98589"/>
                  </a:lnTo>
                  <a:lnTo>
                    <a:pt x="115042" y="107910"/>
                  </a:lnTo>
                  <a:lnTo>
                    <a:pt x="132387" y="122663"/>
                  </a:lnTo>
                  <a:lnTo>
                    <a:pt x="143093" y="143811"/>
                  </a:lnTo>
                  <a:lnTo>
                    <a:pt x="142998" y="151680"/>
                  </a:lnTo>
                  <a:lnTo>
                    <a:pt x="137249" y="167950"/>
                  </a:lnTo>
                  <a:lnTo>
                    <a:pt x="123875" y="182707"/>
                  </a:lnTo>
                  <a:lnTo>
                    <a:pt x="86511" y="209407"/>
                  </a:lnTo>
                  <a:lnTo>
                    <a:pt x="73339" y="213126"/>
                  </a:lnTo>
                  <a:lnTo>
                    <a:pt x="68274" y="212707"/>
                  </a:lnTo>
                  <a:lnTo>
                    <a:pt x="64192" y="211017"/>
                  </a:lnTo>
                  <a:lnTo>
                    <a:pt x="53910" y="20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394"/>
            <p:cNvSpPr/>
            <p:nvPr>
              <p:custDataLst>
                <p:tags r:id="rId198"/>
              </p:custDataLst>
            </p:nvPr>
          </p:nvSpPr>
          <p:spPr>
            <a:xfrm>
              <a:off x="4787978" y="5441950"/>
              <a:ext cx="6273" cy="146051"/>
            </a:xfrm>
            <a:custGeom>
              <a:avLst/>
              <a:gdLst/>
              <a:ahLst/>
              <a:cxnLst/>
              <a:rect l="0" t="0" r="0" b="0"/>
              <a:pathLst>
                <a:path w="6273" h="146051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1411"/>
                  </a:lnTo>
                  <a:lnTo>
                    <a:pt x="510" y="11550"/>
                  </a:lnTo>
                  <a:lnTo>
                    <a:pt x="0" y="50901"/>
                  </a:lnTo>
                  <a:lnTo>
                    <a:pt x="1813" y="94985"/>
                  </a:lnTo>
                  <a:lnTo>
                    <a:pt x="627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395"/>
            <p:cNvSpPr/>
            <p:nvPr>
              <p:custDataLst>
                <p:tags r:id="rId199"/>
              </p:custDataLst>
            </p:nvPr>
          </p:nvSpPr>
          <p:spPr>
            <a:xfrm>
              <a:off x="4724400" y="5505450"/>
              <a:ext cx="133351" cy="11818"/>
            </a:xfrm>
            <a:custGeom>
              <a:avLst/>
              <a:gdLst/>
              <a:ahLst/>
              <a:cxnLst/>
              <a:rect l="0" t="0" r="0" b="0"/>
              <a:pathLst>
                <a:path w="133351" h="11818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24418" y="11817"/>
                  </a:lnTo>
                  <a:lnTo>
                    <a:pt x="65110" y="8162"/>
                  </a:lnTo>
                  <a:lnTo>
                    <a:pt x="105968" y="482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96"/>
            <p:cNvSpPr/>
            <p:nvPr>
              <p:custDataLst>
                <p:tags r:id="rId200"/>
              </p:custDataLst>
            </p:nvPr>
          </p:nvSpPr>
          <p:spPr>
            <a:xfrm>
              <a:off x="4467920" y="5512683"/>
              <a:ext cx="52160" cy="52332"/>
            </a:xfrm>
            <a:custGeom>
              <a:avLst/>
              <a:gdLst/>
              <a:ahLst/>
              <a:cxnLst/>
              <a:rect l="0" t="0" r="0" b="0"/>
              <a:pathLst>
                <a:path w="52160" h="52332">
                  <a:moveTo>
                    <a:pt x="40580" y="5467"/>
                  </a:moveTo>
                  <a:lnTo>
                    <a:pt x="40580" y="5467"/>
                  </a:lnTo>
                  <a:lnTo>
                    <a:pt x="37209" y="2096"/>
                  </a:lnTo>
                  <a:lnTo>
                    <a:pt x="33672" y="441"/>
                  </a:lnTo>
                  <a:lnTo>
                    <a:pt x="31741" y="0"/>
                  </a:lnTo>
                  <a:lnTo>
                    <a:pt x="18911" y="6120"/>
                  </a:lnTo>
                  <a:lnTo>
                    <a:pt x="11429" y="13048"/>
                  </a:lnTo>
                  <a:lnTo>
                    <a:pt x="3250" y="26763"/>
                  </a:lnTo>
                  <a:lnTo>
                    <a:pt x="0" y="36803"/>
                  </a:lnTo>
                  <a:lnTo>
                    <a:pt x="907" y="43619"/>
                  </a:lnTo>
                  <a:lnTo>
                    <a:pt x="5385" y="51422"/>
                  </a:lnTo>
                  <a:lnTo>
                    <a:pt x="9356" y="52331"/>
                  </a:lnTo>
                  <a:lnTo>
                    <a:pt x="21293" y="51460"/>
                  </a:lnTo>
                  <a:lnTo>
                    <a:pt x="40509" y="43632"/>
                  </a:lnTo>
                  <a:lnTo>
                    <a:pt x="44767" y="39377"/>
                  </a:lnTo>
                  <a:lnTo>
                    <a:pt x="49496" y="29005"/>
                  </a:lnTo>
                  <a:lnTo>
                    <a:pt x="52159" y="14637"/>
                  </a:lnTo>
                  <a:lnTo>
                    <a:pt x="51826" y="11580"/>
                  </a:lnTo>
                  <a:lnTo>
                    <a:pt x="50900" y="9542"/>
                  </a:lnTo>
                  <a:lnTo>
                    <a:pt x="49576" y="8184"/>
                  </a:lnTo>
                  <a:lnTo>
                    <a:pt x="44343" y="6675"/>
                  </a:lnTo>
                  <a:lnTo>
                    <a:pt x="3423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397"/>
            <p:cNvSpPr/>
            <p:nvPr>
              <p:custDataLst>
                <p:tags r:id="rId201"/>
              </p:custDataLst>
            </p:nvPr>
          </p:nvSpPr>
          <p:spPr>
            <a:xfrm>
              <a:off x="4275396" y="5379101"/>
              <a:ext cx="158387" cy="365985"/>
            </a:xfrm>
            <a:custGeom>
              <a:avLst/>
              <a:gdLst/>
              <a:ahLst/>
              <a:cxnLst/>
              <a:rect l="0" t="0" r="0" b="0"/>
              <a:pathLst>
                <a:path w="158387" h="365985">
                  <a:moveTo>
                    <a:pt x="17204" y="113649"/>
                  </a:moveTo>
                  <a:lnTo>
                    <a:pt x="17204" y="113649"/>
                  </a:lnTo>
                  <a:lnTo>
                    <a:pt x="24111" y="148805"/>
                  </a:lnTo>
                  <a:lnTo>
                    <a:pt x="28187" y="192740"/>
                  </a:lnTo>
                  <a:lnTo>
                    <a:pt x="29140" y="225706"/>
                  </a:lnTo>
                  <a:lnTo>
                    <a:pt x="29565" y="261524"/>
                  </a:lnTo>
                  <a:lnTo>
                    <a:pt x="26433" y="307277"/>
                  </a:lnTo>
                  <a:lnTo>
                    <a:pt x="19759" y="352770"/>
                  </a:lnTo>
                  <a:lnTo>
                    <a:pt x="18340" y="364094"/>
                  </a:lnTo>
                  <a:lnTo>
                    <a:pt x="17255" y="365984"/>
                  </a:lnTo>
                  <a:lnTo>
                    <a:pt x="15827" y="365834"/>
                  </a:lnTo>
                  <a:lnTo>
                    <a:pt x="14169" y="364322"/>
                  </a:lnTo>
                  <a:lnTo>
                    <a:pt x="6440" y="328657"/>
                  </a:lnTo>
                  <a:lnTo>
                    <a:pt x="2307" y="295051"/>
                  </a:lnTo>
                  <a:lnTo>
                    <a:pt x="0" y="252833"/>
                  </a:lnTo>
                  <a:lnTo>
                    <a:pt x="385" y="207964"/>
                  </a:lnTo>
                  <a:lnTo>
                    <a:pt x="5260" y="166855"/>
                  </a:lnTo>
                  <a:lnTo>
                    <a:pt x="12131" y="129300"/>
                  </a:lnTo>
                  <a:lnTo>
                    <a:pt x="20594" y="94499"/>
                  </a:lnTo>
                  <a:lnTo>
                    <a:pt x="37258" y="49257"/>
                  </a:lnTo>
                  <a:lnTo>
                    <a:pt x="55601" y="18449"/>
                  </a:lnTo>
                  <a:lnTo>
                    <a:pt x="68136" y="5251"/>
                  </a:lnTo>
                  <a:lnTo>
                    <a:pt x="73031" y="1873"/>
                  </a:lnTo>
                  <a:lnTo>
                    <a:pt x="77000" y="326"/>
                  </a:lnTo>
                  <a:lnTo>
                    <a:pt x="80351" y="0"/>
                  </a:lnTo>
                  <a:lnTo>
                    <a:pt x="83291" y="1194"/>
                  </a:lnTo>
                  <a:lnTo>
                    <a:pt x="88439" y="6283"/>
                  </a:lnTo>
                  <a:lnTo>
                    <a:pt x="95303" y="23824"/>
                  </a:lnTo>
                  <a:lnTo>
                    <a:pt x="98435" y="43525"/>
                  </a:lnTo>
                  <a:lnTo>
                    <a:pt x="92621" y="66139"/>
                  </a:lnTo>
                  <a:lnTo>
                    <a:pt x="80880" y="91757"/>
                  </a:lnTo>
                  <a:lnTo>
                    <a:pt x="75643" y="99133"/>
                  </a:lnTo>
                  <a:lnTo>
                    <a:pt x="75919" y="99032"/>
                  </a:lnTo>
                  <a:lnTo>
                    <a:pt x="78107" y="97040"/>
                  </a:lnTo>
                  <a:lnTo>
                    <a:pt x="95399" y="95081"/>
                  </a:lnTo>
                  <a:lnTo>
                    <a:pt x="106992" y="94813"/>
                  </a:lnTo>
                  <a:lnTo>
                    <a:pt x="119198" y="98458"/>
                  </a:lnTo>
                  <a:lnTo>
                    <a:pt x="144282" y="112294"/>
                  </a:lnTo>
                  <a:lnTo>
                    <a:pt x="153176" y="122219"/>
                  </a:lnTo>
                  <a:lnTo>
                    <a:pt x="156535" y="127829"/>
                  </a:lnTo>
                  <a:lnTo>
                    <a:pt x="158386" y="139707"/>
                  </a:lnTo>
                  <a:lnTo>
                    <a:pt x="156151" y="152041"/>
                  </a:lnTo>
                  <a:lnTo>
                    <a:pt x="150456" y="164578"/>
                  </a:lnTo>
                  <a:lnTo>
                    <a:pt x="139456" y="175325"/>
                  </a:lnTo>
                  <a:lnTo>
                    <a:pt x="116141" y="190351"/>
                  </a:lnTo>
                  <a:lnTo>
                    <a:pt x="112090" y="191595"/>
                  </a:lnTo>
                  <a:lnTo>
                    <a:pt x="108684" y="191717"/>
                  </a:lnTo>
                  <a:lnTo>
                    <a:pt x="93404" y="18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98"/>
            <p:cNvSpPr/>
            <p:nvPr>
              <p:custDataLst>
                <p:tags r:id="rId202"/>
              </p:custDataLst>
            </p:nvPr>
          </p:nvSpPr>
          <p:spPr>
            <a:xfrm>
              <a:off x="3949700" y="55372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3931" y="18345"/>
                  </a:lnTo>
                  <a:lnTo>
                    <a:pt x="79904" y="13275"/>
                  </a:lnTo>
                  <a:lnTo>
                    <a:pt x="123942" y="456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99"/>
            <p:cNvSpPr/>
            <p:nvPr>
              <p:custDataLst>
                <p:tags r:id="rId203"/>
              </p:custDataLst>
            </p:nvPr>
          </p:nvSpPr>
          <p:spPr>
            <a:xfrm>
              <a:off x="3924300" y="5506744"/>
              <a:ext cx="120651" cy="5057"/>
            </a:xfrm>
            <a:custGeom>
              <a:avLst/>
              <a:gdLst/>
              <a:ahLst/>
              <a:cxnLst/>
              <a:rect l="0" t="0" r="0" b="0"/>
              <a:pathLst>
                <a:path w="120651" h="5057">
                  <a:moveTo>
                    <a:pt x="0" y="5056"/>
                  </a:moveTo>
                  <a:lnTo>
                    <a:pt x="0" y="5056"/>
                  </a:lnTo>
                  <a:lnTo>
                    <a:pt x="38282" y="692"/>
                  </a:lnTo>
                  <a:lnTo>
                    <a:pt x="75235" y="0"/>
                  </a:lnTo>
                  <a:lnTo>
                    <a:pt x="1206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00"/>
            <p:cNvSpPr/>
            <p:nvPr>
              <p:custDataLst>
                <p:tags r:id="rId204"/>
              </p:custDataLst>
            </p:nvPr>
          </p:nvSpPr>
          <p:spPr>
            <a:xfrm>
              <a:off x="3733800" y="5529655"/>
              <a:ext cx="114301" cy="88707"/>
            </a:xfrm>
            <a:custGeom>
              <a:avLst/>
              <a:gdLst/>
              <a:ahLst/>
              <a:cxnLst/>
              <a:rect l="0" t="0" r="0" b="0"/>
              <a:pathLst>
                <a:path w="114301" h="88707">
                  <a:moveTo>
                    <a:pt x="0" y="26595"/>
                  </a:moveTo>
                  <a:lnTo>
                    <a:pt x="0" y="26595"/>
                  </a:lnTo>
                  <a:lnTo>
                    <a:pt x="3371" y="19853"/>
                  </a:lnTo>
                  <a:lnTo>
                    <a:pt x="8789" y="14662"/>
                  </a:lnTo>
                  <a:lnTo>
                    <a:pt x="27136" y="2209"/>
                  </a:lnTo>
                  <a:lnTo>
                    <a:pt x="38872" y="0"/>
                  </a:lnTo>
                  <a:lnTo>
                    <a:pt x="44965" y="398"/>
                  </a:lnTo>
                  <a:lnTo>
                    <a:pt x="49732" y="2075"/>
                  </a:lnTo>
                  <a:lnTo>
                    <a:pt x="56910" y="7701"/>
                  </a:lnTo>
                  <a:lnTo>
                    <a:pt x="60571" y="14905"/>
                  </a:lnTo>
                  <a:lnTo>
                    <a:pt x="61547" y="18802"/>
                  </a:lnTo>
                  <a:lnTo>
                    <a:pt x="56179" y="37770"/>
                  </a:lnTo>
                  <a:lnTo>
                    <a:pt x="32208" y="82075"/>
                  </a:lnTo>
                  <a:lnTo>
                    <a:pt x="32762" y="82632"/>
                  </a:lnTo>
                  <a:lnTo>
                    <a:pt x="55303" y="88706"/>
                  </a:lnTo>
                  <a:lnTo>
                    <a:pt x="99632" y="85548"/>
                  </a:lnTo>
                  <a:lnTo>
                    <a:pt x="114300" y="83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01"/>
            <p:cNvSpPr/>
            <p:nvPr>
              <p:custDataLst>
                <p:tags r:id="rId205"/>
              </p:custDataLst>
            </p:nvPr>
          </p:nvSpPr>
          <p:spPr>
            <a:xfrm>
              <a:off x="3683379" y="5328533"/>
              <a:ext cx="56772" cy="278518"/>
            </a:xfrm>
            <a:custGeom>
              <a:avLst/>
              <a:gdLst/>
              <a:ahLst/>
              <a:cxnLst/>
              <a:rect l="0" t="0" r="0" b="0"/>
              <a:pathLst>
                <a:path w="56772" h="278518">
                  <a:moveTo>
                    <a:pt x="56771" y="5467"/>
                  </a:moveTo>
                  <a:lnTo>
                    <a:pt x="56771" y="5467"/>
                  </a:lnTo>
                  <a:lnTo>
                    <a:pt x="56771" y="2096"/>
                  </a:lnTo>
                  <a:lnTo>
                    <a:pt x="56065" y="1103"/>
                  </a:lnTo>
                  <a:lnTo>
                    <a:pt x="54889" y="441"/>
                  </a:lnTo>
                  <a:lnTo>
                    <a:pt x="53400" y="0"/>
                  </a:lnTo>
                  <a:lnTo>
                    <a:pt x="44561" y="2749"/>
                  </a:lnTo>
                  <a:lnTo>
                    <a:pt x="38880" y="8023"/>
                  </a:lnTo>
                  <a:lnTo>
                    <a:pt x="10486" y="53312"/>
                  </a:lnTo>
                  <a:lnTo>
                    <a:pt x="1539" y="73326"/>
                  </a:lnTo>
                  <a:lnTo>
                    <a:pt x="0" y="86761"/>
                  </a:lnTo>
                  <a:lnTo>
                    <a:pt x="5405" y="132191"/>
                  </a:lnTo>
                  <a:lnTo>
                    <a:pt x="5859" y="171348"/>
                  </a:lnTo>
                  <a:lnTo>
                    <a:pt x="9320" y="213055"/>
                  </a:lnTo>
                  <a:lnTo>
                    <a:pt x="11022" y="249489"/>
                  </a:lnTo>
                  <a:lnTo>
                    <a:pt x="597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02"/>
            <p:cNvSpPr/>
            <p:nvPr>
              <p:custDataLst>
                <p:tags r:id="rId206"/>
              </p:custDataLst>
            </p:nvPr>
          </p:nvSpPr>
          <p:spPr>
            <a:xfrm>
              <a:off x="3562350" y="534035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7397" y="44858"/>
                  </a:lnTo>
                  <a:lnTo>
                    <a:pt x="88602" y="88916"/>
                  </a:lnTo>
                  <a:lnTo>
                    <a:pt x="1206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03"/>
            <p:cNvSpPr/>
            <p:nvPr>
              <p:custDataLst>
                <p:tags r:id="rId207"/>
              </p:custDataLst>
            </p:nvPr>
          </p:nvSpPr>
          <p:spPr>
            <a:xfrm>
              <a:off x="6069268" y="6166888"/>
              <a:ext cx="166433" cy="188013"/>
            </a:xfrm>
            <a:custGeom>
              <a:avLst/>
              <a:gdLst/>
              <a:ahLst/>
              <a:cxnLst/>
              <a:rect l="0" t="0" r="0" b="0"/>
              <a:pathLst>
                <a:path w="166433" h="188013">
                  <a:moveTo>
                    <a:pt x="166432" y="18012"/>
                  </a:moveTo>
                  <a:lnTo>
                    <a:pt x="166432" y="18012"/>
                  </a:lnTo>
                  <a:lnTo>
                    <a:pt x="166432" y="7077"/>
                  </a:lnTo>
                  <a:lnTo>
                    <a:pt x="159691" y="2464"/>
                  </a:lnTo>
                  <a:lnTo>
                    <a:pt x="142013" y="0"/>
                  </a:lnTo>
                  <a:lnTo>
                    <a:pt x="100617" y="9306"/>
                  </a:lnTo>
                  <a:lnTo>
                    <a:pt x="66263" y="21390"/>
                  </a:lnTo>
                  <a:lnTo>
                    <a:pt x="49240" y="32214"/>
                  </a:lnTo>
                  <a:lnTo>
                    <a:pt x="38381" y="44080"/>
                  </a:lnTo>
                  <a:lnTo>
                    <a:pt x="34498" y="50207"/>
                  </a:lnTo>
                  <a:lnTo>
                    <a:pt x="32067" y="60778"/>
                  </a:lnTo>
                  <a:lnTo>
                    <a:pt x="32404" y="65573"/>
                  </a:lnTo>
                  <a:lnTo>
                    <a:pt x="38425" y="74664"/>
                  </a:lnTo>
                  <a:lnTo>
                    <a:pt x="48156" y="82701"/>
                  </a:lnTo>
                  <a:lnTo>
                    <a:pt x="65535" y="90487"/>
                  </a:lnTo>
                  <a:lnTo>
                    <a:pt x="89933" y="93721"/>
                  </a:lnTo>
                  <a:lnTo>
                    <a:pt x="91443" y="94589"/>
                  </a:lnTo>
                  <a:lnTo>
                    <a:pt x="91747" y="95875"/>
                  </a:lnTo>
                  <a:lnTo>
                    <a:pt x="91241" y="97438"/>
                  </a:lnTo>
                  <a:lnTo>
                    <a:pt x="44768" y="127120"/>
                  </a:lnTo>
                  <a:lnTo>
                    <a:pt x="9796" y="153501"/>
                  </a:lnTo>
                  <a:lnTo>
                    <a:pt x="2036" y="165013"/>
                  </a:lnTo>
                  <a:lnTo>
                    <a:pt x="391" y="169635"/>
                  </a:lnTo>
                  <a:lnTo>
                    <a:pt x="0" y="173422"/>
                  </a:lnTo>
                  <a:lnTo>
                    <a:pt x="443" y="176652"/>
                  </a:lnTo>
                  <a:lnTo>
                    <a:pt x="3562" y="179511"/>
                  </a:lnTo>
                  <a:lnTo>
                    <a:pt x="14553" y="184569"/>
                  </a:lnTo>
                  <a:lnTo>
                    <a:pt x="39978" y="188012"/>
                  </a:lnTo>
                  <a:lnTo>
                    <a:pt x="83834" y="184813"/>
                  </a:lnTo>
                  <a:lnTo>
                    <a:pt x="121982" y="18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404"/>
            <p:cNvSpPr/>
            <p:nvPr>
              <p:custDataLst>
                <p:tags r:id="rId208"/>
              </p:custDataLst>
            </p:nvPr>
          </p:nvSpPr>
          <p:spPr>
            <a:xfrm>
              <a:off x="6254750" y="6301387"/>
              <a:ext cx="82551" cy="86714"/>
            </a:xfrm>
            <a:custGeom>
              <a:avLst/>
              <a:gdLst/>
              <a:ahLst/>
              <a:cxnLst/>
              <a:rect l="0" t="0" r="0" b="0"/>
              <a:pathLst>
                <a:path w="82551" h="86714">
                  <a:moveTo>
                    <a:pt x="0" y="10513"/>
                  </a:moveTo>
                  <a:lnTo>
                    <a:pt x="0" y="10513"/>
                  </a:lnTo>
                  <a:lnTo>
                    <a:pt x="3371" y="13884"/>
                  </a:lnTo>
                  <a:lnTo>
                    <a:pt x="5026" y="19302"/>
                  </a:lnTo>
                  <a:lnTo>
                    <a:pt x="6273" y="48735"/>
                  </a:lnTo>
                  <a:lnTo>
                    <a:pt x="4435" y="54077"/>
                  </a:lnTo>
                  <a:lnTo>
                    <a:pt x="2956" y="56488"/>
                  </a:lnTo>
                  <a:lnTo>
                    <a:pt x="2676" y="57391"/>
                  </a:lnTo>
                  <a:lnTo>
                    <a:pt x="3195" y="57288"/>
                  </a:lnTo>
                  <a:lnTo>
                    <a:pt x="4247" y="56513"/>
                  </a:lnTo>
                  <a:lnTo>
                    <a:pt x="5415" y="53770"/>
                  </a:lnTo>
                  <a:lnTo>
                    <a:pt x="12001" y="33377"/>
                  </a:lnTo>
                  <a:lnTo>
                    <a:pt x="22214" y="13367"/>
                  </a:lnTo>
                  <a:lnTo>
                    <a:pt x="30099" y="5197"/>
                  </a:lnTo>
                  <a:lnTo>
                    <a:pt x="38307" y="1095"/>
                  </a:lnTo>
                  <a:lnTo>
                    <a:pt x="42470" y="0"/>
                  </a:lnTo>
                  <a:lnTo>
                    <a:pt x="46658" y="682"/>
                  </a:lnTo>
                  <a:lnTo>
                    <a:pt x="55075" y="5203"/>
                  </a:lnTo>
                  <a:lnTo>
                    <a:pt x="67746" y="19053"/>
                  </a:lnTo>
                  <a:lnTo>
                    <a:pt x="77066" y="39933"/>
                  </a:lnTo>
                  <a:lnTo>
                    <a:pt x="82550" y="86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05"/>
            <p:cNvSpPr/>
            <p:nvPr>
              <p:custDataLst>
                <p:tags r:id="rId209"/>
              </p:custDataLst>
            </p:nvPr>
          </p:nvSpPr>
          <p:spPr>
            <a:xfrm>
              <a:off x="5905500" y="6191250"/>
              <a:ext cx="44451" cy="158751"/>
            </a:xfrm>
            <a:custGeom>
              <a:avLst/>
              <a:gdLst/>
              <a:ahLst/>
              <a:cxnLst/>
              <a:rect l="0" t="0" r="0" b="0"/>
              <a:pathLst>
                <a:path w="44451" h="158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32603"/>
                  </a:lnTo>
                  <a:lnTo>
                    <a:pt x="25414" y="77426"/>
                  </a:lnTo>
                  <a:lnTo>
                    <a:pt x="35985" y="123503"/>
                  </a:lnTo>
                  <a:lnTo>
                    <a:pt x="444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258"/>
          <p:cNvGrpSpPr/>
          <p:nvPr/>
        </p:nvGrpSpPr>
        <p:grpSpPr>
          <a:xfrm>
            <a:off x="5581650" y="4890968"/>
            <a:ext cx="501651" cy="195383"/>
            <a:chOff x="5581650" y="4890968"/>
            <a:chExt cx="501651" cy="195383"/>
          </a:xfrm>
        </p:grpSpPr>
        <p:sp>
          <p:nvSpPr>
            <p:cNvPr id="360" name="SMARTInkShape-1406"/>
            <p:cNvSpPr/>
            <p:nvPr>
              <p:custDataLst>
                <p:tags r:id="rId167"/>
              </p:custDataLst>
            </p:nvPr>
          </p:nvSpPr>
          <p:spPr>
            <a:xfrm>
              <a:off x="6038850" y="49974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0" y="0"/>
                  </a:moveTo>
                  <a:lnTo>
                    <a:pt x="0" y="0"/>
                  </a:lnTo>
                  <a:lnTo>
                    <a:pt x="18298" y="42063"/>
                  </a:lnTo>
                  <a:lnTo>
                    <a:pt x="444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07"/>
            <p:cNvSpPr/>
            <p:nvPr>
              <p:custDataLst>
                <p:tags r:id="rId168"/>
              </p:custDataLst>
            </p:nvPr>
          </p:nvSpPr>
          <p:spPr>
            <a:xfrm>
              <a:off x="5850140" y="4890968"/>
              <a:ext cx="137911" cy="160630"/>
            </a:xfrm>
            <a:custGeom>
              <a:avLst/>
              <a:gdLst/>
              <a:ahLst/>
              <a:cxnLst/>
              <a:rect l="0" t="0" r="0" b="0"/>
              <a:pathLst>
                <a:path w="137911" h="160630">
                  <a:moveTo>
                    <a:pt x="137910" y="11232"/>
                  </a:moveTo>
                  <a:lnTo>
                    <a:pt x="137910" y="11232"/>
                  </a:lnTo>
                  <a:lnTo>
                    <a:pt x="129071" y="2394"/>
                  </a:lnTo>
                  <a:lnTo>
                    <a:pt x="123162" y="248"/>
                  </a:lnTo>
                  <a:lnTo>
                    <a:pt x="114423" y="0"/>
                  </a:lnTo>
                  <a:lnTo>
                    <a:pt x="85816" y="7471"/>
                  </a:lnTo>
                  <a:lnTo>
                    <a:pt x="56359" y="22327"/>
                  </a:lnTo>
                  <a:lnTo>
                    <a:pt x="39977" y="38038"/>
                  </a:lnTo>
                  <a:lnTo>
                    <a:pt x="29557" y="52727"/>
                  </a:lnTo>
                  <a:lnTo>
                    <a:pt x="28280" y="56535"/>
                  </a:lnTo>
                  <a:lnTo>
                    <a:pt x="28135" y="59779"/>
                  </a:lnTo>
                  <a:lnTo>
                    <a:pt x="28743" y="62646"/>
                  </a:lnTo>
                  <a:lnTo>
                    <a:pt x="33183" y="67714"/>
                  </a:lnTo>
                  <a:lnTo>
                    <a:pt x="39859" y="71613"/>
                  </a:lnTo>
                  <a:lnTo>
                    <a:pt x="65607" y="74610"/>
                  </a:lnTo>
                  <a:lnTo>
                    <a:pt x="65719" y="75357"/>
                  </a:lnTo>
                  <a:lnTo>
                    <a:pt x="63962" y="78067"/>
                  </a:lnTo>
                  <a:lnTo>
                    <a:pt x="20058" y="113602"/>
                  </a:lnTo>
                  <a:lnTo>
                    <a:pt x="2236" y="135250"/>
                  </a:lnTo>
                  <a:lnTo>
                    <a:pt x="0" y="143021"/>
                  </a:lnTo>
                  <a:lnTo>
                    <a:pt x="814" y="146364"/>
                  </a:lnTo>
                  <a:lnTo>
                    <a:pt x="5482" y="151959"/>
                  </a:lnTo>
                  <a:lnTo>
                    <a:pt x="12260" y="154916"/>
                  </a:lnTo>
                  <a:lnTo>
                    <a:pt x="46051" y="160629"/>
                  </a:lnTo>
                  <a:lnTo>
                    <a:pt x="91214" y="156963"/>
                  </a:lnTo>
                  <a:lnTo>
                    <a:pt x="118860" y="15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08"/>
            <p:cNvSpPr/>
            <p:nvPr>
              <p:custDataLst>
                <p:tags r:id="rId169"/>
              </p:custDataLst>
            </p:nvPr>
          </p:nvSpPr>
          <p:spPr>
            <a:xfrm>
              <a:off x="5581650" y="49974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9345" y="2979"/>
                  </a:lnTo>
                  <a:lnTo>
                    <a:pt x="78980" y="58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09"/>
            <p:cNvSpPr/>
            <p:nvPr>
              <p:custDataLst>
                <p:tags r:id="rId170"/>
              </p:custDataLst>
            </p:nvPr>
          </p:nvSpPr>
          <p:spPr>
            <a:xfrm>
              <a:off x="5626100" y="491490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4489" y="48103"/>
                  </a:lnTo>
                  <a:lnTo>
                    <a:pt x="21820" y="94311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259"/>
          <p:cNvGrpSpPr/>
          <p:nvPr/>
        </p:nvGrpSpPr>
        <p:grpSpPr>
          <a:xfrm>
            <a:off x="3435350" y="4831853"/>
            <a:ext cx="1898651" cy="353477"/>
            <a:chOff x="3435350" y="4831853"/>
            <a:chExt cx="1898651" cy="353477"/>
          </a:xfrm>
        </p:grpSpPr>
        <p:sp>
          <p:nvSpPr>
            <p:cNvPr id="365" name="SMARTInkShape-1410"/>
            <p:cNvSpPr/>
            <p:nvPr>
              <p:custDataLst>
                <p:tags r:id="rId153"/>
              </p:custDataLst>
            </p:nvPr>
          </p:nvSpPr>
          <p:spPr>
            <a:xfrm>
              <a:off x="3721100" y="50165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47061"/>
                  </a:lnTo>
                  <a:lnTo>
                    <a:pt x="5761" y="92698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11"/>
            <p:cNvSpPr/>
            <p:nvPr>
              <p:custDataLst>
                <p:tags r:id="rId154"/>
              </p:custDataLst>
            </p:nvPr>
          </p:nvSpPr>
          <p:spPr>
            <a:xfrm>
              <a:off x="3587788" y="4831853"/>
              <a:ext cx="95213" cy="235448"/>
            </a:xfrm>
            <a:custGeom>
              <a:avLst/>
              <a:gdLst/>
              <a:ahLst/>
              <a:cxnLst/>
              <a:rect l="0" t="0" r="0" b="0"/>
              <a:pathLst>
                <a:path w="95213" h="235448">
                  <a:moveTo>
                    <a:pt x="95212" y="13197"/>
                  </a:moveTo>
                  <a:lnTo>
                    <a:pt x="95212" y="13197"/>
                  </a:lnTo>
                  <a:lnTo>
                    <a:pt x="91841" y="3084"/>
                  </a:lnTo>
                  <a:lnTo>
                    <a:pt x="90142" y="810"/>
                  </a:lnTo>
                  <a:lnTo>
                    <a:pt x="88305" y="0"/>
                  </a:lnTo>
                  <a:lnTo>
                    <a:pt x="73543" y="3770"/>
                  </a:lnTo>
                  <a:lnTo>
                    <a:pt x="64180" y="11123"/>
                  </a:lnTo>
                  <a:lnTo>
                    <a:pt x="20203" y="53450"/>
                  </a:lnTo>
                  <a:lnTo>
                    <a:pt x="2161" y="82058"/>
                  </a:lnTo>
                  <a:lnTo>
                    <a:pt x="91" y="88968"/>
                  </a:lnTo>
                  <a:lnTo>
                    <a:pt x="0" y="92641"/>
                  </a:lnTo>
                  <a:lnTo>
                    <a:pt x="1860" y="96248"/>
                  </a:lnTo>
                  <a:lnTo>
                    <a:pt x="3344" y="98197"/>
                  </a:lnTo>
                  <a:lnTo>
                    <a:pt x="4993" y="104127"/>
                  </a:lnTo>
                  <a:lnTo>
                    <a:pt x="11330" y="134645"/>
                  </a:lnTo>
                  <a:lnTo>
                    <a:pt x="22609" y="171387"/>
                  </a:lnTo>
                  <a:lnTo>
                    <a:pt x="30190" y="214992"/>
                  </a:lnTo>
                  <a:lnTo>
                    <a:pt x="34092" y="225415"/>
                  </a:lnTo>
                  <a:lnTo>
                    <a:pt x="36827" y="228759"/>
                  </a:lnTo>
                  <a:lnTo>
                    <a:pt x="50762" y="23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412"/>
            <p:cNvSpPr/>
            <p:nvPr>
              <p:custDataLst>
                <p:tags r:id="rId155"/>
              </p:custDataLst>
            </p:nvPr>
          </p:nvSpPr>
          <p:spPr>
            <a:xfrm>
              <a:off x="3435350" y="4864100"/>
              <a:ext cx="165101" cy="127001"/>
            </a:xfrm>
            <a:custGeom>
              <a:avLst/>
              <a:gdLst/>
              <a:ahLst/>
              <a:cxnLst/>
              <a:rect l="0" t="0" r="0" b="0"/>
              <a:pathLst>
                <a:path w="16510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7136" y="8838"/>
                  </a:lnTo>
                  <a:lnTo>
                    <a:pt x="36990" y="16628"/>
                  </a:lnTo>
                  <a:lnTo>
                    <a:pt x="77217" y="63078"/>
                  </a:lnTo>
                  <a:lnTo>
                    <a:pt x="117961" y="99297"/>
                  </a:lnTo>
                  <a:lnTo>
                    <a:pt x="1651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413"/>
            <p:cNvSpPr/>
            <p:nvPr>
              <p:custDataLst>
                <p:tags r:id="rId156"/>
              </p:custDataLst>
            </p:nvPr>
          </p:nvSpPr>
          <p:spPr>
            <a:xfrm>
              <a:off x="5327911" y="4965700"/>
              <a:ext cx="6090" cy="95251"/>
            </a:xfrm>
            <a:custGeom>
              <a:avLst/>
              <a:gdLst/>
              <a:ahLst/>
              <a:cxnLst/>
              <a:rect l="0" t="0" r="0" b="0"/>
              <a:pathLst>
                <a:path w="6090" h="952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2063"/>
                  </a:lnTo>
                  <a:lnTo>
                    <a:pt x="1654" y="75886"/>
                  </a:lnTo>
                  <a:lnTo>
                    <a:pt x="608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414"/>
            <p:cNvSpPr/>
            <p:nvPr>
              <p:custDataLst>
                <p:tags r:id="rId157"/>
              </p:custDataLst>
            </p:nvPr>
          </p:nvSpPr>
          <p:spPr>
            <a:xfrm>
              <a:off x="5162550" y="4833233"/>
              <a:ext cx="76201" cy="183268"/>
            </a:xfrm>
            <a:custGeom>
              <a:avLst/>
              <a:gdLst/>
              <a:ahLst/>
              <a:cxnLst/>
              <a:rect l="0" t="0" r="0" b="0"/>
              <a:pathLst>
                <a:path w="76201" h="183268">
                  <a:moveTo>
                    <a:pt x="76200" y="5467"/>
                  </a:moveTo>
                  <a:lnTo>
                    <a:pt x="76200" y="5467"/>
                  </a:lnTo>
                  <a:lnTo>
                    <a:pt x="76200" y="0"/>
                  </a:lnTo>
                  <a:lnTo>
                    <a:pt x="71131" y="10841"/>
                  </a:lnTo>
                  <a:lnTo>
                    <a:pt x="54531" y="53413"/>
                  </a:lnTo>
                  <a:lnTo>
                    <a:pt x="37324" y="89053"/>
                  </a:lnTo>
                  <a:lnTo>
                    <a:pt x="22191" y="126424"/>
                  </a:lnTo>
                  <a:lnTo>
                    <a:pt x="2599" y="172458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415"/>
            <p:cNvSpPr/>
            <p:nvPr>
              <p:custDataLst>
                <p:tags r:id="rId158"/>
              </p:custDataLst>
            </p:nvPr>
          </p:nvSpPr>
          <p:spPr>
            <a:xfrm>
              <a:off x="5106544" y="4851400"/>
              <a:ext cx="151257" cy="158751"/>
            </a:xfrm>
            <a:custGeom>
              <a:avLst/>
              <a:gdLst/>
              <a:ahLst/>
              <a:cxnLst/>
              <a:rect l="0" t="0" r="0" b="0"/>
              <a:pathLst>
                <a:path w="151257" h="158751">
                  <a:moveTo>
                    <a:pt x="11556" y="0"/>
                  </a:moveTo>
                  <a:lnTo>
                    <a:pt x="11556" y="0"/>
                  </a:lnTo>
                  <a:lnTo>
                    <a:pt x="2717" y="0"/>
                  </a:lnTo>
                  <a:lnTo>
                    <a:pt x="1430" y="705"/>
                  </a:lnTo>
                  <a:lnTo>
                    <a:pt x="572" y="1882"/>
                  </a:lnTo>
                  <a:lnTo>
                    <a:pt x="0" y="3371"/>
                  </a:lnTo>
                  <a:lnTo>
                    <a:pt x="5008" y="8788"/>
                  </a:lnTo>
                  <a:lnTo>
                    <a:pt x="47037" y="46239"/>
                  </a:lnTo>
                  <a:lnTo>
                    <a:pt x="83972" y="84733"/>
                  </a:lnTo>
                  <a:lnTo>
                    <a:pt x="124382" y="128847"/>
                  </a:lnTo>
                  <a:lnTo>
                    <a:pt x="15125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416"/>
            <p:cNvSpPr/>
            <p:nvPr>
              <p:custDataLst>
                <p:tags r:id="rId159"/>
              </p:custDataLst>
            </p:nvPr>
          </p:nvSpPr>
          <p:spPr>
            <a:xfrm>
              <a:off x="3879850" y="50292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5189" y="12142"/>
                  </a:lnTo>
                  <a:lnTo>
                    <a:pt x="86532" y="61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417"/>
            <p:cNvSpPr/>
            <p:nvPr>
              <p:custDataLst>
                <p:tags r:id="rId160"/>
              </p:custDataLst>
            </p:nvPr>
          </p:nvSpPr>
          <p:spPr>
            <a:xfrm>
              <a:off x="4398065" y="4979283"/>
              <a:ext cx="43597" cy="66317"/>
            </a:xfrm>
            <a:custGeom>
              <a:avLst/>
              <a:gdLst/>
              <a:ahLst/>
              <a:cxnLst/>
              <a:rect l="0" t="0" r="0" b="0"/>
              <a:pathLst>
                <a:path w="43597" h="66317">
                  <a:moveTo>
                    <a:pt x="27885" y="5467"/>
                  </a:moveTo>
                  <a:lnTo>
                    <a:pt x="27885" y="5467"/>
                  </a:lnTo>
                  <a:lnTo>
                    <a:pt x="27885" y="2096"/>
                  </a:lnTo>
                  <a:lnTo>
                    <a:pt x="27179" y="1103"/>
                  </a:lnTo>
                  <a:lnTo>
                    <a:pt x="26003" y="441"/>
                  </a:lnTo>
                  <a:lnTo>
                    <a:pt x="24514" y="0"/>
                  </a:lnTo>
                  <a:lnTo>
                    <a:pt x="15676" y="2749"/>
                  </a:lnTo>
                  <a:lnTo>
                    <a:pt x="9993" y="8022"/>
                  </a:lnTo>
                  <a:lnTo>
                    <a:pt x="5116" y="16480"/>
                  </a:lnTo>
                  <a:lnTo>
                    <a:pt x="597" y="29647"/>
                  </a:lnTo>
                  <a:lnTo>
                    <a:pt x="0" y="41144"/>
                  </a:lnTo>
                  <a:lnTo>
                    <a:pt x="828" y="46185"/>
                  </a:lnTo>
                  <a:lnTo>
                    <a:pt x="5512" y="55548"/>
                  </a:lnTo>
                  <a:lnTo>
                    <a:pt x="8737" y="60021"/>
                  </a:lnTo>
                  <a:lnTo>
                    <a:pt x="16081" y="64991"/>
                  </a:lnTo>
                  <a:lnTo>
                    <a:pt x="20016" y="66316"/>
                  </a:lnTo>
                  <a:lnTo>
                    <a:pt x="30032" y="64026"/>
                  </a:lnTo>
                  <a:lnTo>
                    <a:pt x="35666" y="61440"/>
                  </a:lnTo>
                  <a:lnTo>
                    <a:pt x="39423" y="57599"/>
                  </a:lnTo>
                  <a:lnTo>
                    <a:pt x="43596" y="47687"/>
                  </a:lnTo>
                  <a:lnTo>
                    <a:pt x="41688" y="36226"/>
                  </a:lnTo>
                  <a:lnTo>
                    <a:pt x="32680" y="19755"/>
                  </a:lnTo>
                  <a:lnTo>
                    <a:pt x="20365" y="4918"/>
                  </a:lnTo>
                  <a:lnTo>
                    <a:pt x="18639" y="3690"/>
                  </a:lnTo>
                  <a:lnTo>
                    <a:pt x="17488" y="3577"/>
                  </a:lnTo>
                  <a:lnTo>
                    <a:pt x="1518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418"/>
            <p:cNvSpPr/>
            <p:nvPr>
              <p:custDataLst>
                <p:tags r:id="rId161"/>
              </p:custDataLst>
            </p:nvPr>
          </p:nvSpPr>
          <p:spPr>
            <a:xfrm>
              <a:off x="4218266" y="4842333"/>
              <a:ext cx="129347" cy="324015"/>
            </a:xfrm>
            <a:custGeom>
              <a:avLst/>
              <a:gdLst/>
              <a:ahLst/>
              <a:cxnLst/>
              <a:rect l="0" t="0" r="0" b="0"/>
              <a:pathLst>
                <a:path w="129347" h="324015">
                  <a:moveTo>
                    <a:pt x="10834" y="155117"/>
                  </a:moveTo>
                  <a:lnTo>
                    <a:pt x="10834" y="155117"/>
                  </a:lnTo>
                  <a:lnTo>
                    <a:pt x="12715" y="195612"/>
                  </a:lnTo>
                  <a:lnTo>
                    <a:pt x="16301" y="236024"/>
                  </a:lnTo>
                  <a:lnTo>
                    <a:pt x="21374" y="281636"/>
                  </a:lnTo>
                  <a:lnTo>
                    <a:pt x="23250" y="317950"/>
                  </a:lnTo>
                  <a:lnTo>
                    <a:pt x="22639" y="320822"/>
                  </a:lnTo>
                  <a:lnTo>
                    <a:pt x="21526" y="322737"/>
                  </a:lnTo>
                  <a:lnTo>
                    <a:pt x="20078" y="324014"/>
                  </a:lnTo>
                  <a:lnTo>
                    <a:pt x="18408" y="323453"/>
                  </a:lnTo>
                  <a:lnTo>
                    <a:pt x="14670" y="319068"/>
                  </a:lnTo>
                  <a:lnTo>
                    <a:pt x="6522" y="282360"/>
                  </a:lnTo>
                  <a:lnTo>
                    <a:pt x="2332" y="251181"/>
                  </a:lnTo>
                  <a:lnTo>
                    <a:pt x="0" y="210512"/>
                  </a:lnTo>
                  <a:lnTo>
                    <a:pt x="374" y="164920"/>
                  </a:lnTo>
                  <a:lnTo>
                    <a:pt x="5245" y="118787"/>
                  </a:lnTo>
                  <a:lnTo>
                    <a:pt x="10231" y="81820"/>
                  </a:lnTo>
                  <a:lnTo>
                    <a:pt x="18887" y="40971"/>
                  </a:lnTo>
                  <a:lnTo>
                    <a:pt x="27113" y="21836"/>
                  </a:lnTo>
                  <a:lnTo>
                    <a:pt x="37825" y="8627"/>
                  </a:lnTo>
                  <a:lnTo>
                    <a:pt x="49641" y="1816"/>
                  </a:lnTo>
                  <a:lnTo>
                    <a:pt x="55755" y="0"/>
                  </a:lnTo>
                  <a:lnTo>
                    <a:pt x="61948" y="1611"/>
                  </a:lnTo>
                  <a:lnTo>
                    <a:pt x="74474" y="10927"/>
                  </a:lnTo>
                  <a:lnTo>
                    <a:pt x="83333" y="24475"/>
                  </a:lnTo>
                  <a:lnTo>
                    <a:pt x="86683" y="32039"/>
                  </a:lnTo>
                  <a:lnTo>
                    <a:pt x="88524" y="49850"/>
                  </a:lnTo>
                  <a:lnTo>
                    <a:pt x="85579" y="68821"/>
                  </a:lnTo>
                  <a:lnTo>
                    <a:pt x="68324" y="100232"/>
                  </a:lnTo>
                  <a:lnTo>
                    <a:pt x="55385" y="113925"/>
                  </a:lnTo>
                  <a:lnTo>
                    <a:pt x="44496" y="120569"/>
                  </a:lnTo>
                  <a:lnTo>
                    <a:pt x="41741" y="121502"/>
                  </a:lnTo>
                  <a:lnTo>
                    <a:pt x="40611" y="121418"/>
                  </a:lnTo>
                  <a:lnTo>
                    <a:pt x="40564" y="120656"/>
                  </a:lnTo>
                  <a:lnTo>
                    <a:pt x="41237" y="119443"/>
                  </a:lnTo>
                  <a:lnTo>
                    <a:pt x="48927" y="114365"/>
                  </a:lnTo>
                  <a:lnTo>
                    <a:pt x="58103" y="114192"/>
                  </a:lnTo>
                  <a:lnTo>
                    <a:pt x="70648" y="117877"/>
                  </a:lnTo>
                  <a:lnTo>
                    <a:pt x="110833" y="139996"/>
                  </a:lnTo>
                  <a:lnTo>
                    <a:pt x="120660" y="150513"/>
                  </a:lnTo>
                  <a:lnTo>
                    <a:pt x="126673" y="161538"/>
                  </a:lnTo>
                  <a:lnTo>
                    <a:pt x="129346" y="171141"/>
                  </a:lnTo>
                  <a:lnTo>
                    <a:pt x="128647" y="175677"/>
                  </a:lnTo>
                  <a:lnTo>
                    <a:pt x="124108" y="184481"/>
                  </a:lnTo>
                  <a:lnTo>
                    <a:pt x="110249" y="197370"/>
                  </a:lnTo>
                  <a:lnTo>
                    <a:pt x="92736" y="206755"/>
                  </a:lnTo>
                  <a:lnTo>
                    <a:pt x="82277" y="207936"/>
                  </a:lnTo>
                  <a:lnTo>
                    <a:pt x="67984" y="20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419"/>
            <p:cNvSpPr/>
            <p:nvPr>
              <p:custDataLst>
                <p:tags r:id="rId162"/>
              </p:custDataLst>
            </p:nvPr>
          </p:nvSpPr>
          <p:spPr>
            <a:xfrm>
              <a:off x="4546600" y="4961510"/>
              <a:ext cx="120651" cy="10541"/>
            </a:xfrm>
            <a:custGeom>
              <a:avLst/>
              <a:gdLst/>
              <a:ahLst/>
              <a:cxnLst/>
              <a:rect l="0" t="0" r="0" b="0"/>
              <a:pathLst>
                <a:path w="120651" h="10541">
                  <a:moveTo>
                    <a:pt x="0" y="10540"/>
                  </a:moveTo>
                  <a:lnTo>
                    <a:pt x="0" y="10540"/>
                  </a:lnTo>
                  <a:lnTo>
                    <a:pt x="3371" y="7169"/>
                  </a:lnTo>
                  <a:lnTo>
                    <a:pt x="45150" y="0"/>
                  </a:lnTo>
                  <a:lnTo>
                    <a:pt x="88411" y="148"/>
                  </a:lnTo>
                  <a:lnTo>
                    <a:pt x="120650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420"/>
            <p:cNvSpPr/>
            <p:nvPr>
              <p:custDataLst>
                <p:tags r:id="rId163"/>
              </p:custDataLst>
            </p:nvPr>
          </p:nvSpPr>
          <p:spPr>
            <a:xfrm>
              <a:off x="4616450" y="48768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0126" y="49514"/>
                  </a:lnTo>
                  <a:lnTo>
                    <a:pt x="12192" y="94369"/>
                  </a:lnTo>
                  <a:lnTo>
                    <a:pt x="16997" y="140159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421"/>
            <p:cNvSpPr/>
            <p:nvPr>
              <p:custDataLst>
                <p:tags r:id="rId164"/>
              </p:custDataLst>
            </p:nvPr>
          </p:nvSpPr>
          <p:spPr>
            <a:xfrm>
              <a:off x="4860997" y="4855541"/>
              <a:ext cx="134241" cy="329789"/>
            </a:xfrm>
            <a:custGeom>
              <a:avLst/>
              <a:gdLst/>
              <a:ahLst/>
              <a:cxnLst/>
              <a:rect l="0" t="0" r="0" b="0"/>
              <a:pathLst>
                <a:path w="134241" h="329789">
                  <a:moveTo>
                    <a:pt x="15803" y="141909"/>
                  </a:moveTo>
                  <a:lnTo>
                    <a:pt x="15803" y="141909"/>
                  </a:lnTo>
                  <a:lnTo>
                    <a:pt x="10777" y="183336"/>
                  </a:lnTo>
                  <a:lnTo>
                    <a:pt x="11727" y="218389"/>
                  </a:lnTo>
                  <a:lnTo>
                    <a:pt x="14595" y="260761"/>
                  </a:lnTo>
                  <a:lnTo>
                    <a:pt x="12194" y="306262"/>
                  </a:lnTo>
                  <a:lnTo>
                    <a:pt x="9693" y="329788"/>
                  </a:lnTo>
                  <a:lnTo>
                    <a:pt x="6153" y="321519"/>
                  </a:lnTo>
                  <a:lnTo>
                    <a:pt x="3000" y="281026"/>
                  </a:lnTo>
                  <a:lnTo>
                    <a:pt x="0" y="244190"/>
                  </a:lnTo>
                  <a:lnTo>
                    <a:pt x="77" y="198186"/>
                  </a:lnTo>
                  <a:lnTo>
                    <a:pt x="1086" y="173077"/>
                  </a:lnTo>
                  <a:lnTo>
                    <a:pt x="2206" y="128245"/>
                  </a:lnTo>
                  <a:lnTo>
                    <a:pt x="4115" y="89975"/>
                  </a:lnTo>
                  <a:lnTo>
                    <a:pt x="12418" y="50008"/>
                  </a:lnTo>
                  <a:lnTo>
                    <a:pt x="21072" y="24132"/>
                  </a:lnTo>
                  <a:lnTo>
                    <a:pt x="30844" y="9836"/>
                  </a:lnTo>
                  <a:lnTo>
                    <a:pt x="44125" y="2071"/>
                  </a:lnTo>
                  <a:lnTo>
                    <a:pt x="51617" y="0"/>
                  </a:lnTo>
                  <a:lnTo>
                    <a:pt x="65588" y="1462"/>
                  </a:lnTo>
                  <a:lnTo>
                    <a:pt x="78146" y="7521"/>
                  </a:lnTo>
                  <a:lnTo>
                    <a:pt x="88432" y="17270"/>
                  </a:lnTo>
                  <a:lnTo>
                    <a:pt x="91033" y="22833"/>
                  </a:lnTo>
                  <a:lnTo>
                    <a:pt x="92015" y="49846"/>
                  </a:lnTo>
                  <a:lnTo>
                    <a:pt x="88245" y="58893"/>
                  </a:lnTo>
                  <a:lnTo>
                    <a:pt x="67902" y="83387"/>
                  </a:lnTo>
                  <a:lnTo>
                    <a:pt x="68175" y="83844"/>
                  </a:lnTo>
                  <a:lnTo>
                    <a:pt x="70359" y="84352"/>
                  </a:lnTo>
                  <a:lnTo>
                    <a:pt x="78926" y="84638"/>
                  </a:lnTo>
                  <a:lnTo>
                    <a:pt x="93773" y="91465"/>
                  </a:lnTo>
                  <a:lnTo>
                    <a:pt x="120706" y="111484"/>
                  </a:lnTo>
                  <a:lnTo>
                    <a:pt x="128984" y="123447"/>
                  </a:lnTo>
                  <a:lnTo>
                    <a:pt x="134240" y="142083"/>
                  </a:lnTo>
                  <a:lnTo>
                    <a:pt x="132861" y="148375"/>
                  </a:lnTo>
                  <a:lnTo>
                    <a:pt x="125684" y="161011"/>
                  </a:lnTo>
                  <a:lnTo>
                    <a:pt x="109744" y="176653"/>
                  </a:lnTo>
                  <a:lnTo>
                    <a:pt x="97771" y="182046"/>
                  </a:lnTo>
                  <a:lnTo>
                    <a:pt x="72838" y="185508"/>
                  </a:lnTo>
                  <a:lnTo>
                    <a:pt x="63966" y="184099"/>
                  </a:lnTo>
                  <a:lnTo>
                    <a:pt x="53903" y="18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422"/>
            <p:cNvSpPr/>
            <p:nvPr>
              <p:custDataLst>
                <p:tags r:id="rId165"/>
              </p:custDataLst>
            </p:nvPr>
          </p:nvSpPr>
          <p:spPr>
            <a:xfrm>
              <a:off x="5035550" y="4997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423"/>
            <p:cNvSpPr/>
            <p:nvPr>
              <p:custDataLst>
                <p:tags r:id="rId166"/>
              </p:custDataLst>
            </p:nvPr>
          </p:nvSpPr>
          <p:spPr>
            <a:xfrm>
              <a:off x="3867150" y="49911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8974" y="1986"/>
                  </a:lnTo>
                  <a:lnTo>
                    <a:pt x="82095" y="39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" name="SMARTInkShape-1424"/>
          <p:cNvSpPr/>
          <p:nvPr>
            <p:custDataLst>
              <p:tags r:id="rId3"/>
            </p:custDataLst>
          </p:nvPr>
        </p:nvSpPr>
        <p:spPr>
          <a:xfrm>
            <a:off x="2127250" y="4618127"/>
            <a:ext cx="5429251" cy="252324"/>
          </a:xfrm>
          <a:custGeom>
            <a:avLst/>
            <a:gdLst/>
            <a:ahLst/>
            <a:cxnLst/>
            <a:rect l="0" t="0" r="0" b="0"/>
            <a:pathLst>
              <a:path w="5429251" h="252324">
                <a:moveTo>
                  <a:pt x="0" y="87223"/>
                </a:moveTo>
                <a:lnTo>
                  <a:pt x="0" y="87223"/>
                </a:lnTo>
                <a:lnTo>
                  <a:pt x="0" y="81756"/>
                </a:lnTo>
                <a:lnTo>
                  <a:pt x="37903" y="89789"/>
                </a:lnTo>
                <a:lnTo>
                  <a:pt x="74701" y="91891"/>
                </a:lnTo>
                <a:lnTo>
                  <a:pt x="122100" y="92119"/>
                </a:lnTo>
                <a:lnTo>
                  <a:pt x="150545" y="91193"/>
                </a:lnTo>
                <a:lnTo>
                  <a:pt x="180796" y="89869"/>
                </a:lnTo>
                <a:lnTo>
                  <a:pt x="216487" y="87576"/>
                </a:lnTo>
                <a:lnTo>
                  <a:pt x="255802" y="84636"/>
                </a:lnTo>
                <a:lnTo>
                  <a:pt x="297535" y="81265"/>
                </a:lnTo>
                <a:lnTo>
                  <a:pt x="344407" y="76901"/>
                </a:lnTo>
                <a:lnTo>
                  <a:pt x="394704" y="71875"/>
                </a:lnTo>
                <a:lnTo>
                  <a:pt x="447286" y="66408"/>
                </a:lnTo>
                <a:lnTo>
                  <a:pt x="504919" y="59941"/>
                </a:lnTo>
                <a:lnTo>
                  <a:pt x="565918" y="52807"/>
                </a:lnTo>
                <a:lnTo>
                  <a:pt x="629162" y="45229"/>
                </a:lnTo>
                <a:lnTo>
                  <a:pt x="699547" y="38765"/>
                </a:lnTo>
                <a:lnTo>
                  <a:pt x="774692" y="33046"/>
                </a:lnTo>
                <a:lnTo>
                  <a:pt x="853011" y="27822"/>
                </a:lnTo>
                <a:lnTo>
                  <a:pt x="935563" y="22927"/>
                </a:lnTo>
                <a:lnTo>
                  <a:pt x="1020937" y="18254"/>
                </a:lnTo>
                <a:lnTo>
                  <a:pt x="1108191" y="13726"/>
                </a:lnTo>
                <a:lnTo>
                  <a:pt x="1200227" y="10003"/>
                </a:lnTo>
                <a:lnTo>
                  <a:pt x="1295452" y="6815"/>
                </a:lnTo>
                <a:lnTo>
                  <a:pt x="1392801" y="3985"/>
                </a:lnTo>
                <a:lnTo>
                  <a:pt x="1497917" y="2098"/>
                </a:lnTo>
                <a:lnTo>
                  <a:pt x="1608212" y="839"/>
                </a:lnTo>
                <a:lnTo>
                  <a:pt x="1721958" y="0"/>
                </a:lnTo>
                <a:lnTo>
                  <a:pt x="1838711" y="147"/>
                </a:lnTo>
                <a:lnTo>
                  <a:pt x="1957468" y="950"/>
                </a:lnTo>
                <a:lnTo>
                  <a:pt x="2077562" y="2191"/>
                </a:lnTo>
                <a:lnTo>
                  <a:pt x="2202075" y="3723"/>
                </a:lnTo>
                <a:lnTo>
                  <a:pt x="2329533" y="5451"/>
                </a:lnTo>
                <a:lnTo>
                  <a:pt x="2458955" y="7308"/>
                </a:lnTo>
                <a:lnTo>
                  <a:pt x="2593920" y="9252"/>
                </a:lnTo>
                <a:lnTo>
                  <a:pt x="2732580" y="11253"/>
                </a:lnTo>
                <a:lnTo>
                  <a:pt x="2873702" y="13293"/>
                </a:lnTo>
                <a:lnTo>
                  <a:pt x="3015763" y="16064"/>
                </a:lnTo>
                <a:lnTo>
                  <a:pt x="3158448" y="19322"/>
                </a:lnTo>
                <a:lnTo>
                  <a:pt x="3301548" y="22906"/>
                </a:lnTo>
                <a:lnTo>
                  <a:pt x="3443515" y="28823"/>
                </a:lnTo>
                <a:lnTo>
                  <a:pt x="3584727" y="36295"/>
                </a:lnTo>
                <a:lnTo>
                  <a:pt x="3725435" y="44804"/>
                </a:lnTo>
                <a:lnTo>
                  <a:pt x="3864395" y="56121"/>
                </a:lnTo>
                <a:lnTo>
                  <a:pt x="4002191" y="69311"/>
                </a:lnTo>
                <a:lnTo>
                  <a:pt x="4139211" y="83748"/>
                </a:lnTo>
                <a:lnTo>
                  <a:pt x="4267245" y="99018"/>
                </a:lnTo>
                <a:lnTo>
                  <a:pt x="4389292" y="114841"/>
                </a:lnTo>
                <a:lnTo>
                  <a:pt x="4507344" y="131035"/>
                </a:lnTo>
                <a:lnTo>
                  <a:pt x="4615680" y="146770"/>
                </a:lnTo>
                <a:lnTo>
                  <a:pt x="4717537" y="162199"/>
                </a:lnTo>
                <a:lnTo>
                  <a:pt x="4815075" y="177423"/>
                </a:lnTo>
                <a:lnTo>
                  <a:pt x="4903383" y="190396"/>
                </a:lnTo>
                <a:lnTo>
                  <a:pt x="4985539" y="201866"/>
                </a:lnTo>
                <a:lnTo>
                  <a:pt x="5063592" y="212335"/>
                </a:lnTo>
                <a:lnTo>
                  <a:pt x="5130445" y="221431"/>
                </a:lnTo>
                <a:lnTo>
                  <a:pt x="5189831" y="229612"/>
                </a:lnTo>
                <a:lnTo>
                  <a:pt x="5244237" y="237182"/>
                </a:lnTo>
                <a:lnTo>
                  <a:pt x="5288974" y="242229"/>
                </a:lnTo>
                <a:lnTo>
                  <a:pt x="5327267" y="245594"/>
                </a:lnTo>
                <a:lnTo>
                  <a:pt x="5361260" y="247836"/>
                </a:lnTo>
                <a:lnTo>
                  <a:pt x="5429250" y="2523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261"/>
          <p:cNvGrpSpPr/>
          <p:nvPr/>
        </p:nvGrpSpPr>
        <p:grpSpPr>
          <a:xfrm>
            <a:off x="6465183" y="2618186"/>
            <a:ext cx="2750125" cy="1188333"/>
            <a:chOff x="6465183" y="2618186"/>
            <a:chExt cx="2750125" cy="1188333"/>
          </a:xfrm>
        </p:grpSpPr>
        <p:sp>
          <p:nvSpPr>
            <p:cNvPr id="381" name="SMARTInkShape-1425"/>
            <p:cNvSpPr/>
            <p:nvPr>
              <p:custDataLst>
                <p:tags r:id="rId149"/>
              </p:custDataLst>
            </p:nvPr>
          </p:nvSpPr>
          <p:spPr>
            <a:xfrm>
              <a:off x="8331200" y="2743200"/>
              <a:ext cx="884108" cy="285751"/>
            </a:xfrm>
            <a:custGeom>
              <a:avLst/>
              <a:gdLst/>
              <a:ahLst/>
              <a:cxnLst/>
              <a:rect l="0" t="0" r="0" b="0"/>
              <a:pathLst>
                <a:path w="884108" h="285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47530" y="51706"/>
                  </a:lnTo>
                  <a:lnTo>
                    <a:pt x="76259" y="92319"/>
                  </a:lnTo>
                  <a:lnTo>
                    <a:pt x="101540" y="126602"/>
                  </a:lnTo>
                  <a:lnTo>
                    <a:pt x="141649" y="166067"/>
                  </a:lnTo>
                  <a:lnTo>
                    <a:pt x="181583" y="212369"/>
                  </a:lnTo>
                  <a:lnTo>
                    <a:pt x="222303" y="247185"/>
                  </a:lnTo>
                  <a:lnTo>
                    <a:pt x="267260" y="262819"/>
                  </a:lnTo>
                  <a:lnTo>
                    <a:pt x="302222" y="269705"/>
                  </a:lnTo>
                  <a:lnTo>
                    <a:pt x="347388" y="272059"/>
                  </a:lnTo>
                  <a:lnTo>
                    <a:pt x="379937" y="272609"/>
                  </a:lnTo>
                  <a:lnTo>
                    <a:pt x="416982" y="272854"/>
                  </a:lnTo>
                  <a:lnTo>
                    <a:pt x="457669" y="272962"/>
                  </a:lnTo>
                  <a:lnTo>
                    <a:pt x="501623" y="273011"/>
                  </a:lnTo>
                  <a:lnTo>
                    <a:pt x="548910" y="273033"/>
                  </a:lnTo>
                  <a:lnTo>
                    <a:pt x="573373" y="273039"/>
                  </a:lnTo>
                  <a:lnTo>
                    <a:pt x="600265" y="273042"/>
                  </a:lnTo>
                  <a:lnTo>
                    <a:pt x="628776" y="273045"/>
                  </a:lnTo>
                  <a:lnTo>
                    <a:pt x="658368" y="273046"/>
                  </a:lnTo>
                  <a:lnTo>
                    <a:pt x="686562" y="273753"/>
                  </a:lnTo>
                  <a:lnTo>
                    <a:pt x="713825" y="274930"/>
                  </a:lnTo>
                  <a:lnTo>
                    <a:pt x="740466" y="276420"/>
                  </a:lnTo>
                  <a:lnTo>
                    <a:pt x="785120" y="279957"/>
                  </a:lnTo>
                  <a:lnTo>
                    <a:pt x="821665" y="283176"/>
                  </a:lnTo>
                  <a:lnTo>
                    <a:pt x="860659" y="284987"/>
                  </a:lnTo>
                  <a:lnTo>
                    <a:pt x="884107" y="285599"/>
                  </a:lnTo>
                  <a:lnTo>
                    <a:pt x="88265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426"/>
            <p:cNvSpPr/>
            <p:nvPr>
              <p:custDataLst>
                <p:tags r:id="rId150"/>
              </p:custDataLst>
            </p:nvPr>
          </p:nvSpPr>
          <p:spPr>
            <a:xfrm>
              <a:off x="8616950" y="2618186"/>
              <a:ext cx="87126" cy="125015"/>
            </a:xfrm>
            <a:custGeom>
              <a:avLst/>
              <a:gdLst/>
              <a:ahLst/>
              <a:cxnLst/>
              <a:rect l="0" t="0" r="0" b="0"/>
              <a:pathLst>
                <a:path w="87126" h="125015">
                  <a:moveTo>
                    <a:pt x="0" y="4364"/>
                  </a:moveTo>
                  <a:lnTo>
                    <a:pt x="0" y="4364"/>
                  </a:lnTo>
                  <a:lnTo>
                    <a:pt x="16621" y="0"/>
                  </a:lnTo>
                  <a:lnTo>
                    <a:pt x="48647" y="288"/>
                  </a:lnTo>
                  <a:lnTo>
                    <a:pt x="55715" y="1647"/>
                  </a:lnTo>
                  <a:lnTo>
                    <a:pt x="67332" y="10682"/>
                  </a:lnTo>
                  <a:lnTo>
                    <a:pt x="79923" y="29754"/>
                  </a:lnTo>
                  <a:lnTo>
                    <a:pt x="84910" y="42460"/>
                  </a:lnTo>
                  <a:lnTo>
                    <a:pt x="87125" y="55162"/>
                  </a:lnTo>
                  <a:lnTo>
                    <a:pt x="80587" y="69744"/>
                  </a:lnTo>
                  <a:lnTo>
                    <a:pt x="41356" y="115031"/>
                  </a:lnTo>
                  <a:lnTo>
                    <a:pt x="31750" y="125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427"/>
            <p:cNvSpPr/>
            <p:nvPr>
              <p:custDataLst>
                <p:tags r:id="rId151"/>
              </p:custDataLst>
            </p:nvPr>
          </p:nvSpPr>
          <p:spPr>
            <a:xfrm>
              <a:off x="6465183" y="2667042"/>
              <a:ext cx="2273192" cy="1139477"/>
            </a:xfrm>
            <a:custGeom>
              <a:avLst/>
              <a:gdLst/>
              <a:ahLst/>
              <a:cxnLst/>
              <a:rect l="0" t="0" r="0" b="0"/>
              <a:pathLst>
                <a:path w="2273192" h="1139477">
                  <a:moveTo>
                    <a:pt x="5467" y="1111208"/>
                  </a:moveTo>
                  <a:lnTo>
                    <a:pt x="5467" y="1111208"/>
                  </a:lnTo>
                  <a:lnTo>
                    <a:pt x="0" y="1111208"/>
                  </a:lnTo>
                  <a:lnTo>
                    <a:pt x="2749" y="1114579"/>
                  </a:lnTo>
                  <a:lnTo>
                    <a:pt x="24569" y="1125954"/>
                  </a:lnTo>
                  <a:lnTo>
                    <a:pt x="43589" y="1131873"/>
                  </a:lnTo>
                  <a:lnTo>
                    <a:pt x="84182" y="1135911"/>
                  </a:lnTo>
                  <a:lnTo>
                    <a:pt x="120414" y="1139356"/>
                  </a:lnTo>
                  <a:lnTo>
                    <a:pt x="163799" y="1139476"/>
                  </a:lnTo>
                  <a:lnTo>
                    <a:pt x="187222" y="1138520"/>
                  </a:lnTo>
                  <a:lnTo>
                    <a:pt x="213420" y="1137177"/>
                  </a:lnTo>
                  <a:lnTo>
                    <a:pt x="241469" y="1135576"/>
                  </a:lnTo>
                  <a:lnTo>
                    <a:pt x="270752" y="1133803"/>
                  </a:lnTo>
                  <a:lnTo>
                    <a:pt x="300857" y="1131210"/>
                  </a:lnTo>
                  <a:lnTo>
                    <a:pt x="331510" y="1128071"/>
                  </a:lnTo>
                  <a:lnTo>
                    <a:pt x="362529" y="1124566"/>
                  </a:lnTo>
                  <a:lnTo>
                    <a:pt x="395203" y="1119408"/>
                  </a:lnTo>
                  <a:lnTo>
                    <a:pt x="428980" y="1113147"/>
                  </a:lnTo>
                  <a:lnTo>
                    <a:pt x="463492" y="1106151"/>
                  </a:lnTo>
                  <a:lnTo>
                    <a:pt x="498494" y="1098664"/>
                  </a:lnTo>
                  <a:lnTo>
                    <a:pt x="533825" y="1090851"/>
                  </a:lnTo>
                  <a:lnTo>
                    <a:pt x="569371" y="1082820"/>
                  </a:lnTo>
                  <a:lnTo>
                    <a:pt x="606476" y="1073938"/>
                  </a:lnTo>
                  <a:lnTo>
                    <a:pt x="644617" y="1064490"/>
                  </a:lnTo>
                  <a:lnTo>
                    <a:pt x="683450" y="1054662"/>
                  </a:lnTo>
                  <a:lnTo>
                    <a:pt x="723450" y="1043877"/>
                  </a:lnTo>
                  <a:lnTo>
                    <a:pt x="764228" y="1032454"/>
                  </a:lnTo>
                  <a:lnTo>
                    <a:pt x="805524" y="1020605"/>
                  </a:lnTo>
                  <a:lnTo>
                    <a:pt x="846461" y="1007062"/>
                  </a:lnTo>
                  <a:lnTo>
                    <a:pt x="887157" y="992388"/>
                  </a:lnTo>
                  <a:lnTo>
                    <a:pt x="927694" y="976961"/>
                  </a:lnTo>
                  <a:lnTo>
                    <a:pt x="968123" y="961032"/>
                  </a:lnTo>
                  <a:lnTo>
                    <a:pt x="1008483" y="944769"/>
                  </a:lnTo>
                  <a:lnTo>
                    <a:pt x="1048794" y="928282"/>
                  </a:lnTo>
                  <a:lnTo>
                    <a:pt x="1089074" y="910940"/>
                  </a:lnTo>
                  <a:lnTo>
                    <a:pt x="1129333" y="893029"/>
                  </a:lnTo>
                  <a:lnTo>
                    <a:pt x="1169577" y="874739"/>
                  </a:lnTo>
                  <a:lnTo>
                    <a:pt x="1206991" y="854784"/>
                  </a:lnTo>
                  <a:lnTo>
                    <a:pt x="1242516" y="833720"/>
                  </a:lnTo>
                  <a:lnTo>
                    <a:pt x="1276782" y="811916"/>
                  </a:lnTo>
                  <a:lnTo>
                    <a:pt x="1310211" y="789619"/>
                  </a:lnTo>
                  <a:lnTo>
                    <a:pt x="1343080" y="766993"/>
                  </a:lnTo>
                  <a:lnTo>
                    <a:pt x="1375576" y="744147"/>
                  </a:lnTo>
                  <a:lnTo>
                    <a:pt x="1407822" y="720451"/>
                  </a:lnTo>
                  <a:lnTo>
                    <a:pt x="1439904" y="696187"/>
                  </a:lnTo>
                  <a:lnTo>
                    <a:pt x="1471875" y="671544"/>
                  </a:lnTo>
                  <a:lnTo>
                    <a:pt x="1500950" y="647354"/>
                  </a:lnTo>
                  <a:lnTo>
                    <a:pt x="1528094" y="623466"/>
                  </a:lnTo>
                  <a:lnTo>
                    <a:pt x="1553952" y="599780"/>
                  </a:lnTo>
                  <a:lnTo>
                    <a:pt x="1576835" y="575523"/>
                  </a:lnTo>
                  <a:lnTo>
                    <a:pt x="1597734" y="550885"/>
                  </a:lnTo>
                  <a:lnTo>
                    <a:pt x="1617311" y="525992"/>
                  </a:lnTo>
                  <a:lnTo>
                    <a:pt x="1634596" y="501636"/>
                  </a:lnTo>
                  <a:lnTo>
                    <a:pt x="1650353" y="477638"/>
                  </a:lnTo>
                  <a:lnTo>
                    <a:pt x="1679149" y="430982"/>
                  </a:lnTo>
                  <a:lnTo>
                    <a:pt x="1706059" y="386728"/>
                  </a:lnTo>
                  <a:lnTo>
                    <a:pt x="1730250" y="343541"/>
                  </a:lnTo>
                  <a:lnTo>
                    <a:pt x="1752759" y="301534"/>
                  </a:lnTo>
                  <a:lnTo>
                    <a:pt x="1774522" y="261697"/>
                  </a:lnTo>
                  <a:lnTo>
                    <a:pt x="1794073" y="228470"/>
                  </a:lnTo>
                  <a:lnTo>
                    <a:pt x="1817184" y="187845"/>
                  </a:lnTo>
                  <a:lnTo>
                    <a:pt x="1839676" y="143540"/>
                  </a:lnTo>
                  <a:lnTo>
                    <a:pt x="1857761" y="120709"/>
                  </a:lnTo>
                  <a:lnTo>
                    <a:pt x="1862661" y="108790"/>
                  </a:lnTo>
                  <a:lnTo>
                    <a:pt x="1868288" y="102891"/>
                  </a:lnTo>
                  <a:lnTo>
                    <a:pt x="1907992" y="74610"/>
                  </a:lnTo>
                  <a:lnTo>
                    <a:pt x="1942268" y="56650"/>
                  </a:lnTo>
                  <a:lnTo>
                    <a:pt x="1987074" y="41293"/>
                  </a:lnTo>
                  <a:lnTo>
                    <a:pt x="2023301" y="32205"/>
                  </a:lnTo>
                  <a:lnTo>
                    <a:pt x="2063627" y="23462"/>
                  </a:lnTo>
                  <a:lnTo>
                    <a:pt x="2107419" y="14873"/>
                  </a:lnTo>
                  <a:lnTo>
                    <a:pt x="2150871" y="8233"/>
                  </a:lnTo>
                  <a:lnTo>
                    <a:pt x="2190880" y="3636"/>
                  </a:lnTo>
                  <a:lnTo>
                    <a:pt x="2235087" y="1047"/>
                  </a:lnTo>
                  <a:lnTo>
                    <a:pt x="2273191" y="22"/>
                  </a:lnTo>
                  <a:lnTo>
                    <a:pt x="2272932" y="0"/>
                  </a:lnTo>
                  <a:lnTo>
                    <a:pt x="2234317" y="12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428"/>
            <p:cNvSpPr/>
            <p:nvPr>
              <p:custDataLst>
                <p:tags r:id="rId152"/>
              </p:custDataLst>
            </p:nvPr>
          </p:nvSpPr>
          <p:spPr>
            <a:xfrm>
              <a:off x="9080500" y="2952750"/>
              <a:ext cx="90239" cy="152401"/>
            </a:xfrm>
            <a:custGeom>
              <a:avLst/>
              <a:gdLst/>
              <a:ahLst/>
              <a:cxnLst/>
              <a:rect l="0" t="0" r="0" b="0"/>
              <a:pathLst>
                <a:path w="90239" h="152401">
                  <a:moveTo>
                    <a:pt x="0" y="0"/>
                  </a:moveTo>
                  <a:lnTo>
                    <a:pt x="0" y="0"/>
                  </a:lnTo>
                  <a:lnTo>
                    <a:pt x="44571" y="6907"/>
                  </a:lnTo>
                  <a:lnTo>
                    <a:pt x="61437" y="12242"/>
                  </a:lnTo>
                  <a:lnTo>
                    <a:pt x="78340" y="21669"/>
                  </a:lnTo>
                  <a:lnTo>
                    <a:pt x="83976" y="28557"/>
                  </a:lnTo>
                  <a:lnTo>
                    <a:pt x="90238" y="45618"/>
                  </a:lnTo>
                  <a:lnTo>
                    <a:pt x="87378" y="64960"/>
                  </a:lnTo>
                  <a:lnTo>
                    <a:pt x="77641" y="85315"/>
                  </a:lnTo>
                  <a:lnTo>
                    <a:pt x="51620" y="115903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6" name="SMARTInkShape-1429"/>
          <p:cNvSpPr/>
          <p:nvPr>
            <p:custDataLst>
              <p:tags r:id="rId4"/>
            </p:custDataLst>
          </p:nvPr>
        </p:nvSpPr>
        <p:spPr>
          <a:xfrm>
            <a:off x="10944508" y="3486150"/>
            <a:ext cx="21943" cy="209551"/>
          </a:xfrm>
          <a:custGeom>
            <a:avLst/>
            <a:gdLst/>
            <a:ahLst/>
            <a:cxnLst/>
            <a:rect l="0" t="0" r="0" b="0"/>
            <a:pathLst>
              <a:path w="21943" h="209551">
                <a:moveTo>
                  <a:pt x="21942" y="0"/>
                </a:moveTo>
                <a:lnTo>
                  <a:pt x="21942" y="0"/>
                </a:lnTo>
                <a:lnTo>
                  <a:pt x="18572" y="39345"/>
                </a:lnTo>
                <a:lnTo>
                  <a:pt x="16180" y="79686"/>
                </a:lnTo>
                <a:lnTo>
                  <a:pt x="13827" y="125807"/>
                </a:lnTo>
                <a:lnTo>
                  <a:pt x="6777" y="169098"/>
                </a:lnTo>
                <a:lnTo>
                  <a:pt x="0" y="195705"/>
                </a:lnTo>
                <a:lnTo>
                  <a:pt x="2892" y="209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" name="SMARTInkShape-Group263"/>
          <p:cNvGrpSpPr/>
          <p:nvPr/>
        </p:nvGrpSpPr>
        <p:grpSpPr>
          <a:xfrm>
            <a:off x="9915056" y="2940073"/>
            <a:ext cx="302095" cy="661237"/>
            <a:chOff x="9915056" y="2940073"/>
            <a:chExt cx="302095" cy="661237"/>
          </a:xfrm>
        </p:grpSpPr>
        <p:sp>
          <p:nvSpPr>
            <p:cNvPr id="387" name="SMARTInkShape-1430"/>
            <p:cNvSpPr/>
            <p:nvPr>
              <p:custDataLst>
                <p:tags r:id="rId147"/>
              </p:custDataLst>
            </p:nvPr>
          </p:nvSpPr>
          <p:spPr>
            <a:xfrm>
              <a:off x="9915056" y="2940073"/>
              <a:ext cx="16345" cy="272108"/>
            </a:xfrm>
            <a:custGeom>
              <a:avLst/>
              <a:gdLst/>
              <a:ahLst/>
              <a:cxnLst/>
              <a:rect l="0" t="0" r="0" b="0"/>
              <a:pathLst>
                <a:path w="16345" h="272108">
                  <a:moveTo>
                    <a:pt x="3644" y="6327"/>
                  </a:moveTo>
                  <a:lnTo>
                    <a:pt x="3644" y="6327"/>
                  </a:lnTo>
                  <a:lnTo>
                    <a:pt x="9731" y="238"/>
                  </a:lnTo>
                  <a:lnTo>
                    <a:pt x="15439" y="0"/>
                  </a:lnTo>
                  <a:lnTo>
                    <a:pt x="12704" y="3355"/>
                  </a:lnTo>
                  <a:lnTo>
                    <a:pt x="10797" y="15559"/>
                  </a:lnTo>
                  <a:lnTo>
                    <a:pt x="10041" y="62365"/>
                  </a:lnTo>
                  <a:lnTo>
                    <a:pt x="9998" y="103826"/>
                  </a:lnTo>
                  <a:lnTo>
                    <a:pt x="9996" y="149189"/>
                  </a:lnTo>
                  <a:lnTo>
                    <a:pt x="5631" y="188777"/>
                  </a:lnTo>
                  <a:lnTo>
                    <a:pt x="3759" y="235718"/>
                  </a:lnTo>
                  <a:lnTo>
                    <a:pt x="2990" y="246567"/>
                  </a:lnTo>
                  <a:lnTo>
                    <a:pt x="0" y="256642"/>
                  </a:lnTo>
                  <a:lnTo>
                    <a:pt x="3591" y="269919"/>
                  </a:lnTo>
                  <a:lnTo>
                    <a:pt x="4312" y="270955"/>
                  </a:lnTo>
                  <a:lnTo>
                    <a:pt x="5501" y="271646"/>
                  </a:lnTo>
                  <a:lnTo>
                    <a:pt x="6999" y="272107"/>
                  </a:lnTo>
                  <a:lnTo>
                    <a:pt x="7995" y="271708"/>
                  </a:lnTo>
                  <a:lnTo>
                    <a:pt x="8663" y="270736"/>
                  </a:lnTo>
                  <a:lnTo>
                    <a:pt x="9105" y="269383"/>
                  </a:lnTo>
                  <a:lnTo>
                    <a:pt x="10108" y="268481"/>
                  </a:lnTo>
                  <a:lnTo>
                    <a:pt x="16344" y="266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431"/>
            <p:cNvSpPr/>
            <p:nvPr>
              <p:custDataLst>
                <p:tags r:id="rId148"/>
              </p:custDataLst>
            </p:nvPr>
          </p:nvSpPr>
          <p:spPr>
            <a:xfrm>
              <a:off x="10191750" y="3359173"/>
              <a:ext cx="25401" cy="242137"/>
            </a:xfrm>
            <a:custGeom>
              <a:avLst/>
              <a:gdLst/>
              <a:ahLst/>
              <a:cxnLst/>
              <a:rect l="0" t="0" r="0" b="0"/>
              <a:pathLst>
                <a:path w="25401" h="242137">
                  <a:moveTo>
                    <a:pt x="0" y="6327"/>
                  </a:moveTo>
                  <a:lnTo>
                    <a:pt x="0" y="6327"/>
                  </a:lnTo>
                  <a:lnTo>
                    <a:pt x="0" y="0"/>
                  </a:lnTo>
                  <a:lnTo>
                    <a:pt x="0" y="44022"/>
                  </a:lnTo>
                  <a:lnTo>
                    <a:pt x="0" y="82799"/>
                  </a:lnTo>
                  <a:lnTo>
                    <a:pt x="705" y="124862"/>
                  </a:lnTo>
                  <a:lnTo>
                    <a:pt x="4363" y="163745"/>
                  </a:lnTo>
                  <a:lnTo>
                    <a:pt x="5957" y="205083"/>
                  </a:lnTo>
                  <a:lnTo>
                    <a:pt x="8115" y="225379"/>
                  </a:lnTo>
                  <a:lnTo>
                    <a:pt x="11795" y="241508"/>
                  </a:lnTo>
                  <a:lnTo>
                    <a:pt x="13508" y="242136"/>
                  </a:lnTo>
                  <a:lnTo>
                    <a:pt x="25400" y="234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264"/>
          <p:cNvGrpSpPr/>
          <p:nvPr/>
        </p:nvGrpSpPr>
        <p:grpSpPr>
          <a:xfrm>
            <a:off x="8794750" y="2495628"/>
            <a:ext cx="476251" cy="640183"/>
            <a:chOff x="8794750" y="2495628"/>
            <a:chExt cx="476251" cy="640183"/>
          </a:xfrm>
        </p:grpSpPr>
        <p:sp>
          <p:nvSpPr>
            <p:cNvPr id="390" name="SMARTInkShape-1432"/>
            <p:cNvSpPr/>
            <p:nvPr>
              <p:custDataLst>
                <p:tags r:id="rId145"/>
              </p:custDataLst>
            </p:nvPr>
          </p:nvSpPr>
          <p:spPr>
            <a:xfrm>
              <a:off x="9252028" y="2901950"/>
              <a:ext cx="18973" cy="233861"/>
            </a:xfrm>
            <a:custGeom>
              <a:avLst/>
              <a:gdLst/>
              <a:ahLst/>
              <a:cxnLst/>
              <a:rect l="0" t="0" r="0" b="0"/>
              <a:pathLst>
                <a:path w="18973" h="233861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630" y="18004"/>
                  </a:lnTo>
                  <a:lnTo>
                    <a:pt x="5879" y="54316"/>
                  </a:lnTo>
                  <a:lnTo>
                    <a:pt x="6237" y="101909"/>
                  </a:lnTo>
                  <a:lnTo>
                    <a:pt x="6268" y="143268"/>
                  </a:lnTo>
                  <a:lnTo>
                    <a:pt x="11297" y="190337"/>
                  </a:lnTo>
                  <a:lnTo>
                    <a:pt x="12739" y="201717"/>
                  </a:lnTo>
                  <a:lnTo>
                    <a:pt x="18689" y="226240"/>
                  </a:lnTo>
                  <a:lnTo>
                    <a:pt x="18947" y="233860"/>
                  </a:lnTo>
                  <a:lnTo>
                    <a:pt x="18972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433"/>
            <p:cNvSpPr/>
            <p:nvPr>
              <p:custDataLst>
                <p:tags r:id="rId146"/>
              </p:custDataLst>
            </p:nvPr>
          </p:nvSpPr>
          <p:spPr>
            <a:xfrm>
              <a:off x="8794750" y="2495628"/>
              <a:ext cx="31751" cy="203123"/>
            </a:xfrm>
            <a:custGeom>
              <a:avLst/>
              <a:gdLst/>
              <a:ahLst/>
              <a:cxnLst/>
              <a:rect l="0" t="0" r="0" b="0"/>
              <a:pathLst>
                <a:path w="31751" h="203123">
                  <a:moveTo>
                    <a:pt x="0" y="6272"/>
                  </a:moveTo>
                  <a:lnTo>
                    <a:pt x="0" y="6272"/>
                  </a:lnTo>
                  <a:lnTo>
                    <a:pt x="3370" y="2901"/>
                  </a:lnTo>
                  <a:lnTo>
                    <a:pt x="6907" y="1246"/>
                  </a:lnTo>
                  <a:lnTo>
                    <a:pt x="12361" y="0"/>
                  </a:lnTo>
                  <a:lnTo>
                    <a:pt x="12598" y="3316"/>
                  </a:lnTo>
                  <a:lnTo>
                    <a:pt x="14537" y="6840"/>
                  </a:lnTo>
                  <a:lnTo>
                    <a:pt x="16040" y="8767"/>
                  </a:lnTo>
                  <a:lnTo>
                    <a:pt x="17713" y="14671"/>
                  </a:lnTo>
                  <a:lnTo>
                    <a:pt x="19027" y="60458"/>
                  </a:lnTo>
                  <a:lnTo>
                    <a:pt x="19048" y="105472"/>
                  </a:lnTo>
                  <a:lnTo>
                    <a:pt x="19048" y="149936"/>
                  </a:lnTo>
                  <a:lnTo>
                    <a:pt x="19048" y="194261"/>
                  </a:lnTo>
                  <a:lnTo>
                    <a:pt x="20931" y="197537"/>
                  </a:lnTo>
                  <a:lnTo>
                    <a:pt x="22420" y="199399"/>
                  </a:lnTo>
                  <a:lnTo>
                    <a:pt x="23413" y="199934"/>
                  </a:lnTo>
                  <a:lnTo>
                    <a:pt x="24076" y="199586"/>
                  </a:lnTo>
                  <a:lnTo>
                    <a:pt x="24517" y="198648"/>
                  </a:lnTo>
                  <a:lnTo>
                    <a:pt x="25517" y="198023"/>
                  </a:lnTo>
                  <a:lnTo>
                    <a:pt x="30791" y="196937"/>
                  </a:lnTo>
                  <a:lnTo>
                    <a:pt x="31109" y="197587"/>
                  </a:lnTo>
                  <a:lnTo>
                    <a:pt x="31750" y="203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265"/>
          <p:cNvGrpSpPr/>
          <p:nvPr/>
        </p:nvGrpSpPr>
        <p:grpSpPr>
          <a:xfrm>
            <a:off x="6121400" y="3716003"/>
            <a:ext cx="1058116" cy="657398"/>
            <a:chOff x="6121400" y="3716003"/>
            <a:chExt cx="1058116" cy="657398"/>
          </a:xfrm>
        </p:grpSpPr>
        <p:sp>
          <p:nvSpPr>
            <p:cNvPr id="393" name="SMARTInkShape-1434"/>
            <p:cNvSpPr/>
            <p:nvPr>
              <p:custDataLst>
                <p:tags r:id="rId134"/>
              </p:custDataLst>
            </p:nvPr>
          </p:nvSpPr>
          <p:spPr>
            <a:xfrm>
              <a:off x="6886091" y="4212024"/>
              <a:ext cx="293425" cy="118655"/>
            </a:xfrm>
            <a:custGeom>
              <a:avLst/>
              <a:gdLst/>
              <a:ahLst/>
              <a:cxnLst/>
              <a:rect l="0" t="0" r="0" b="0"/>
              <a:pathLst>
                <a:path w="293425" h="118655">
                  <a:moveTo>
                    <a:pt x="3659" y="36126"/>
                  </a:moveTo>
                  <a:lnTo>
                    <a:pt x="3659" y="36126"/>
                  </a:lnTo>
                  <a:lnTo>
                    <a:pt x="288" y="39497"/>
                  </a:lnTo>
                  <a:lnTo>
                    <a:pt x="0" y="40490"/>
                  </a:lnTo>
                  <a:lnTo>
                    <a:pt x="514" y="41152"/>
                  </a:lnTo>
                  <a:lnTo>
                    <a:pt x="1563" y="41593"/>
                  </a:lnTo>
                  <a:lnTo>
                    <a:pt x="2967" y="41182"/>
                  </a:lnTo>
                  <a:lnTo>
                    <a:pt x="32838" y="18688"/>
                  </a:lnTo>
                  <a:lnTo>
                    <a:pt x="37793" y="10502"/>
                  </a:lnTo>
                  <a:lnTo>
                    <a:pt x="39116" y="6343"/>
                  </a:lnTo>
                  <a:lnTo>
                    <a:pt x="38586" y="3571"/>
                  </a:lnTo>
                  <a:lnTo>
                    <a:pt x="36821" y="1722"/>
                  </a:lnTo>
                  <a:lnTo>
                    <a:pt x="34233" y="490"/>
                  </a:lnTo>
                  <a:lnTo>
                    <a:pt x="31098" y="1079"/>
                  </a:lnTo>
                  <a:lnTo>
                    <a:pt x="23850" y="5498"/>
                  </a:lnTo>
                  <a:lnTo>
                    <a:pt x="8465" y="26032"/>
                  </a:lnTo>
                  <a:lnTo>
                    <a:pt x="4149" y="46456"/>
                  </a:lnTo>
                  <a:lnTo>
                    <a:pt x="7126" y="87320"/>
                  </a:lnTo>
                  <a:lnTo>
                    <a:pt x="14372" y="101447"/>
                  </a:lnTo>
                  <a:lnTo>
                    <a:pt x="28471" y="115453"/>
                  </a:lnTo>
                  <a:lnTo>
                    <a:pt x="32899" y="118643"/>
                  </a:lnTo>
                  <a:lnTo>
                    <a:pt x="38675" y="118654"/>
                  </a:lnTo>
                  <a:lnTo>
                    <a:pt x="52618" y="113022"/>
                  </a:lnTo>
                  <a:lnTo>
                    <a:pt x="62578" y="101581"/>
                  </a:lnTo>
                  <a:lnTo>
                    <a:pt x="81503" y="57994"/>
                  </a:lnTo>
                  <a:lnTo>
                    <a:pt x="91495" y="12405"/>
                  </a:lnTo>
                  <a:lnTo>
                    <a:pt x="92086" y="7944"/>
                  </a:lnTo>
                  <a:lnTo>
                    <a:pt x="92949" y="7460"/>
                  </a:lnTo>
                  <a:lnTo>
                    <a:pt x="94229" y="7843"/>
                  </a:lnTo>
                  <a:lnTo>
                    <a:pt x="95790" y="8804"/>
                  </a:lnTo>
                  <a:lnTo>
                    <a:pt x="116312" y="45911"/>
                  </a:lnTo>
                  <a:lnTo>
                    <a:pt x="121939" y="70383"/>
                  </a:lnTo>
                  <a:lnTo>
                    <a:pt x="119493" y="87100"/>
                  </a:lnTo>
                  <a:lnTo>
                    <a:pt x="113701" y="101820"/>
                  </a:lnTo>
                  <a:lnTo>
                    <a:pt x="106423" y="110714"/>
                  </a:lnTo>
                  <a:lnTo>
                    <a:pt x="103213" y="112662"/>
                  </a:lnTo>
                  <a:lnTo>
                    <a:pt x="100368" y="113255"/>
                  </a:lnTo>
                  <a:lnTo>
                    <a:pt x="97765" y="112946"/>
                  </a:lnTo>
                  <a:lnTo>
                    <a:pt x="96735" y="110623"/>
                  </a:lnTo>
                  <a:lnTo>
                    <a:pt x="97473" y="102396"/>
                  </a:lnTo>
                  <a:lnTo>
                    <a:pt x="110175" y="61002"/>
                  </a:lnTo>
                  <a:lnTo>
                    <a:pt x="129920" y="30248"/>
                  </a:lnTo>
                  <a:lnTo>
                    <a:pt x="154031" y="8023"/>
                  </a:lnTo>
                  <a:lnTo>
                    <a:pt x="163623" y="2469"/>
                  </a:lnTo>
                  <a:lnTo>
                    <a:pt x="172591" y="0"/>
                  </a:lnTo>
                  <a:lnTo>
                    <a:pt x="175547" y="48"/>
                  </a:lnTo>
                  <a:lnTo>
                    <a:pt x="177517" y="785"/>
                  </a:lnTo>
                  <a:lnTo>
                    <a:pt x="178831" y="1982"/>
                  </a:lnTo>
                  <a:lnTo>
                    <a:pt x="180680" y="13780"/>
                  </a:lnTo>
                  <a:lnTo>
                    <a:pt x="172552" y="54561"/>
                  </a:lnTo>
                  <a:lnTo>
                    <a:pt x="165144" y="73268"/>
                  </a:lnTo>
                  <a:lnTo>
                    <a:pt x="164232" y="74293"/>
                  </a:lnTo>
                  <a:lnTo>
                    <a:pt x="163623" y="74271"/>
                  </a:lnTo>
                  <a:lnTo>
                    <a:pt x="166140" y="67497"/>
                  </a:lnTo>
                  <a:lnTo>
                    <a:pt x="204632" y="20272"/>
                  </a:lnTo>
                  <a:lnTo>
                    <a:pt x="208197" y="17795"/>
                  </a:lnTo>
                  <a:lnTo>
                    <a:pt x="211278" y="16850"/>
                  </a:lnTo>
                  <a:lnTo>
                    <a:pt x="214038" y="16925"/>
                  </a:lnTo>
                  <a:lnTo>
                    <a:pt x="215879" y="18386"/>
                  </a:lnTo>
                  <a:lnTo>
                    <a:pt x="217923" y="23772"/>
                  </a:lnTo>
                  <a:lnTo>
                    <a:pt x="215703" y="38110"/>
                  </a:lnTo>
                  <a:lnTo>
                    <a:pt x="210043" y="51779"/>
                  </a:lnTo>
                  <a:lnTo>
                    <a:pt x="210392" y="54322"/>
                  </a:lnTo>
                  <a:lnTo>
                    <a:pt x="211332" y="56724"/>
                  </a:lnTo>
                  <a:lnTo>
                    <a:pt x="212663" y="56913"/>
                  </a:lnTo>
                  <a:lnTo>
                    <a:pt x="214256" y="55628"/>
                  </a:lnTo>
                  <a:lnTo>
                    <a:pt x="219319" y="50438"/>
                  </a:lnTo>
                  <a:lnTo>
                    <a:pt x="264742" y="10540"/>
                  </a:lnTo>
                  <a:lnTo>
                    <a:pt x="270920" y="7115"/>
                  </a:lnTo>
                  <a:lnTo>
                    <a:pt x="274260" y="7613"/>
                  </a:lnTo>
                  <a:lnTo>
                    <a:pt x="281736" y="11930"/>
                  </a:lnTo>
                  <a:lnTo>
                    <a:pt x="287880" y="24196"/>
                  </a:lnTo>
                  <a:lnTo>
                    <a:pt x="293424" y="50936"/>
                  </a:lnTo>
                  <a:lnTo>
                    <a:pt x="289409" y="105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435"/>
            <p:cNvSpPr/>
            <p:nvPr>
              <p:custDataLst>
                <p:tags r:id="rId135"/>
              </p:custDataLst>
            </p:nvPr>
          </p:nvSpPr>
          <p:spPr>
            <a:xfrm>
              <a:off x="6779213" y="4238142"/>
              <a:ext cx="116888" cy="8942"/>
            </a:xfrm>
            <a:custGeom>
              <a:avLst/>
              <a:gdLst/>
              <a:ahLst/>
              <a:cxnLst/>
              <a:rect l="0" t="0" r="0" b="0"/>
              <a:pathLst>
                <a:path w="116888" h="8942">
                  <a:moveTo>
                    <a:pt x="21637" y="3658"/>
                  </a:moveTo>
                  <a:lnTo>
                    <a:pt x="21637" y="3658"/>
                  </a:lnTo>
                  <a:lnTo>
                    <a:pt x="11524" y="3658"/>
                  </a:lnTo>
                  <a:lnTo>
                    <a:pt x="8545" y="2952"/>
                  </a:lnTo>
                  <a:lnTo>
                    <a:pt x="6559" y="1776"/>
                  </a:lnTo>
                  <a:lnTo>
                    <a:pt x="5235" y="287"/>
                  </a:lnTo>
                  <a:lnTo>
                    <a:pt x="3647" y="0"/>
                  </a:lnTo>
                  <a:lnTo>
                    <a:pt x="1882" y="514"/>
                  </a:lnTo>
                  <a:lnTo>
                    <a:pt x="0" y="1562"/>
                  </a:lnTo>
                  <a:lnTo>
                    <a:pt x="158" y="2966"/>
                  </a:lnTo>
                  <a:lnTo>
                    <a:pt x="4094" y="6408"/>
                  </a:lnTo>
                  <a:lnTo>
                    <a:pt x="17615" y="8941"/>
                  </a:lnTo>
                  <a:lnTo>
                    <a:pt x="61158" y="7986"/>
                  </a:lnTo>
                  <a:lnTo>
                    <a:pt x="104949" y="4228"/>
                  </a:lnTo>
                  <a:lnTo>
                    <a:pt x="116887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436"/>
            <p:cNvSpPr/>
            <p:nvPr>
              <p:custDataLst>
                <p:tags r:id="rId136"/>
              </p:custDataLst>
            </p:nvPr>
          </p:nvSpPr>
          <p:spPr>
            <a:xfrm>
              <a:off x="6789310" y="4064000"/>
              <a:ext cx="43291" cy="309401"/>
            </a:xfrm>
            <a:custGeom>
              <a:avLst/>
              <a:gdLst/>
              <a:ahLst/>
              <a:cxnLst/>
              <a:rect l="0" t="0" r="0" b="0"/>
              <a:pathLst>
                <a:path w="43291" h="309401">
                  <a:moveTo>
                    <a:pt x="11540" y="0"/>
                  </a:moveTo>
                  <a:lnTo>
                    <a:pt x="11540" y="0"/>
                  </a:lnTo>
                  <a:lnTo>
                    <a:pt x="14910" y="3371"/>
                  </a:lnTo>
                  <a:lnTo>
                    <a:pt x="12472" y="46139"/>
                  </a:lnTo>
                  <a:lnTo>
                    <a:pt x="11249" y="77657"/>
                  </a:lnTo>
                  <a:lnTo>
                    <a:pt x="8354" y="117534"/>
                  </a:lnTo>
                  <a:lnTo>
                    <a:pt x="4715" y="161128"/>
                  </a:lnTo>
                  <a:lnTo>
                    <a:pt x="1451" y="204962"/>
                  </a:lnTo>
                  <a:lnTo>
                    <a:pt x="0" y="245611"/>
                  </a:lnTo>
                  <a:lnTo>
                    <a:pt x="2555" y="287341"/>
                  </a:lnTo>
                  <a:lnTo>
                    <a:pt x="7782" y="302451"/>
                  </a:lnTo>
                  <a:lnTo>
                    <a:pt x="11152" y="307467"/>
                  </a:lnTo>
                  <a:lnTo>
                    <a:pt x="16220" y="309400"/>
                  </a:lnTo>
                  <a:lnTo>
                    <a:pt x="4329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437"/>
            <p:cNvSpPr/>
            <p:nvPr>
              <p:custDataLst>
                <p:tags r:id="rId137"/>
              </p:custDataLst>
            </p:nvPr>
          </p:nvSpPr>
          <p:spPr>
            <a:xfrm>
              <a:off x="6546850" y="4191000"/>
              <a:ext cx="88901" cy="124779"/>
            </a:xfrm>
            <a:custGeom>
              <a:avLst/>
              <a:gdLst/>
              <a:ahLst/>
              <a:cxnLst/>
              <a:rect l="0" t="0" r="0" b="0"/>
              <a:pathLst>
                <a:path w="88901" h="124779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12209" y="35121"/>
                  </a:lnTo>
                  <a:lnTo>
                    <a:pt x="23765" y="43959"/>
                  </a:lnTo>
                  <a:lnTo>
                    <a:pt x="36126" y="58886"/>
                  </a:lnTo>
                  <a:lnTo>
                    <a:pt x="40750" y="72503"/>
                  </a:lnTo>
                  <a:lnTo>
                    <a:pt x="42100" y="87962"/>
                  </a:lnTo>
                  <a:lnTo>
                    <a:pt x="37218" y="117120"/>
                  </a:lnTo>
                  <a:lnTo>
                    <a:pt x="34179" y="124725"/>
                  </a:lnTo>
                  <a:lnTo>
                    <a:pt x="33369" y="124778"/>
                  </a:lnTo>
                  <a:lnTo>
                    <a:pt x="32831" y="123402"/>
                  </a:lnTo>
                  <a:lnTo>
                    <a:pt x="31845" y="82167"/>
                  </a:lnTo>
                  <a:lnTo>
                    <a:pt x="38520" y="52176"/>
                  </a:lnTo>
                  <a:lnTo>
                    <a:pt x="49340" y="3518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438"/>
            <p:cNvSpPr/>
            <p:nvPr>
              <p:custDataLst>
                <p:tags r:id="rId138"/>
              </p:custDataLst>
            </p:nvPr>
          </p:nvSpPr>
          <p:spPr>
            <a:xfrm>
              <a:off x="6474249" y="4229983"/>
              <a:ext cx="47202" cy="88152"/>
            </a:xfrm>
            <a:custGeom>
              <a:avLst/>
              <a:gdLst/>
              <a:ahLst/>
              <a:cxnLst/>
              <a:rect l="0" t="0" r="0" b="0"/>
              <a:pathLst>
                <a:path w="47202" h="88152">
                  <a:moveTo>
                    <a:pt x="34501" y="5467"/>
                  </a:moveTo>
                  <a:lnTo>
                    <a:pt x="34501" y="5467"/>
                  </a:lnTo>
                  <a:lnTo>
                    <a:pt x="34499" y="2096"/>
                  </a:lnTo>
                  <a:lnTo>
                    <a:pt x="33796" y="1103"/>
                  </a:lnTo>
                  <a:lnTo>
                    <a:pt x="32619" y="441"/>
                  </a:lnTo>
                  <a:lnTo>
                    <a:pt x="31130" y="0"/>
                  </a:lnTo>
                  <a:lnTo>
                    <a:pt x="29432" y="411"/>
                  </a:lnTo>
                  <a:lnTo>
                    <a:pt x="12832" y="11403"/>
                  </a:lnTo>
                  <a:lnTo>
                    <a:pt x="9472" y="16480"/>
                  </a:lnTo>
                  <a:lnTo>
                    <a:pt x="265" y="49555"/>
                  </a:lnTo>
                  <a:lnTo>
                    <a:pt x="0" y="62457"/>
                  </a:lnTo>
                  <a:lnTo>
                    <a:pt x="2939" y="74540"/>
                  </a:lnTo>
                  <a:lnTo>
                    <a:pt x="8949" y="84614"/>
                  </a:lnTo>
                  <a:lnTo>
                    <a:pt x="12528" y="87159"/>
                  </a:lnTo>
                  <a:lnTo>
                    <a:pt x="16325" y="88151"/>
                  </a:lnTo>
                  <a:lnTo>
                    <a:pt x="20267" y="88106"/>
                  </a:lnTo>
                  <a:lnTo>
                    <a:pt x="28409" y="84294"/>
                  </a:lnTo>
                  <a:lnTo>
                    <a:pt x="36025" y="77896"/>
                  </a:lnTo>
                  <a:lnTo>
                    <a:pt x="41765" y="70348"/>
                  </a:lnTo>
                  <a:lnTo>
                    <a:pt x="44784" y="60409"/>
                  </a:lnTo>
                  <a:lnTo>
                    <a:pt x="47201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439"/>
            <p:cNvSpPr/>
            <p:nvPr>
              <p:custDataLst>
                <p:tags r:id="rId139"/>
              </p:custDataLst>
            </p:nvPr>
          </p:nvSpPr>
          <p:spPr>
            <a:xfrm>
              <a:off x="6350000" y="4231966"/>
              <a:ext cx="107951" cy="93635"/>
            </a:xfrm>
            <a:custGeom>
              <a:avLst/>
              <a:gdLst/>
              <a:ahLst/>
              <a:cxnLst/>
              <a:rect l="0" t="0" r="0" b="0"/>
              <a:pathLst>
                <a:path w="107951" h="9363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20970" y="0"/>
                  </a:lnTo>
                  <a:lnTo>
                    <a:pt x="32603" y="1465"/>
                  </a:lnTo>
                  <a:lnTo>
                    <a:pt x="51053" y="12999"/>
                  </a:lnTo>
                  <a:lnTo>
                    <a:pt x="66554" y="29822"/>
                  </a:lnTo>
                  <a:lnTo>
                    <a:pt x="68357" y="37270"/>
                  </a:lnTo>
                  <a:lnTo>
                    <a:pt x="66599" y="54955"/>
                  </a:lnTo>
                  <a:lnTo>
                    <a:pt x="54679" y="83501"/>
                  </a:lnTo>
                  <a:lnTo>
                    <a:pt x="49465" y="91493"/>
                  </a:lnTo>
                  <a:lnTo>
                    <a:pt x="47089" y="93201"/>
                  </a:lnTo>
                  <a:lnTo>
                    <a:pt x="44799" y="93634"/>
                  </a:lnTo>
                  <a:lnTo>
                    <a:pt x="42565" y="93218"/>
                  </a:lnTo>
                  <a:lnTo>
                    <a:pt x="41782" y="90823"/>
                  </a:lnTo>
                  <a:lnTo>
                    <a:pt x="42794" y="82518"/>
                  </a:lnTo>
                  <a:lnTo>
                    <a:pt x="63073" y="41887"/>
                  </a:lnTo>
                  <a:lnTo>
                    <a:pt x="72481" y="26197"/>
                  </a:lnTo>
                  <a:lnTo>
                    <a:pt x="83720" y="14519"/>
                  </a:lnTo>
                  <a:lnTo>
                    <a:pt x="93888" y="8388"/>
                  </a:lnTo>
                  <a:lnTo>
                    <a:pt x="1079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440"/>
            <p:cNvSpPr/>
            <p:nvPr>
              <p:custDataLst>
                <p:tags r:id="rId140"/>
              </p:custDataLst>
            </p:nvPr>
          </p:nvSpPr>
          <p:spPr>
            <a:xfrm>
              <a:off x="6255894" y="4211456"/>
              <a:ext cx="75057" cy="128370"/>
            </a:xfrm>
            <a:custGeom>
              <a:avLst/>
              <a:gdLst/>
              <a:ahLst/>
              <a:cxnLst/>
              <a:rect l="0" t="0" r="0" b="0"/>
              <a:pathLst>
                <a:path w="75057" h="128370">
                  <a:moveTo>
                    <a:pt x="11556" y="17644"/>
                  </a:moveTo>
                  <a:lnTo>
                    <a:pt x="11556" y="17644"/>
                  </a:lnTo>
                  <a:lnTo>
                    <a:pt x="0" y="0"/>
                  </a:lnTo>
                  <a:lnTo>
                    <a:pt x="26023" y="20299"/>
                  </a:lnTo>
                  <a:lnTo>
                    <a:pt x="40459" y="40851"/>
                  </a:lnTo>
                  <a:lnTo>
                    <a:pt x="50302" y="68186"/>
                  </a:lnTo>
                  <a:lnTo>
                    <a:pt x="50944" y="98628"/>
                  </a:lnTo>
                  <a:lnTo>
                    <a:pt x="46467" y="113844"/>
                  </a:lnTo>
                  <a:lnTo>
                    <a:pt x="40477" y="123900"/>
                  </a:lnTo>
                  <a:lnTo>
                    <a:pt x="35463" y="128369"/>
                  </a:lnTo>
                  <a:lnTo>
                    <a:pt x="33139" y="128150"/>
                  </a:lnTo>
                  <a:lnTo>
                    <a:pt x="30883" y="126592"/>
                  </a:lnTo>
                  <a:lnTo>
                    <a:pt x="28674" y="124143"/>
                  </a:lnTo>
                  <a:lnTo>
                    <a:pt x="28102" y="113895"/>
                  </a:lnTo>
                  <a:lnTo>
                    <a:pt x="36853" y="80949"/>
                  </a:lnTo>
                  <a:lnTo>
                    <a:pt x="56534" y="51315"/>
                  </a:lnTo>
                  <a:lnTo>
                    <a:pt x="75056" y="30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441"/>
            <p:cNvSpPr/>
            <p:nvPr>
              <p:custDataLst>
                <p:tags r:id="rId141"/>
              </p:custDataLst>
            </p:nvPr>
          </p:nvSpPr>
          <p:spPr>
            <a:xfrm>
              <a:off x="6121400" y="4246094"/>
              <a:ext cx="133351" cy="94115"/>
            </a:xfrm>
            <a:custGeom>
              <a:avLst/>
              <a:gdLst/>
              <a:ahLst/>
              <a:cxnLst/>
              <a:rect l="0" t="0" r="0" b="0"/>
              <a:pathLst>
                <a:path w="133351" h="94115">
                  <a:moveTo>
                    <a:pt x="0" y="46506"/>
                  </a:moveTo>
                  <a:lnTo>
                    <a:pt x="0" y="46506"/>
                  </a:lnTo>
                  <a:lnTo>
                    <a:pt x="42683" y="33677"/>
                  </a:lnTo>
                  <a:lnTo>
                    <a:pt x="59606" y="22557"/>
                  </a:lnTo>
                  <a:lnTo>
                    <a:pt x="70186" y="10325"/>
                  </a:lnTo>
                  <a:lnTo>
                    <a:pt x="71485" y="6863"/>
                  </a:lnTo>
                  <a:lnTo>
                    <a:pt x="71646" y="3850"/>
                  </a:lnTo>
                  <a:lnTo>
                    <a:pt x="71048" y="1135"/>
                  </a:lnTo>
                  <a:lnTo>
                    <a:pt x="69238" y="31"/>
                  </a:lnTo>
                  <a:lnTo>
                    <a:pt x="66619" y="0"/>
                  </a:lnTo>
                  <a:lnTo>
                    <a:pt x="63461" y="685"/>
                  </a:lnTo>
                  <a:lnTo>
                    <a:pt x="32232" y="22598"/>
                  </a:lnTo>
                  <a:lnTo>
                    <a:pt x="20675" y="35175"/>
                  </a:lnTo>
                  <a:lnTo>
                    <a:pt x="13188" y="50172"/>
                  </a:lnTo>
                  <a:lnTo>
                    <a:pt x="11269" y="64363"/>
                  </a:lnTo>
                  <a:lnTo>
                    <a:pt x="11747" y="71111"/>
                  </a:lnTo>
                  <a:lnTo>
                    <a:pt x="17921" y="82371"/>
                  </a:lnTo>
                  <a:lnTo>
                    <a:pt x="22531" y="87350"/>
                  </a:lnTo>
                  <a:lnTo>
                    <a:pt x="38941" y="92881"/>
                  </a:lnTo>
                  <a:lnTo>
                    <a:pt x="70100" y="94114"/>
                  </a:lnTo>
                  <a:lnTo>
                    <a:pt x="91127" y="90242"/>
                  </a:lnTo>
                  <a:lnTo>
                    <a:pt x="133350" y="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442"/>
            <p:cNvSpPr/>
            <p:nvPr>
              <p:custDataLst>
                <p:tags r:id="rId142"/>
              </p:custDataLst>
            </p:nvPr>
          </p:nvSpPr>
          <p:spPr>
            <a:xfrm>
              <a:off x="6172200" y="40894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12553" y="36218"/>
                  </a:lnTo>
                  <a:lnTo>
                    <a:pt x="58296" y="25891"/>
                  </a:lnTo>
                  <a:lnTo>
                    <a:pt x="101639" y="16446"/>
                  </a:lnTo>
                  <a:lnTo>
                    <a:pt x="143951" y="730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443"/>
            <p:cNvSpPr/>
            <p:nvPr>
              <p:custDataLst>
                <p:tags r:id="rId143"/>
              </p:custDataLst>
            </p:nvPr>
          </p:nvSpPr>
          <p:spPr>
            <a:xfrm>
              <a:off x="6134100" y="404495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35130" y="28692"/>
                  </a:lnTo>
                  <a:lnTo>
                    <a:pt x="59403" y="21244"/>
                  </a:lnTo>
                  <a:lnTo>
                    <a:pt x="84052" y="15574"/>
                  </a:lnTo>
                  <a:lnTo>
                    <a:pt x="108952" y="11088"/>
                  </a:lnTo>
                  <a:lnTo>
                    <a:pt x="134018" y="7393"/>
                  </a:lnTo>
                  <a:lnTo>
                    <a:pt x="178802" y="328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444"/>
            <p:cNvSpPr/>
            <p:nvPr>
              <p:custDataLst>
                <p:tags r:id="rId144"/>
              </p:custDataLst>
            </p:nvPr>
          </p:nvSpPr>
          <p:spPr>
            <a:xfrm>
              <a:off x="6133701" y="3716003"/>
              <a:ext cx="165500" cy="238250"/>
            </a:xfrm>
            <a:custGeom>
              <a:avLst/>
              <a:gdLst/>
              <a:ahLst/>
              <a:cxnLst/>
              <a:rect l="0" t="0" r="0" b="0"/>
              <a:pathLst>
                <a:path w="165500" h="238250">
                  <a:moveTo>
                    <a:pt x="114699" y="36847"/>
                  </a:moveTo>
                  <a:lnTo>
                    <a:pt x="114699" y="36847"/>
                  </a:lnTo>
                  <a:lnTo>
                    <a:pt x="114699" y="33476"/>
                  </a:lnTo>
                  <a:lnTo>
                    <a:pt x="118462" y="29939"/>
                  </a:lnTo>
                  <a:lnTo>
                    <a:pt x="135714" y="15648"/>
                  </a:lnTo>
                  <a:lnTo>
                    <a:pt x="136471" y="13541"/>
                  </a:lnTo>
                  <a:lnTo>
                    <a:pt x="136269" y="11432"/>
                  </a:lnTo>
                  <a:lnTo>
                    <a:pt x="135428" y="9321"/>
                  </a:lnTo>
                  <a:lnTo>
                    <a:pt x="128852" y="5092"/>
                  </a:lnTo>
                  <a:lnTo>
                    <a:pt x="118872" y="1567"/>
                  </a:lnTo>
                  <a:lnTo>
                    <a:pt x="107380" y="0"/>
                  </a:lnTo>
                  <a:lnTo>
                    <a:pt x="82270" y="5861"/>
                  </a:lnTo>
                  <a:lnTo>
                    <a:pt x="59230" y="19905"/>
                  </a:lnTo>
                  <a:lnTo>
                    <a:pt x="38997" y="40842"/>
                  </a:lnTo>
                  <a:lnTo>
                    <a:pt x="31665" y="56732"/>
                  </a:lnTo>
                  <a:lnTo>
                    <a:pt x="29710" y="64920"/>
                  </a:lnTo>
                  <a:lnTo>
                    <a:pt x="30523" y="71790"/>
                  </a:lnTo>
                  <a:lnTo>
                    <a:pt x="37071" y="83186"/>
                  </a:lnTo>
                  <a:lnTo>
                    <a:pt x="59399" y="97536"/>
                  </a:lnTo>
                  <a:lnTo>
                    <a:pt x="100798" y="109251"/>
                  </a:lnTo>
                  <a:lnTo>
                    <a:pt x="123618" y="112547"/>
                  </a:lnTo>
                  <a:lnTo>
                    <a:pt x="79866" y="124961"/>
                  </a:lnTo>
                  <a:lnTo>
                    <a:pt x="59707" y="131747"/>
                  </a:lnTo>
                  <a:lnTo>
                    <a:pt x="27380" y="151435"/>
                  </a:lnTo>
                  <a:lnTo>
                    <a:pt x="859" y="184938"/>
                  </a:lnTo>
                  <a:lnTo>
                    <a:pt x="0" y="191314"/>
                  </a:lnTo>
                  <a:lnTo>
                    <a:pt x="2809" y="205923"/>
                  </a:lnTo>
                  <a:lnTo>
                    <a:pt x="12323" y="223272"/>
                  </a:lnTo>
                  <a:lnTo>
                    <a:pt x="21926" y="230945"/>
                  </a:lnTo>
                  <a:lnTo>
                    <a:pt x="27450" y="233979"/>
                  </a:lnTo>
                  <a:lnTo>
                    <a:pt x="52080" y="238249"/>
                  </a:lnTo>
                  <a:lnTo>
                    <a:pt x="88463" y="229402"/>
                  </a:lnTo>
                  <a:lnTo>
                    <a:pt x="133453" y="217588"/>
                  </a:lnTo>
                  <a:lnTo>
                    <a:pt x="165499" y="208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266"/>
          <p:cNvGrpSpPr/>
          <p:nvPr/>
        </p:nvGrpSpPr>
        <p:grpSpPr>
          <a:xfrm>
            <a:off x="3587750" y="3702050"/>
            <a:ext cx="2305051" cy="430377"/>
            <a:chOff x="3587750" y="3702050"/>
            <a:chExt cx="2305051" cy="430377"/>
          </a:xfrm>
        </p:grpSpPr>
        <p:sp>
          <p:nvSpPr>
            <p:cNvPr id="405" name="SMARTInkShape-1445"/>
            <p:cNvSpPr/>
            <p:nvPr>
              <p:custDataLst>
                <p:tags r:id="rId120"/>
              </p:custDataLst>
            </p:nvPr>
          </p:nvSpPr>
          <p:spPr>
            <a:xfrm>
              <a:off x="5816600" y="3727450"/>
              <a:ext cx="31751" cy="209551"/>
            </a:xfrm>
            <a:custGeom>
              <a:avLst/>
              <a:gdLst/>
              <a:ahLst/>
              <a:cxnLst/>
              <a:rect l="0" t="0" r="0" b="0"/>
              <a:pathLst>
                <a:path w="31751" h="209551">
                  <a:moveTo>
                    <a:pt x="0" y="0"/>
                  </a:moveTo>
                  <a:lnTo>
                    <a:pt x="0" y="0"/>
                  </a:lnTo>
                  <a:lnTo>
                    <a:pt x="8839" y="38724"/>
                  </a:lnTo>
                  <a:lnTo>
                    <a:pt x="11556" y="75287"/>
                  </a:lnTo>
                  <a:lnTo>
                    <a:pt x="15732" y="114029"/>
                  </a:lnTo>
                  <a:lnTo>
                    <a:pt x="21438" y="152320"/>
                  </a:lnTo>
                  <a:lnTo>
                    <a:pt x="30519" y="198707"/>
                  </a:lnTo>
                  <a:lnTo>
                    <a:pt x="317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446"/>
            <p:cNvSpPr/>
            <p:nvPr>
              <p:custDataLst>
                <p:tags r:id="rId121"/>
              </p:custDataLst>
            </p:nvPr>
          </p:nvSpPr>
          <p:spPr>
            <a:xfrm>
              <a:off x="5703183" y="3838379"/>
              <a:ext cx="189618" cy="6908"/>
            </a:xfrm>
            <a:custGeom>
              <a:avLst/>
              <a:gdLst/>
              <a:ahLst/>
              <a:cxnLst/>
              <a:rect l="0" t="0" r="0" b="0"/>
              <a:pathLst>
                <a:path w="189618" h="6908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45227" y="0"/>
                  </a:lnTo>
                  <a:lnTo>
                    <a:pt x="85530" y="1275"/>
                  </a:lnTo>
                  <a:lnTo>
                    <a:pt x="125380" y="2750"/>
                  </a:lnTo>
                  <a:lnTo>
                    <a:pt x="168880" y="6907"/>
                  </a:lnTo>
                  <a:lnTo>
                    <a:pt x="18961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447"/>
            <p:cNvSpPr/>
            <p:nvPr>
              <p:custDataLst>
                <p:tags r:id="rId122"/>
              </p:custDataLst>
            </p:nvPr>
          </p:nvSpPr>
          <p:spPr>
            <a:xfrm>
              <a:off x="5365750" y="370205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139700" y="0"/>
                  </a:moveTo>
                  <a:lnTo>
                    <a:pt x="139700" y="0"/>
                  </a:lnTo>
                  <a:lnTo>
                    <a:pt x="127491" y="36628"/>
                  </a:lnTo>
                  <a:lnTo>
                    <a:pt x="109193" y="81408"/>
                  </a:lnTo>
                  <a:lnTo>
                    <a:pt x="88276" y="120378"/>
                  </a:lnTo>
                  <a:lnTo>
                    <a:pt x="63222" y="161451"/>
                  </a:lnTo>
                  <a:lnTo>
                    <a:pt x="37976" y="198521"/>
                  </a:lnTo>
                  <a:lnTo>
                    <a:pt x="13447" y="24101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448"/>
            <p:cNvSpPr/>
            <p:nvPr>
              <p:custDataLst>
                <p:tags r:id="rId123"/>
              </p:custDataLst>
            </p:nvPr>
          </p:nvSpPr>
          <p:spPr>
            <a:xfrm>
              <a:off x="5302250" y="3733800"/>
              <a:ext cx="228601" cy="203201"/>
            </a:xfrm>
            <a:custGeom>
              <a:avLst/>
              <a:gdLst/>
              <a:ahLst/>
              <a:cxnLst/>
              <a:rect l="0" t="0" r="0" b="0"/>
              <a:pathLst>
                <a:path w="228601" h="2032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21675" y="6481"/>
                  </a:lnTo>
                  <a:lnTo>
                    <a:pt x="57381" y="32324"/>
                  </a:lnTo>
                  <a:lnTo>
                    <a:pt x="100962" y="67433"/>
                  </a:lnTo>
                  <a:lnTo>
                    <a:pt x="148448" y="107234"/>
                  </a:lnTo>
                  <a:lnTo>
                    <a:pt x="187447" y="143956"/>
                  </a:lnTo>
                  <a:lnTo>
                    <a:pt x="213820" y="173417"/>
                  </a:lnTo>
                  <a:lnTo>
                    <a:pt x="2286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449"/>
            <p:cNvSpPr/>
            <p:nvPr>
              <p:custDataLst>
                <p:tags r:id="rId124"/>
              </p:custDataLst>
            </p:nvPr>
          </p:nvSpPr>
          <p:spPr>
            <a:xfrm>
              <a:off x="5197580" y="3898900"/>
              <a:ext cx="28471" cy="69851"/>
            </a:xfrm>
            <a:custGeom>
              <a:avLst/>
              <a:gdLst/>
              <a:ahLst/>
              <a:cxnLst/>
              <a:rect l="0" t="0" r="0" b="0"/>
              <a:pathLst>
                <a:path w="28471" h="698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2"/>
                  </a:lnTo>
                  <a:lnTo>
                    <a:pt x="582" y="3371"/>
                  </a:lnTo>
                  <a:lnTo>
                    <a:pt x="0" y="5775"/>
                  </a:lnTo>
                  <a:lnTo>
                    <a:pt x="11747" y="44965"/>
                  </a:lnTo>
                  <a:lnTo>
                    <a:pt x="2847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450"/>
            <p:cNvSpPr/>
            <p:nvPr>
              <p:custDataLst>
                <p:tags r:id="rId125"/>
              </p:custDataLst>
            </p:nvPr>
          </p:nvSpPr>
          <p:spPr>
            <a:xfrm>
              <a:off x="4965700" y="3719152"/>
              <a:ext cx="161462" cy="381020"/>
            </a:xfrm>
            <a:custGeom>
              <a:avLst/>
              <a:gdLst/>
              <a:ahLst/>
              <a:cxnLst/>
              <a:rect l="0" t="0" r="0" b="0"/>
              <a:pathLst>
                <a:path w="161462" h="381020">
                  <a:moveTo>
                    <a:pt x="0" y="141648"/>
                  </a:moveTo>
                  <a:lnTo>
                    <a:pt x="0" y="141648"/>
                  </a:lnTo>
                  <a:lnTo>
                    <a:pt x="0" y="137990"/>
                  </a:lnTo>
                  <a:lnTo>
                    <a:pt x="6907" y="183435"/>
                  </a:lnTo>
                  <a:lnTo>
                    <a:pt x="12243" y="215253"/>
                  </a:lnTo>
                  <a:lnTo>
                    <a:pt x="21669" y="248209"/>
                  </a:lnTo>
                  <a:lnTo>
                    <a:pt x="29151" y="283553"/>
                  </a:lnTo>
                  <a:lnTo>
                    <a:pt x="34123" y="317605"/>
                  </a:lnTo>
                  <a:lnTo>
                    <a:pt x="37314" y="364449"/>
                  </a:lnTo>
                  <a:lnTo>
                    <a:pt x="37945" y="381019"/>
                  </a:lnTo>
                  <a:lnTo>
                    <a:pt x="31172" y="340630"/>
                  </a:lnTo>
                  <a:lnTo>
                    <a:pt x="27260" y="305579"/>
                  </a:lnTo>
                  <a:lnTo>
                    <a:pt x="23169" y="259427"/>
                  </a:lnTo>
                  <a:lnTo>
                    <a:pt x="23207" y="232161"/>
                  </a:lnTo>
                  <a:lnTo>
                    <a:pt x="24643" y="202696"/>
                  </a:lnTo>
                  <a:lnTo>
                    <a:pt x="27012" y="171763"/>
                  </a:lnTo>
                  <a:lnTo>
                    <a:pt x="28592" y="143380"/>
                  </a:lnTo>
                  <a:lnTo>
                    <a:pt x="29644" y="116698"/>
                  </a:lnTo>
                  <a:lnTo>
                    <a:pt x="32226" y="70586"/>
                  </a:lnTo>
                  <a:lnTo>
                    <a:pt x="41612" y="26910"/>
                  </a:lnTo>
                  <a:lnTo>
                    <a:pt x="49304" y="10455"/>
                  </a:lnTo>
                  <a:lnTo>
                    <a:pt x="54035" y="5503"/>
                  </a:lnTo>
                  <a:lnTo>
                    <a:pt x="64938" y="0"/>
                  </a:lnTo>
                  <a:lnTo>
                    <a:pt x="70103" y="2060"/>
                  </a:lnTo>
                  <a:lnTo>
                    <a:pt x="79605" y="13757"/>
                  </a:lnTo>
                  <a:lnTo>
                    <a:pt x="91429" y="53669"/>
                  </a:lnTo>
                  <a:lnTo>
                    <a:pt x="98118" y="98879"/>
                  </a:lnTo>
                  <a:lnTo>
                    <a:pt x="100568" y="114472"/>
                  </a:lnTo>
                  <a:lnTo>
                    <a:pt x="100206" y="117181"/>
                  </a:lnTo>
                  <a:lnTo>
                    <a:pt x="99259" y="118987"/>
                  </a:lnTo>
                  <a:lnTo>
                    <a:pt x="97923" y="120190"/>
                  </a:lnTo>
                  <a:lnTo>
                    <a:pt x="97738" y="120993"/>
                  </a:lnTo>
                  <a:lnTo>
                    <a:pt x="98319" y="121528"/>
                  </a:lnTo>
                  <a:lnTo>
                    <a:pt x="123840" y="134093"/>
                  </a:lnTo>
                  <a:lnTo>
                    <a:pt x="152820" y="156001"/>
                  </a:lnTo>
                  <a:lnTo>
                    <a:pt x="159642" y="167782"/>
                  </a:lnTo>
                  <a:lnTo>
                    <a:pt x="161461" y="173888"/>
                  </a:lnTo>
                  <a:lnTo>
                    <a:pt x="155958" y="190078"/>
                  </a:lnTo>
                  <a:lnTo>
                    <a:pt x="144103" y="206917"/>
                  </a:lnTo>
                  <a:lnTo>
                    <a:pt x="120857" y="224330"/>
                  </a:lnTo>
                  <a:lnTo>
                    <a:pt x="91940" y="237015"/>
                  </a:lnTo>
                  <a:lnTo>
                    <a:pt x="71437" y="240478"/>
                  </a:lnTo>
                  <a:lnTo>
                    <a:pt x="56209" y="238254"/>
                  </a:lnTo>
                  <a:lnTo>
                    <a:pt x="46148" y="233267"/>
                  </a:lnTo>
                  <a:lnTo>
                    <a:pt x="41677" y="228699"/>
                  </a:lnTo>
                  <a:lnTo>
                    <a:pt x="42602" y="226493"/>
                  </a:lnTo>
                  <a:lnTo>
                    <a:pt x="57150" y="217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451"/>
            <p:cNvSpPr/>
            <p:nvPr>
              <p:custDataLst>
                <p:tags r:id="rId126"/>
              </p:custDataLst>
            </p:nvPr>
          </p:nvSpPr>
          <p:spPr>
            <a:xfrm>
              <a:off x="4757033" y="3803650"/>
              <a:ext cx="30868" cy="146051"/>
            </a:xfrm>
            <a:custGeom>
              <a:avLst/>
              <a:gdLst/>
              <a:ahLst/>
              <a:cxnLst/>
              <a:rect l="0" t="0" r="0" b="0"/>
              <a:pathLst>
                <a:path w="30868" h="146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14775" y="13484"/>
                  </a:lnTo>
                  <a:lnTo>
                    <a:pt x="20187" y="31393"/>
                  </a:lnTo>
                  <a:lnTo>
                    <a:pt x="25115" y="67157"/>
                  </a:lnTo>
                  <a:lnTo>
                    <a:pt x="29162" y="107152"/>
                  </a:lnTo>
                  <a:lnTo>
                    <a:pt x="3086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452"/>
            <p:cNvSpPr/>
            <p:nvPr>
              <p:custDataLst>
                <p:tags r:id="rId127"/>
              </p:custDataLst>
            </p:nvPr>
          </p:nvSpPr>
          <p:spPr>
            <a:xfrm>
              <a:off x="4660900" y="3864235"/>
              <a:ext cx="222251" cy="28316"/>
            </a:xfrm>
            <a:custGeom>
              <a:avLst/>
              <a:gdLst/>
              <a:ahLst/>
              <a:cxnLst/>
              <a:rect l="0" t="0" r="0" b="0"/>
              <a:pathLst>
                <a:path w="222251" h="28316">
                  <a:moveTo>
                    <a:pt x="0" y="28315"/>
                  </a:moveTo>
                  <a:lnTo>
                    <a:pt x="0" y="28315"/>
                  </a:lnTo>
                  <a:lnTo>
                    <a:pt x="10113" y="18202"/>
                  </a:lnTo>
                  <a:lnTo>
                    <a:pt x="22604" y="13237"/>
                  </a:lnTo>
                  <a:lnTo>
                    <a:pt x="67102" y="6678"/>
                  </a:lnTo>
                  <a:lnTo>
                    <a:pt x="101555" y="2706"/>
                  </a:lnTo>
                  <a:lnTo>
                    <a:pt x="138974" y="0"/>
                  </a:lnTo>
                  <a:lnTo>
                    <a:pt x="174420" y="1149"/>
                  </a:lnTo>
                  <a:lnTo>
                    <a:pt x="222250" y="2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453"/>
            <p:cNvSpPr/>
            <p:nvPr>
              <p:custDataLst>
                <p:tags r:id="rId128"/>
              </p:custDataLst>
            </p:nvPr>
          </p:nvSpPr>
          <p:spPr>
            <a:xfrm>
              <a:off x="4521200" y="3911600"/>
              <a:ext cx="56305" cy="79646"/>
            </a:xfrm>
            <a:custGeom>
              <a:avLst/>
              <a:gdLst/>
              <a:ahLst/>
              <a:cxnLst/>
              <a:rect l="0" t="0" r="0" b="0"/>
              <a:pathLst>
                <a:path w="56305" h="79646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2962"/>
                  </a:lnTo>
                  <a:lnTo>
                    <a:pt x="3861" y="37142"/>
                  </a:lnTo>
                  <a:lnTo>
                    <a:pt x="3597" y="50374"/>
                  </a:lnTo>
                  <a:lnTo>
                    <a:pt x="6538" y="62605"/>
                  </a:lnTo>
                  <a:lnTo>
                    <a:pt x="12548" y="72745"/>
                  </a:lnTo>
                  <a:lnTo>
                    <a:pt x="16832" y="76014"/>
                  </a:lnTo>
                  <a:lnTo>
                    <a:pt x="27236" y="79645"/>
                  </a:lnTo>
                  <a:lnTo>
                    <a:pt x="32269" y="79202"/>
                  </a:lnTo>
                  <a:lnTo>
                    <a:pt x="41623" y="74947"/>
                  </a:lnTo>
                  <a:lnTo>
                    <a:pt x="54823" y="57876"/>
                  </a:lnTo>
                  <a:lnTo>
                    <a:pt x="56304" y="50578"/>
                  </a:lnTo>
                  <a:lnTo>
                    <a:pt x="54187" y="34944"/>
                  </a:lnTo>
                  <a:lnTo>
                    <a:pt x="41691" y="13646"/>
                  </a:lnTo>
                  <a:lnTo>
                    <a:pt x="34849" y="90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454"/>
            <p:cNvSpPr/>
            <p:nvPr>
              <p:custDataLst>
                <p:tags r:id="rId129"/>
              </p:custDataLst>
            </p:nvPr>
          </p:nvSpPr>
          <p:spPr>
            <a:xfrm>
              <a:off x="4340366" y="3739023"/>
              <a:ext cx="136277" cy="393404"/>
            </a:xfrm>
            <a:custGeom>
              <a:avLst/>
              <a:gdLst/>
              <a:ahLst/>
              <a:cxnLst/>
              <a:rect l="0" t="0" r="0" b="0"/>
              <a:pathLst>
                <a:path w="136277" h="393404">
                  <a:moveTo>
                    <a:pt x="9384" y="109077"/>
                  </a:moveTo>
                  <a:lnTo>
                    <a:pt x="9384" y="109077"/>
                  </a:lnTo>
                  <a:lnTo>
                    <a:pt x="6013" y="112448"/>
                  </a:lnTo>
                  <a:lnTo>
                    <a:pt x="3917" y="124657"/>
                  </a:lnTo>
                  <a:lnTo>
                    <a:pt x="4620" y="169435"/>
                  </a:lnTo>
                  <a:lnTo>
                    <a:pt x="9853" y="202226"/>
                  </a:lnTo>
                  <a:lnTo>
                    <a:pt x="11239" y="245491"/>
                  </a:lnTo>
                  <a:lnTo>
                    <a:pt x="10914" y="291766"/>
                  </a:lnTo>
                  <a:lnTo>
                    <a:pt x="13121" y="331148"/>
                  </a:lnTo>
                  <a:lnTo>
                    <a:pt x="14960" y="374940"/>
                  </a:lnTo>
                  <a:lnTo>
                    <a:pt x="15504" y="393403"/>
                  </a:lnTo>
                  <a:lnTo>
                    <a:pt x="14875" y="392466"/>
                  </a:lnTo>
                  <a:lnTo>
                    <a:pt x="8796" y="356208"/>
                  </a:lnTo>
                  <a:lnTo>
                    <a:pt x="5595" y="317691"/>
                  </a:lnTo>
                  <a:lnTo>
                    <a:pt x="4741" y="292603"/>
                  </a:lnTo>
                  <a:lnTo>
                    <a:pt x="4172" y="265294"/>
                  </a:lnTo>
                  <a:lnTo>
                    <a:pt x="3087" y="235799"/>
                  </a:lnTo>
                  <a:lnTo>
                    <a:pt x="1659" y="204848"/>
                  </a:lnTo>
                  <a:lnTo>
                    <a:pt x="0" y="172923"/>
                  </a:lnTo>
                  <a:lnTo>
                    <a:pt x="306" y="144586"/>
                  </a:lnTo>
                  <a:lnTo>
                    <a:pt x="1921" y="118638"/>
                  </a:lnTo>
                  <a:lnTo>
                    <a:pt x="7478" y="74521"/>
                  </a:lnTo>
                  <a:lnTo>
                    <a:pt x="19246" y="31262"/>
                  </a:lnTo>
                  <a:lnTo>
                    <a:pt x="29995" y="12403"/>
                  </a:lnTo>
                  <a:lnTo>
                    <a:pt x="41828" y="2611"/>
                  </a:lnTo>
                  <a:lnTo>
                    <a:pt x="47946" y="0"/>
                  </a:lnTo>
                  <a:lnTo>
                    <a:pt x="62271" y="861"/>
                  </a:lnTo>
                  <a:lnTo>
                    <a:pt x="70042" y="3066"/>
                  </a:lnTo>
                  <a:lnTo>
                    <a:pt x="76634" y="8770"/>
                  </a:lnTo>
                  <a:lnTo>
                    <a:pt x="87721" y="26396"/>
                  </a:lnTo>
                  <a:lnTo>
                    <a:pt x="91708" y="48341"/>
                  </a:lnTo>
                  <a:lnTo>
                    <a:pt x="88518" y="93552"/>
                  </a:lnTo>
                  <a:lnTo>
                    <a:pt x="81094" y="124903"/>
                  </a:lnTo>
                  <a:lnTo>
                    <a:pt x="74104" y="138590"/>
                  </a:lnTo>
                  <a:lnTo>
                    <a:pt x="75109" y="139336"/>
                  </a:lnTo>
                  <a:lnTo>
                    <a:pt x="114978" y="147511"/>
                  </a:lnTo>
                  <a:lnTo>
                    <a:pt x="132315" y="158486"/>
                  </a:lnTo>
                  <a:lnTo>
                    <a:pt x="135083" y="163889"/>
                  </a:lnTo>
                  <a:lnTo>
                    <a:pt x="136276" y="177417"/>
                  </a:lnTo>
                  <a:lnTo>
                    <a:pt x="129610" y="200900"/>
                  </a:lnTo>
                  <a:lnTo>
                    <a:pt x="116910" y="215504"/>
                  </a:lnTo>
                  <a:lnTo>
                    <a:pt x="86754" y="238755"/>
                  </a:lnTo>
                  <a:lnTo>
                    <a:pt x="73404" y="244323"/>
                  </a:lnTo>
                  <a:lnTo>
                    <a:pt x="66880" y="245807"/>
                  </a:lnTo>
                  <a:lnTo>
                    <a:pt x="63237" y="244680"/>
                  </a:lnTo>
                  <a:lnTo>
                    <a:pt x="61514" y="241813"/>
                  </a:lnTo>
                  <a:lnTo>
                    <a:pt x="60184" y="22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455"/>
            <p:cNvSpPr/>
            <p:nvPr>
              <p:custDataLst>
                <p:tags r:id="rId130"/>
              </p:custDataLst>
            </p:nvPr>
          </p:nvSpPr>
          <p:spPr>
            <a:xfrm>
              <a:off x="3984429" y="3949700"/>
              <a:ext cx="168472" cy="18168"/>
            </a:xfrm>
            <a:custGeom>
              <a:avLst/>
              <a:gdLst/>
              <a:ahLst/>
              <a:cxnLst/>
              <a:rect l="0" t="0" r="0" b="0"/>
              <a:pathLst>
                <a:path w="1684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6" y="18167"/>
                  </a:lnTo>
                  <a:lnTo>
                    <a:pt x="46321" y="13100"/>
                  </a:lnTo>
                  <a:lnTo>
                    <a:pt x="81256" y="6763"/>
                  </a:lnTo>
                  <a:lnTo>
                    <a:pt x="116538" y="3006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456"/>
            <p:cNvSpPr/>
            <p:nvPr>
              <p:custDataLst>
                <p:tags r:id="rId131"/>
              </p:custDataLst>
            </p:nvPr>
          </p:nvSpPr>
          <p:spPr>
            <a:xfrm>
              <a:off x="3966929" y="3879850"/>
              <a:ext cx="160572" cy="11818"/>
            </a:xfrm>
            <a:custGeom>
              <a:avLst/>
              <a:gdLst/>
              <a:ahLst/>
              <a:cxnLst/>
              <a:rect l="0" t="0" r="0" b="0"/>
              <a:pathLst>
                <a:path w="160572" h="11818">
                  <a:moveTo>
                    <a:pt x="8171" y="6350"/>
                  </a:moveTo>
                  <a:lnTo>
                    <a:pt x="8171" y="6350"/>
                  </a:lnTo>
                  <a:lnTo>
                    <a:pt x="149" y="10714"/>
                  </a:lnTo>
                  <a:lnTo>
                    <a:pt x="0" y="11376"/>
                  </a:lnTo>
                  <a:lnTo>
                    <a:pt x="607" y="11817"/>
                  </a:lnTo>
                  <a:lnTo>
                    <a:pt x="36817" y="5676"/>
                  </a:lnTo>
                  <a:lnTo>
                    <a:pt x="80864" y="1682"/>
                  </a:lnTo>
                  <a:lnTo>
                    <a:pt x="124019" y="498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457"/>
            <p:cNvSpPr/>
            <p:nvPr>
              <p:custDataLst>
                <p:tags r:id="rId132"/>
              </p:custDataLst>
            </p:nvPr>
          </p:nvSpPr>
          <p:spPr>
            <a:xfrm>
              <a:off x="3790950" y="3774591"/>
              <a:ext cx="69851" cy="283060"/>
            </a:xfrm>
            <a:custGeom>
              <a:avLst/>
              <a:gdLst/>
              <a:ahLst/>
              <a:cxnLst/>
              <a:rect l="0" t="0" r="0" b="0"/>
              <a:pathLst>
                <a:path w="69851" h="283060">
                  <a:moveTo>
                    <a:pt x="69850" y="3659"/>
                  </a:moveTo>
                  <a:lnTo>
                    <a:pt x="69850" y="3659"/>
                  </a:lnTo>
                  <a:lnTo>
                    <a:pt x="66479" y="288"/>
                  </a:lnTo>
                  <a:lnTo>
                    <a:pt x="64075" y="0"/>
                  </a:lnTo>
                  <a:lnTo>
                    <a:pt x="42714" y="6408"/>
                  </a:lnTo>
                  <a:lnTo>
                    <a:pt x="32860" y="14053"/>
                  </a:lnTo>
                  <a:lnTo>
                    <a:pt x="15036" y="36208"/>
                  </a:lnTo>
                  <a:lnTo>
                    <a:pt x="5553" y="61438"/>
                  </a:lnTo>
                  <a:lnTo>
                    <a:pt x="1097" y="102273"/>
                  </a:lnTo>
                  <a:lnTo>
                    <a:pt x="217" y="148492"/>
                  </a:lnTo>
                  <a:lnTo>
                    <a:pt x="43" y="195173"/>
                  </a:lnTo>
                  <a:lnTo>
                    <a:pt x="8" y="238679"/>
                  </a:lnTo>
                  <a:lnTo>
                    <a:pt x="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458"/>
            <p:cNvSpPr/>
            <p:nvPr>
              <p:custDataLst>
                <p:tags r:id="rId133"/>
              </p:custDataLst>
            </p:nvPr>
          </p:nvSpPr>
          <p:spPr>
            <a:xfrm>
              <a:off x="3587750" y="3795073"/>
              <a:ext cx="190501" cy="116528"/>
            </a:xfrm>
            <a:custGeom>
              <a:avLst/>
              <a:gdLst/>
              <a:ahLst/>
              <a:cxnLst/>
              <a:rect l="0" t="0" r="0" b="0"/>
              <a:pathLst>
                <a:path w="190501" h="116528">
                  <a:moveTo>
                    <a:pt x="0" y="14927"/>
                  </a:moveTo>
                  <a:lnTo>
                    <a:pt x="0" y="14927"/>
                  </a:lnTo>
                  <a:lnTo>
                    <a:pt x="3371" y="11556"/>
                  </a:lnTo>
                  <a:lnTo>
                    <a:pt x="22381" y="4096"/>
                  </a:lnTo>
                  <a:lnTo>
                    <a:pt x="39345" y="0"/>
                  </a:lnTo>
                  <a:lnTo>
                    <a:pt x="58644" y="1472"/>
                  </a:lnTo>
                  <a:lnTo>
                    <a:pt x="79686" y="8947"/>
                  </a:lnTo>
                  <a:lnTo>
                    <a:pt x="123926" y="42490"/>
                  </a:lnTo>
                  <a:lnTo>
                    <a:pt x="163153" y="87048"/>
                  </a:lnTo>
                  <a:lnTo>
                    <a:pt x="190500" y="11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267"/>
          <p:cNvGrpSpPr/>
          <p:nvPr/>
        </p:nvGrpSpPr>
        <p:grpSpPr>
          <a:xfrm>
            <a:off x="2801061" y="3748265"/>
            <a:ext cx="337283" cy="296686"/>
            <a:chOff x="2801061" y="3748265"/>
            <a:chExt cx="337283" cy="296686"/>
          </a:xfrm>
        </p:grpSpPr>
        <p:sp>
          <p:nvSpPr>
            <p:cNvPr id="420" name="SMARTInkShape-1459"/>
            <p:cNvSpPr/>
            <p:nvPr>
              <p:custDataLst>
                <p:tags r:id="rId117"/>
              </p:custDataLst>
            </p:nvPr>
          </p:nvSpPr>
          <p:spPr>
            <a:xfrm>
              <a:off x="3049765" y="3748265"/>
              <a:ext cx="88579" cy="296686"/>
            </a:xfrm>
            <a:custGeom>
              <a:avLst/>
              <a:gdLst/>
              <a:ahLst/>
              <a:cxnLst/>
              <a:rect l="0" t="0" r="0" b="0"/>
              <a:pathLst>
                <a:path w="88579" h="2966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117" y="823"/>
                  </a:lnTo>
                  <a:lnTo>
                    <a:pt x="2129" y="5500"/>
                  </a:lnTo>
                  <a:lnTo>
                    <a:pt x="48561" y="36973"/>
                  </a:lnTo>
                  <a:lnTo>
                    <a:pt x="75784" y="65687"/>
                  </a:lnTo>
                  <a:lnTo>
                    <a:pt x="85618" y="92654"/>
                  </a:lnTo>
                  <a:lnTo>
                    <a:pt x="88578" y="123454"/>
                  </a:lnTo>
                  <a:lnTo>
                    <a:pt x="85189" y="155958"/>
                  </a:lnTo>
                  <a:lnTo>
                    <a:pt x="75348" y="202620"/>
                  </a:lnTo>
                  <a:lnTo>
                    <a:pt x="60124" y="240983"/>
                  </a:lnTo>
                  <a:lnTo>
                    <a:pt x="38837" y="271321"/>
                  </a:lnTo>
                  <a:lnTo>
                    <a:pt x="4585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460"/>
            <p:cNvSpPr/>
            <p:nvPr>
              <p:custDataLst>
                <p:tags r:id="rId118"/>
              </p:custDataLst>
            </p:nvPr>
          </p:nvSpPr>
          <p:spPr>
            <a:xfrm>
              <a:off x="2801061" y="3943350"/>
              <a:ext cx="329490" cy="71156"/>
            </a:xfrm>
            <a:custGeom>
              <a:avLst/>
              <a:gdLst/>
              <a:ahLst/>
              <a:cxnLst/>
              <a:rect l="0" t="0" r="0" b="0"/>
              <a:pathLst>
                <a:path w="329490" h="71156">
                  <a:moveTo>
                    <a:pt x="43739" y="44450"/>
                  </a:moveTo>
                  <a:lnTo>
                    <a:pt x="43739" y="44450"/>
                  </a:lnTo>
                  <a:lnTo>
                    <a:pt x="3531" y="66435"/>
                  </a:lnTo>
                  <a:lnTo>
                    <a:pt x="0" y="69690"/>
                  </a:lnTo>
                  <a:lnTo>
                    <a:pt x="2585" y="71155"/>
                  </a:lnTo>
                  <a:lnTo>
                    <a:pt x="49747" y="66554"/>
                  </a:lnTo>
                  <a:lnTo>
                    <a:pt x="92976" y="59213"/>
                  </a:lnTo>
                  <a:lnTo>
                    <a:pt x="120308" y="54292"/>
                  </a:lnTo>
                  <a:lnTo>
                    <a:pt x="149818" y="48895"/>
                  </a:lnTo>
                  <a:lnTo>
                    <a:pt x="178664" y="42474"/>
                  </a:lnTo>
                  <a:lnTo>
                    <a:pt x="207066" y="35371"/>
                  </a:lnTo>
                  <a:lnTo>
                    <a:pt x="235174" y="27814"/>
                  </a:lnTo>
                  <a:lnTo>
                    <a:pt x="277693" y="15654"/>
                  </a:lnTo>
                  <a:lnTo>
                    <a:pt x="329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461"/>
            <p:cNvSpPr/>
            <p:nvPr>
              <p:custDataLst>
                <p:tags r:id="rId119"/>
              </p:custDataLst>
            </p:nvPr>
          </p:nvSpPr>
          <p:spPr>
            <a:xfrm>
              <a:off x="2808106" y="3870600"/>
              <a:ext cx="271645" cy="14718"/>
            </a:xfrm>
            <a:custGeom>
              <a:avLst/>
              <a:gdLst/>
              <a:ahLst/>
              <a:cxnLst/>
              <a:rect l="0" t="0" r="0" b="0"/>
              <a:pathLst>
                <a:path w="271645" h="14718">
                  <a:moveTo>
                    <a:pt x="17644" y="9250"/>
                  </a:moveTo>
                  <a:lnTo>
                    <a:pt x="17644" y="9250"/>
                  </a:lnTo>
                  <a:lnTo>
                    <a:pt x="10902" y="9250"/>
                  </a:lnTo>
                  <a:lnTo>
                    <a:pt x="5711" y="11132"/>
                  </a:lnTo>
                  <a:lnTo>
                    <a:pt x="0" y="14717"/>
                  </a:lnTo>
                  <a:lnTo>
                    <a:pt x="39579" y="13602"/>
                  </a:lnTo>
                  <a:lnTo>
                    <a:pt x="78193" y="10479"/>
                  </a:lnTo>
                  <a:lnTo>
                    <a:pt x="123577" y="6739"/>
                  </a:lnTo>
                  <a:lnTo>
                    <a:pt x="168206" y="2724"/>
                  </a:lnTo>
                  <a:lnTo>
                    <a:pt x="208738" y="0"/>
                  </a:lnTo>
                  <a:lnTo>
                    <a:pt x="251124" y="1726"/>
                  </a:lnTo>
                  <a:lnTo>
                    <a:pt x="271644" y="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SMARTInkShape-1462"/>
          <p:cNvSpPr/>
          <p:nvPr>
            <p:custDataLst>
              <p:tags r:id="rId5"/>
            </p:custDataLst>
          </p:nvPr>
        </p:nvSpPr>
        <p:spPr>
          <a:xfrm>
            <a:off x="3930989" y="3310619"/>
            <a:ext cx="558462" cy="119179"/>
          </a:xfrm>
          <a:custGeom>
            <a:avLst/>
            <a:gdLst/>
            <a:ahLst/>
            <a:cxnLst/>
            <a:rect l="0" t="0" r="0" b="0"/>
            <a:pathLst>
              <a:path w="558462" h="119179">
                <a:moveTo>
                  <a:pt x="101261" y="4081"/>
                </a:moveTo>
                <a:lnTo>
                  <a:pt x="101261" y="4081"/>
                </a:lnTo>
                <a:lnTo>
                  <a:pt x="88709" y="5962"/>
                </a:lnTo>
                <a:lnTo>
                  <a:pt x="75222" y="10562"/>
                </a:lnTo>
                <a:lnTo>
                  <a:pt x="38652" y="33313"/>
                </a:lnTo>
                <a:lnTo>
                  <a:pt x="34827" y="36974"/>
                </a:lnTo>
                <a:lnTo>
                  <a:pt x="32983" y="40121"/>
                </a:lnTo>
                <a:lnTo>
                  <a:pt x="32459" y="42924"/>
                </a:lnTo>
                <a:lnTo>
                  <a:pt x="36343" y="44793"/>
                </a:lnTo>
                <a:lnTo>
                  <a:pt x="66974" y="46718"/>
                </a:lnTo>
                <a:lnTo>
                  <a:pt x="108130" y="44668"/>
                </a:lnTo>
                <a:lnTo>
                  <a:pt x="134768" y="43133"/>
                </a:lnTo>
                <a:lnTo>
                  <a:pt x="164521" y="41405"/>
                </a:lnTo>
                <a:lnTo>
                  <a:pt x="196351" y="39547"/>
                </a:lnTo>
                <a:lnTo>
                  <a:pt x="228860" y="36897"/>
                </a:lnTo>
                <a:lnTo>
                  <a:pt x="261821" y="33720"/>
                </a:lnTo>
                <a:lnTo>
                  <a:pt x="295084" y="30190"/>
                </a:lnTo>
                <a:lnTo>
                  <a:pt x="325727" y="26426"/>
                </a:lnTo>
                <a:lnTo>
                  <a:pt x="354622" y="22505"/>
                </a:lnTo>
                <a:lnTo>
                  <a:pt x="382351" y="18481"/>
                </a:lnTo>
                <a:lnTo>
                  <a:pt x="420688" y="12127"/>
                </a:lnTo>
                <a:lnTo>
                  <a:pt x="451440" y="5670"/>
                </a:lnTo>
                <a:lnTo>
                  <a:pt x="416070" y="10170"/>
                </a:lnTo>
                <a:lnTo>
                  <a:pt x="374291" y="16429"/>
                </a:lnTo>
                <a:lnTo>
                  <a:pt x="346076" y="21486"/>
                </a:lnTo>
                <a:lnTo>
                  <a:pt x="313860" y="27678"/>
                </a:lnTo>
                <a:lnTo>
                  <a:pt x="278977" y="34629"/>
                </a:lnTo>
                <a:lnTo>
                  <a:pt x="243727" y="42085"/>
                </a:lnTo>
                <a:lnTo>
                  <a:pt x="208233" y="49878"/>
                </a:lnTo>
                <a:lnTo>
                  <a:pt x="172576" y="57896"/>
                </a:lnTo>
                <a:lnTo>
                  <a:pt x="139632" y="65357"/>
                </a:lnTo>
                <a:lnTo>
                  <a:pt x="108497" y="72449"/>
                </a:lnTo>
                <a:lnTo>
                  <a:pt x="78569" y="79293"/>
                </a:lnTo>
                <a:lnTo>
                  <a:pt x="35907" y="88779"/>
                </a:lnTo>
                <a:lnTo>
                  <a:pt x="3345" y="94323"/>
                </a:lnTo>
                <a:lnTo>
                  <a:pt x="0" y="93875"/>
                </a:lnTo>
                <a:lnTo>
                  <a:pt x="32373" y="86504"/>
                </a:lnTo>
                <a:lnTo>
                  <a:pt x="54631" y="81608"/>
                </a:lnTo>
                <a:lnTo>
                  <a:pt x="81463" y="75521"/>
                </a:lnTo>
                <a:lnTo>
                  <a:pt x="111345" y="68641"/>
                </a:lnTo>
                <a:lnTo>
                  <a:pt x="145378" y="61232"/>
                </a:lnTo>
                <a:lnTo>
                  <a:pt x="182178" y="53470"/>
                </a:lnTo>
                <a:lnTo>
                  <a:pt x="220822" y="45474"/>
                </a:lnTo>
                <a:lnTo>
                  <a:pt x="257874" y="37320"/>
                </a:lnTo>
                <a:lnTo>
                  <a:pt x="293864" y="29063"/>
                </a:lnTo>
                <a:lnTo>
                  <a:pt x="329146" y="20735"/>
                </a:lnTo>
                <a:lnTo>
                  <a:pt x="359018" y="14478"/>
                </a:lnTo>
                <a:lnTo>
                  <a:pt x="385282" y="9602"/>
                </a:lnTo>
                <a:lnTo>
                  <a:pt x="425049" y="3007"/>
                </a:lnTo>
                <a:lnTo>
                  <a:pt x="443202" y="0"/>
                </a:lnTo>
                <a:lnTo>
                  <a:pt x="400384" y="6829"/>
                </a:lnTo>
                <a:lnTo>
                  <a:pt x="353443" y="15180"/>
                </a:lnTo>
                <a:lnTo>
                  <a:pt x="325121" y="21358"/>
                </a:lnTo>
                <a:lnTo>
                  <a:pt x="294951" y="28299"/>
                </a:lnTo>
                <a:lnTo>
                  <a:pt x="265665" y="35043"/>
                </a:lnTo>
                <a:lnTo>
                  <a:pt x="236969" y="41655"/>
                </a:lnTo>
                <a:lnTo>
                  <a:pt x="208666" y="48181"/>
                </a:lnTo>
                <a:lnTo>
                  <a:pt x="164048" y="59194"/>
                </a:lnTo>
                <a:lnTo>
                  <a:pt x="118759" y="71020"/>
                </a:lnTo>
                <a:lnTo>
                  <a:pt x="119277" y="71990"/>
                </a:lnTo>
                <a:lnTo>
                  <a:pt x="131140" y="73068"/>
                </a:lnTo>
                <a:lnTo>
                  <a:pt x="163694" y="67903"/>
                </a:lnTo>
                <a:lnTo>
                  <a:pt x="209442" y="57846"/>
                </a:lnTo>
                <a:lnTo>
                  <a:pt x="235471" y="51213"/>
                </a:lnTo>
                <a:lnTo>
                  <a:pt x="262701" y="43969"/>
                </a:lnTo>
                <a:lnTo>
                  <a:pt x="309890" y="34038"/>
                </a:lnTo>
                <a:lnTo>
                  <a:pt x="347091" y="27979"/>
                </a:lnTo>
                <a:lnTo>
                  <a:pt x="368328" y="25286"/>
                </a:lnTo>
                <a:lnTo>
                  <a:pt x="371733" y="25979"/>
                </a:lnTo>
                <a:lnTo>
                  <a:pt x="371181" y="27852"/>
                </a:lnTo>
                <a:lnTo>
                  <a:pt x="367991" y="30511"/>
                </a:lnTo>
                <a:lnTo>
                  <a:pt x="323049" y="51110"/>
                </a:lnTo>
                <a:lnTo>
                  <a:pt x="277680" y="69668"/>
                </a:lnTo>
                <a:lnTo>
                  <a:pt x="252741" y="79555"/>
                </a:lnTo>
                <a:lnTo>
                  <a:pt x="206215" y="96186"/>
                </a:lnTo>
                <a:lnTo>
                  <a:pt x="168368" y="109222"/>
                </a:lnTo>
                <a:lnTo>
                  <a:pt x="149196" y="117367"/>
                </a:lnTo>
                <a:lnTo>
                  <a:pt x="148740" y="119117"/>
                </a:lnTo>
                <a:lnTo>
                  <a:pt x="161403" y="119178"/>
                </a:lnTo>
                <a:lnTo>
                  <a:pt x="196665" y="111209"/>
                </a:lnTo>
                <a:lnTo>
                  <a:pt x="219897" y="105133"/>
                </a:lnTo>
                <a:lnTo>
                  <a:pt x="247378" y="97554"/>
                </a:lnTo>
                <a:lnTo>
                  <a:pt x="277695" y="88975"/>
                </a:lnTo>
                <a:lnTo>
                  <a:pt x="309901" y="79726"/>
                </a:lnTo>
                <a:lnTo>
                  <a:pt x="343365" y="70034"/>
                </a:lnTo>
                <a:lnTo>
                  <a:pt x="377669" y="60044"/>
                </a:lnTo>
                <a:lnTo>
                  <a:pt x="412533" y="49856"/>
                </a:lnTo>
                <a:lnTo>
                  <a:pt x="444243" y="41653"/>
                </a:lnTo>
                <a:lnTo>
                  <a:pt x="473848" y="34774"/>
                </a:lnTo>
                <a:lnTo>
                  <a:pt x="520855" y="24777"/>
                </a:lnTo>
                <a:lnTo>
                  <a:pt x="558461" y="167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SMARTInkShape-1463"/>
          <p:cNvSpPr/>
          <p:nvPr>
            <p:custDataLst>
              <p:tags r:id="rId6"/>
            </p:custDataLst>
          </p:nvPr>
        </p:nvSpPr>
        <p:spPr>
          <a:xfrm>
            <a:off x="8534400" y="2546350"/>
            <a:ext cx="2609851" cy="1257301"/>
          </a:xfrm>
          <a:custGeom>
            <a:avLst/>
            <a:gdLst/>
            <a:ahLst/>
            <a:cxnLst/>
            <a:rect l="0" t="0" r="0" b="0"/>
            <a:pathLst>
              <a:path w="2609851" h="1257301">
                <a:moveTo>
                  <a:pt x="0" y="0"/>
                </a:moveTo>
                <a:lnTo>
                  <a:pt x="0" y="0"/>
                </a:lnTo>
                <a:lnTo>
                  <a:pt x="46470" y="18841"/>
                </a:lnTo>
                <a:lnTo>
                  <a:pt x="92278" y="35942"/>
                </a:lnTo>
                <a:lnTo>
                  <a:pt x="128001" y="52042"/>
                </a:lnTo>
                <a:lnTo>
                  <a:pt x="165395" y="66847"/>
                </a:lnTo>
                <a:lnTo>
                  <a:pt x="206658" y="83542"/>
                </a:lnTo>
                <a:lnTo>
                  <a:pt x="250164" y="105265"/>
                </a:lnTo>
                <a:lnTo>
                  <a:pt x="297704" y="129575"/>
                </a:lnTo>
                <a:lnTo>
                  <a:pt x="330810" y="146254"/>
                </a:lnTo>
                <a:lnTo>
                  <a:pt x="363631" y="162368"/>
                </a:lnTo>
                <a:lnTo>
                  <a:pt x="410583" y="184046"/>
                </a:lnTo>
                <a:lnTo>
                  <a:pt x="443301" y="199861"/>
                </a:lnTo>
                <a:lnTo>
                  <a:pt x="476657" y="214416"/>
                </a:lnTo>
                <a:lnTo>
                  <a:pt x="509591" y="228646"/>
                </a:lnTo>
                <a:lnTo>
                  <a:pt x="555900" y="252524"/>
                </a:lnTo>
                <a:lnTo>
                  <a:pt x="600902" y="276767"/>
                </a:lnTo>
                <a:lnTo>
                  <a:pt x="645515" y="297670"/>
                </a:lnTo>
                <a:lnTo>
                  <a:pt x="689307" y="317975"/>
                </a:lnTo>
                <a:lnTo>
                  <a:pt x="730115" y="340845"/>
                </a:lnTo>
                <a:lnTo>
                  <a:pt x="771758" y="361341"/>
                </a:lnTo>
                <a:lnTo>
                  <a:pt x="807774" y="380819"/>
                </a:lnTo>
                <a:lnTo>
                  <a:pt x="844941" y="399997"/>
                </a:lnTo>
                <a:lnTo>
                  <a:pt x="882765" y="419084"/>
                </a:lnTo>
                <a:lnTo>
                  <a:pt x="921490" y="438851"/>
                </a:lnTo>
                <a:lnTo>
                  <a:pt x="963225" y="461563"/>
                </a:lnTo>
                <a:lnTo>
                  <a:pt x="1002715" y="482011"/>
                </a:lnTo>
                <a:lnTo>
                  <a:pt x="1040522" y="501476"/>
                </a:lnTo>
                <a:lnTo>
                  <a:pt x="1087140" y="527016"/>
                </a:lnTo>
                <a:lnTo>
                  <a:pt x="1133533" y="549072"/>
                </a:lnTo>
                <a:lnTo>
                  <a:pt x="1172304" y="567018"/>
                </a:lnTo>
                <a:lnTo>
                  <a:pt x="1213203" y="584151"/>
                </a:lnTo>
                <a:lnTo>
                  <a:pt x="1251883" y="601124"/>
                </a:lnTo>
                <a:lnTo>
                  <a:pt x="1291063" y="613701"/>
                </a:lnTo>
                <a:lnTo>
                  <a:pt x="1335325" y="633144"/>
                </a:lnTo>
                <a:lnTo>
                  <a:pt x="1379794" y="649058"/>
                </a:lnTo>
                <a:lnTo>
                  <a:pt x="1424019" y="668273"/>
                </a:lnTo>
                <a:lnTo>
                  <a:pt x="1464350" y="689622"/>
                </a:lnTo>
                <a:lnTo>
                  <a:pt x="1507581" y="713822"/>
                </a:lnTo>
                <a:lnTo>
                  <a:pt x="1555040" y="738866"/>
                </a:lnTo>
                <a:lnTo>
                  <a:pt x="1588124" y="757598"/>
                </a:lnTo>
                <a:lnTo>
                  <a:pt x="1622349" y="777682"/>
                </a:lnTo>
                <a:lnTo>
                  <a:pt x="1658727" y="798368"/>
                </a:lnTo>
                <a:lnTo>
                  <a:pt x="1696062" y="817439"/>
                </a:lnTo>
                <a:lnTo>
                  <a:pt x="1733116" y="836028"/>
                </a:lnTo>
                <a:lnTo>
                  <a:pt x="1768399" y="856049"/>
                </a:lnTo>
                <a:lnTo>
                  <a:pt x="1806659" y="876707"/>
                </a:lnTo>
                <a:lnTo>
                  <a:pt x="1846476" y="896942"/>
                </a:lnTo>
                <a:lnTo>
                  <a:pt x="1885338" y="915342"/>
                </a:lnTo>
                <a:lnTo>
                  <a:pt x="1921896" y="932928"/>
                </a:lnTo>
                <a:lnTo>
                  <a:pt x="1957664" y="950151"/>
                </a:lnTo>
                <a:lnTo>
                  <a:pt x="1994729" y="967213"/>
                </a:lnTo>
                <a:lnTo>
                  <a:pt x="2030485" y="984204"/>
                </a:lnTo>
                <a:lnTo>
                  <a:pt x="2065899" y="1001163"/>
                </a:lnTo>
                <a:lnTo>
                  <a:pt x="2102805" y="1018108"/>
                </a:lnTo>
                <a:lnTo>
                  <a:pt x="2140375" y="1035046"/>
                </a:lnTo>
                <a:lnTo>
                  <a:pt x="2178239" y="1051982"/>
                </a:lnTo>
                <a:lnTo>
                  <a:pt x="2216234" y="1068916"/>
                </a:lnTo>
                <a:lnTo>
                  <a:pt x="2256168" y="1087731"/>
                </a:lnTo>
                <a:lnTo>
                  <a:pt x="2296730" y="1107147"/>
                </a:lnTo>
                <a:lnTo>
                  <a:pt x="2335923" y="1125184"/>
                </a:lnTo>
                <a:lnTo>
                  <a:pt x="2374512" y="1144489"/>
                </a:lnTo>
                <a:lnTo>
                  <a:pt x="2412828" y="1164123"/>
                </a:lnTo>
                <a:lnTo>
                  <a:pt x="2451023" y="1182256"/>
                </a:lnTo>
                <a:lnTo>
                  <a:pt x="2487284" y="1199723"/>
                </a:lnTo>
                <a:lnTo>
                  <a:pt x="2520804" y="1216188"/>
                </a:lnTo>
                <a:lnTo>
                  <a:pt x="2562768" y="1236652"/>
                </a:lnTo>
                <a:lnTo>
                  <a:pt x="2609850" y="12573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8" name="SMARTInkShape-Group270"/>
          <p:cNvGrpSpPr/>
          <p:nvPr/>
        </p:nvGrpSpPr>
        <p:grpSpPr>
          <a:xfrm>
            <a:off x="10893528" y="3416300"/>
            <a:ext cx="142773" cy="127001"/>
            <a:chOff x="10893528" y="3416300"/>
            <a:chExt cx="142773" cy="127001"/>
          </a:xfrm>
        </p:grpSpPr>
        <p:sp>
          <p:nvSpPr>
            <p:cNvPr id="426" name="SMARTInkShape-1464"/>
            <p:cNvSpPr/>
            <p:nvPr>
              <p:custDataLst>
                <p:tags r:id="rId115"/>
              </p:custDataLst>
            </p:nvPr>
          </p:nvSpPr>
          <p:spPr>
            <a:xfrm>
              <a:off x="10902950" y="3438329"/>
              <a:ext cx="133351" cy="98622"/>
            </a:xfrm>
            <a:custGeom>
              <a:avLst/>
              <a:gdLst/>
              <a:ahLst/>
              <a:cxnLst/>
              <a:rect l="0" t="0" r="0" b="0"/>
              <a:pathLst>
                <a:path w="133351" h="98622">
                  <a:moveTo>
                    <a:pt x="133350" y="3371"/>
                  </a:moveTo>
                  <a:lnTo>
                    <a:pt x="133350" y="3371"/>
                  </a:lnTo>
                  <a:lnTo>
                    <a:pt x="126607" y="0"/>
                  </a:lnTo>
                  <a:lnTo>
                    <a:pt x="115773" y="2108"/>
                  </a:lnTo>
                  <a:lnTo>
                    <a:pt x="88161" y="16873"/>
                  </a:lnTo>
                  <a:lnTo>
                    <a:pt x="46817" y="51116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465"/>
            <p:cNvSpPr/>
            <p:nvPr>
              <p:custDataLst>
                <p:tags r:id="rId116"/>
              </p:custDataLst>
            </p:nvPr>
          </p:nvSpPr>
          <p:spPr>
            <a:xfrm>
              <a:off x="10893528" y="3416300"/>
              <a:ext cx="104673" cy="127001"/>
            </a:xfrm>
            <a:custGeom>
              <a:avLst/>
              <a:gdLst/>
              <a:ahLst/>
              <a:cxnLst/>
              <a:rect l="0" t="0" r="0" b="0"/>
              <a:pathLst>
                <a:path w="104673" h="127001">
                  <a:moveTo>
                    <a:pt x="9422" y="0"/>
                  </a:moveTo>
                  <a:lnTo>
                    <a:pt x="9422" y="0"/>
                  </a:lnTo>
                  <a:lnTo>
                    <a:pt x="583" y="0"/>
                  </a:lnTo>
                  <a:lnTo>
                    <a:pt x="0" y="705"/>
                  </a:lnTo>
                  <a:lnTo>
                    <a:pt x="319" y="1881"/>
                  </a:lnTo>
                  <a:lnTo>
                    <a:pt x="1238" y="3371"/>
                  </a:lnTo>
                  <a:lnTo>
                    <a:pt x="41635" y="35974"/>
                  </a:lnTo>
                  <a:lnTo>
                    <a:pt x="75417" y="68855"/>
                  </a:lnTo>
                  <a:lnTo>
                    <a:pt x="98398" y="112218"/>
                  </a:lnTo>
                  <a:lnTo>
                    <a:pt x="104672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271"/>
          <p:cNvGrpSpPr/>
          <p:nvPr/>
        </p:nvGrpSpPr>
        <p:grpSpPr>
          <a:xfrm>
            <a:off x="10115550" y="3543300"/>
            <a:ext cx="139701" cy="114301"/>
            <a:chOff x="10115550" y="3543300"/>
            <a:chExt cx="139701" cy="114301"/>
          </a:xfrm>
        </p:grpSpPr>
        <p:sp>
          <p:nvSpPr>
            <p:cNvPr id="429" name="SMARTInkShape-1466"/>
            <p:cNvSpPr/>
            <p:nvPr>
              <p:custDataLst>
                <p:tags r:id="rId113"/>
              </p:custDataLst>
            </p:nvPr>
          </p:nvSpPr>
          <p:spPr>
            <a:xfrm>
              <a:off x="10121900" y="3549258"/>
              <a:ext cx="133351" cy="108343"/>
            </a:xfrm>
            <a:custGeom>
              <a:avLst/>
              <a:gdLst/>
              <a:ahLst/>
              <a:cxnLst/>
              <a:rect l="0" t="0" r="0" b="0"/>
              <a:pathLst>
                <a:path w="133351" h="108343">
                  <a:moveTo>
                    <a:pt x="133350" y="6742"/>
                  </a:moveTo>
                  <a:lnTo>
                    <a:pt x="133350" y="6742"/>
                  </a:lnTo>
                  <a:lnTo>
                    <a:pt x="116493" y="0"/>
                  </a:lnTo>
                  <a:lnTo>
                    <a:pt x="98812" y="453"/>
                  </a:lnTo>
                  <a:lnTo>
                    <a:pt x="69023" y="10523"/>
                  </a:lnTo>
                  <a:lnTo>
                    <a:pt x="58716" y="15612"/>
                  </a:lnTo>
                  <a:lnTo>
                    <a:pt x="30724" y="46373"/>
                  </a:lnTo>
                  <a:lnTo>
                    <a:pt x="7532" y="91711"/>
                  </a:lnTo>
                  <a:lnTo>
                    <a:pt x="0" y="1083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467"/>
            <p:cNvSpPr/>
            <p:nvPr>
              <p:custDataLst>
                <p:tags r:id="rId114"/>
              </p:custDataLst>
            </p:nvPr>
          </p:nvSpPr>
          <p:spPr>
            <a:xfrm>
              <a:off x="10115550" y="35433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5779" y="34519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272"/>
          <p:cNvGrpSpPr/>
          <p:nvPr/>
        </p:nvGrpSpPr>
        <p:grpSpPr>
          <a:xfrm>
            <a:off x="9836148" y="2864111"/>
            <a:ext cx="133353" cy="139440"/>
            <a:chOff x="9836148" y="2864111"/>
            <a:chExt cx="133353" cy="139440"/>
          </a:xfrm>
        </p:grpSpPr>
        <p:sp>
          <p:nvSpPr>
            <p:cNvPr id="432" name="SMARTInkShape-1468"/>
            <p:cNvSpPr/>
            <p:nvPr>
              <p:custDataLst>
                <p:tags r:id="rId111"/>
              </p:custDataLst>
            </p:nvPr>
          </p:nvSpPr>
          <p:spPr>
            <a:xfrm>
              <a:off x="9867900" y="2865615"/>
              <a:ext cx="101601" cy="137936"/>
            </a:xfrm>
            <a:custGeom>
              <a:avLst/>
              <a:gdLst/>
              <a:ahLst/>
              <a:cxnLst/>
              <a:rect l="0" t="0" r="0" b="0"/>
              <a:pathLst>
                <a:path w="101601" h="137936">
                  <a:moveTo>
                    <a:pt x="101600" y="10935"/>
                  </a:moveTo>
                  <a:lnTo>
                    <a:pt x="101600" y="10935"/>
                  </a:lnTo>
                  <a:lnTo>
                    <a:pt x="92166" y="2207"/>
                  </a:lnTo>
                  <a:lnTo>
                    <a:pt x="87295" y="0"/>
                  </a:lnTo>
                  <a:lnTo>
                    <a:pt x="79013" y="4664"/>
                  </a:lnTo>
                  <a:lnTo>
                    <a:pt x="40901" y="45335"/>
                  </a:lnTo>
                  <a:lnTo>
                    <a:pt x="10247" y="85359"/>
                  </a:lnTo>
                  <a:lnTo>
                    <a:pt x="1732" y="103279"/>
                  </a:lnTo>
                  <a:lnTo>
                    <a:pt x="0" y="137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469"/>
            <p:cNvSpPr/>
            <p:nvPr>
              <p:custDataLst>
                <p:tags r:id="rId112"/>
              </p:custDataLst>
            </p:nvPr>
          </p:nvSpPr>
          <p:spPr>
            <a:xfrm>
              <a:off x="9836148" y="2864111"/>
              <a:ext cx="114303" cy="88640"/>
            </a:xfrm>
            <a:custGeom>
              <a:avLst/>
              <a:gdLst/>
              <a:ahLst/>
              <a:cxnLst/>
              <a:rect l="0" t="0" r="0" b="0"/>
              <a:pathLst>
                <a:path w="114303" h="88640">
                  <a:moveTo>
                    <a:pt x="2" y="6089"/>
                  </a:moveTo>
                  <a:lnTo>
                    <a:pt x="2" y="6089"/>
                  </a:lnTo>
                  <a:lnTo>
                    <a:pt x="0" y="2718"/>
                  </a:lnTo>
                  <a:lnTo>
                    <a:pt x="707" y="1725"/>
                  </a:lnTo>
                  <a:lnTo>
                    <a:pt x="1883" y="1063"/>
                  </a:lnTo>
                  <a:lnTo>
                    <a:pt x="8791" y="131"/>
                  </a:lnTo>
                  <a:lnTo>
                    <a:pt x="12211" y="0"/>
                  </a:lnTo>
                  <a:lnTo>
                    <a:pt x="33881" y="9929"/>
                  </a:lnTo>
                  <a:lnTo>
                    <a:pt x="63374" y="33659"/>
                  </a:lnTo>
                  <a:lnTo>
                    <a:pt x="101515" y="79062"/>
                  </a:lnTo>
                  <a:lnTo>
                    <a:pt x="114302" y="88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273"/>
          <p:cNvGrpSpPr/>
          <p:nvPr/>
        </p:nvGrpSpPr>
        <p:grpSpPr>
          <a:xfrm>
            <a:off x="9182359" y="3063679"/>
            <a:ext cx="145792" cy="155772"/>
            <a:chOff x="9182359" y="3063679"/>
            <a:chExt cx="145792" cy="155772"/>
          </a:xfrm>
        </p:grpSpPr>
        <p:sp>
          <p:nvSpPr>
            <p:cNvPr id="435" name="SMARTInkShape-1470"/>
            <p:cNvSpPr/>
            <p:nvPr>
              <p:custDataLst>
                <p:tags r:id="rId109"/>
              </p:custDataLst>
            </p:nvPr>
          </p:nvSpPr>
          <p:spPr>
            <a:xfrm>
              <a:off x="9194800" y="3063679"/>
              <a:ext cx="133351" cy="155772"/>
            </a:xfrm>
            <a:custGeom>
              <a:avLst/>
              <a:gdLst/>
              <a:ahLst/>
              <a:cxnLst/>
              <a:rect l="0" t="0" r="0" b="0"/>
              <a:pathLst>
                <a:path w="133351" h="155772">
                  <a:moveTo>
                    <a:pt x="133350" y="3371"/>
                  </a:moveTo>
                  <a:lnTo>
                    <a:pt x="133350" y="3371"/>
                  </a:lnTo>
                  <a:lnTo>
                    <a:pt x="126607" y="0"/>
                  </a:lnTo>
                  <a:lnTo>
                    <a:pt x="113889" y="3990"/>
                  </a:lnTo>
                  <a:lnTo>
                    <a:pt x="95773" y="14935"/>
                  </a:lnTo>
                  <a:lnTo>
                    <a:pt x="61068" y="46309"/>
                  </a:lnTo>
                  <a:lnTo>
                    <a:pt x="23347" y="88608"/>
                  </a:lnTo>
                  <a:lnTo>
                    <a:pt x="3780" y="123014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471"/>
            <p:cNvSpPr/>
            <p:nvPr>
              <p:custDataLst>
                <p:tags r:id="rId110"/>
              </p:custDataLst>
            </p:nvPr>
          </p:nvSpPr>
          <p:spPr>
            <a:xfrm>
              <a:off x="9182359" y="3092450"/>
              <a:ext cx="120392" cy="95251"/>
            </a:xfrm>
            <a:custGeom>
              <a:avLst/>
              <a:gdLst/>
              <a:ahLst/>
              <a:cxnLst/>
              <a:rect l="0" t="0" r="0" b="0"/>
              <a:pathLst>
                <a:path w="120392" h="95251">
                  <a:moveTo>
                    <a:pt x="6091" y="0"/>
                  </a:moveTo>
                  <a:lnTo>
                    <a:pt x="6091" y="0"/>
                  </a:lnTo>
                  <a:lnTo>
                    <a:pt x="0" y="0"/>
                  </a:lnTo>
                  <a:lnTo>
                    <a:pt x="47277" y="47530"/>
                  </a:lnTo>
                  <a:lnTo>
                    <a:pt x="88353" y="90709"/>
                  </a:lnTo>
                  <a:lnTo>
                    <a:pt x="94801" y="93634"/>
                  </a:lnTo>
                  <a:lnTo>
                    <a:pt x="120391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274"/>
          <p:cNvGrpSpPr/>
          <p:nvPr/>
        </p:nvGrpSpPr>
        <p:grpSpPr>
          <a:xfrm>
            <a:off x="8705850" y="2336800"/>
            <a:ext cx="165101" cy="266701"/>
            <a:chOff x="8705850" y="2336800"/>
            <a:chExt cx="165101" cy="266701"/>
          </a:xfrm>
        </p:grpSpPr>
        <p:sp>
          <p:nvSpPr>
            <p:cNvPr id="438" name="SMARTInkShape-1472"/>
            <p:cNvSpPr/>
            <p:nvPr>
              <p:custDataLst>
                <p:tags r:id="rId107"/>
              </p:custDataLst>
            </p:nvPr>
          </p:nvSpPr>
          <p:spPr>
            <a:xfrm>
              <a:off x="8712200" y="2336800"/>
              <a:ext cx="158751" cy="266701"/>
            </a:xfrm>
            <a:custGeom>
              <a:avLst/>
              <a:gdLst/>
              <a:ahLst/>
              <a:cxnLst/>
              <a:rect l="0" t="0" r="0" b="0"/>
              <a:pathLst>
                <a:path w="158751" h="266701">
                  <a:moveTo>
                    <a:pt x="158750" y="0"/>
                  </a:moveTo>
                  <a:lnTo>
                    <a:pt x="158750" y="0"/>
                  </a:lnTo>
                  <a:lnTo>
                    <a:pt x="152007" y="3371"/>
                  </a:lnTo>
                  <a:lnTo>
                    <a:pt x="141073" y="15580"/>
                  </a:lnTo>
                  <a:lnTo>
                    <a:pt x="117551" y="55289"/>
                  </a:lnTo>
                  <a:lnTo>
                    <a:pt x="85394" y="101362"/>
                  </a:lnTo>
                  <a:lnTo>
                    <a:pt x="58884" y="139124"/>
                  </a:lnTo>
                  <a:lnTo>
                    <a:pt x="34402" y="175662"/>
                  </a:lnTo>
                  <a:lnTo>
                    <a:pt x="15290" y="20930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473"/>
            <p:cNvSpPr/>
            <p:nvPr>
              <p:custDataLst>
                <p:tags r:id="rId108"/>
              </p:custDataLst>
            </p:nvPr>
          </p:nvSpPr>
          <p:spPr>
            <a:xfrm>
              <a:off x="8705850" y="234950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0" y="0"/>
                  </a:moveTo>
                  <a:lnTo>
                    <a:pt x="0" y="0"/>
                  </a:lnTo>
                  <a:lnTo>
                    <a:pt x="12256" y="15914"/>
                  </a:lnTo>
                  <a:lnTo>
                    <a:pt x="56369" y="56990"/>
                  </a:lnTo>
                  <a:lnTo>
                    <a:pt x="87490" y="101412"/>
                  </a:lnTo>
                  <a:lnTo>
                    <a:pt x="114022" y="135063"/>
                  </a:lnTo>
                  <a:lnTo>
                    <a:pt x="126171" y="144695"/>
                  </a:lnTo>
                  <a:lnTo>
                    <a:pt x="1460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275"/>
          <p:cNvGrpSpPr/>
          <p:nvPr/>
        </p:nvGrpSpPr>
        <p:grpSpPr>
          <a:xfrm>
            <a:off x="9023456" y="4298950"/>
            <a:ext cx="1459052" cy="486887"/>
            <a:chOff x="9023456" y="4298950"/>
            <a:chExt cx="1459052" cy="486887"/>
          </a:xfrm>
        </p:grpSpPr>
        <p:sp>
          <p:nvSpPr>
            <p:cNvPr id="441" name="SMARTInkShape-1474"/>
            <p:cNvSpPr/>
            <p:nvPr>
              <p:custDataLst>
                <p:tags r:id="rId101"/>
              </p:custDataLst>
            </p:nvPr>
          </p:nvSpPr>
          <p:spPr>
            <a:xfrm>
              <a:off x="10375900" y="4429818"/>
              <a:ext cx="106608" cy="192983"/>
            </a:xfrm>
            <a:custGeom>
              <a:avLst/>
              <a:gdLst/>
              <a:ahLst/>
              <a:cxnLst/>
              <a:rect l="0" t="0" r="0" b="0"/>
              <a:pathLst>
                <a:path w="106608" h="192983">
                  <a:moveTo>
                    <a:pt x="63500" y="15182"/>
                  </a:moveTo>
                  <a:lnTo>
                    <a:pt x="63500" y="15182"/>
                  </a:lnTo>
                  <a:lnTo>
                    <a:pt x="36089" y="0"/>
                  </a:lnTo>
                  <a:lnTo>
                    <a:pt x="34642" y="122"/>
                  </a:lnTo>
                  <a:lnTo>
                    <a:pt x="33679" y="908"/>
                  </a:lnTo>
                  <a:lnTo>
                    <a:pt x="34447" y="2844"/>
                  </a:lnTo>
                  <a:lnTo>
                    <a:pt x="44386" y="13720"/>
                  </a:lnTo>
                  <a:lnTo>
                    <a:pt x="88168" y="49971"/>
                  </a:lnTo>
                  <a:lnTo>
                    <a:pt x="101038" y="66392"/>
                  </a:lnTo>
                  <a:lnTo>
                    <a:pt x="105459" y="74722"/>
                  </a:lnTo>
                  <a:lnTo>
                    <a:pt x="106607" y="95266"/>
                  </a:lnTo>
                  <a:lnTo>
                    <a:pt x="104939" y="106671"/>
                  </a:lnTo>
                  <a:lnTo>
                    <a:pt x="91794" y="128751"/>
                  </a:lnTo>
                  <a:lnTo>
                    <a:pt x="60594" y="157252"/>
                  </a:lnTo>
                  <a:lnTo>
                    <a:pt x="18868" y="182475"/>
                  </a:lnTo>
                  <a:lnTo>
                    <a:pt x="0" y="192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475"/>
            <p:cNvSpPr/>
            <p:nvPr>
              <p:custDataLst>
                <p:tags r:id="rId102"/>
              </p:custDataLst>
            </p:nvPr>
          </p:nvSpPr>
          <p:spPr>
            <a:xfrm>
              <a:off x="9989433" y="4533900"/>
              <a:ext cx="462668" cy="12701"/>
            </a:xfrm>
            <a:custGeom>
              <a:avLst/>
              <a:gdLst/>
              <a:ahLst/>
              <a:cxnLst/>
              <a:rect l="0" t="0" r="0" b="0"/>
              <a:pathLst>
                <a:path w="4626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6120" y="3240"/>
                  </a:lnTo>
                  <a:lnTo>
                    <a:pt x="44636" y="640"/>
                  </a:lnTo>
                  <a:lnTo>
                    <a:pt x="81201" y="284"/>
                  </a:lnTo>
                  <a:lnTo>
                    <a:pt x="104639" y="190"/>
                  </a:lnTo>
                  <a:lnTo>
                    <a:pt x="130848" y="127"/>
                  </a:lnTo>
                  <a:lnTo>
                    <a:pt x="158905" y="84"/>
                  </a:lnTo>
                  <a:lnTo>
                    <a:pt x="188193" y="762"/>
                  </a:lnTo>
                  <a:lnTo>
                    <a:pt x="218301" y="1918"/>
                  </a:lnTo>
                  <a:lnTo>
                    <a:pt x="248956" y="3396"/>
                  </a:lnTo>
                  <a:lnTo>
                    <a:pt x="279270" y="4380"/>
                  </a:lnTo>
                  <a:lnTo>
                    <a:pt x="309358" y="5037"/>
                  </a:lnTo>
                  <a:lnTo>
                    <a:pt x="339295" y="5474"/>
                  </a:lnTo>
                  <a:lnTo>
                    <a:pt x="366307" y="5061"/>
                  </a:lnTo>
                  <a:lnTo>
                    <a:pt x="391371" y="4080"/>
                  </a:lnTo>
                  <a:lnTo>
                    <a:pt x="430981" y="1813"/>
                  </a:lnTo>
                  <a:lnTo>
                    <a:pt x="4626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476"/>
            <p:cNvSpPr/>
            <p:nvPr>
              <p:custDataLst>
                <p:tags r:id="rId103"/>
              </p:custDataLst>
            </p:nvPr>
          </p:nvSpPr>
          <p:spPr>
            <a:xfrm>
              <a:off x="9639300" y="4516316"/>
              <a:ext cx="132232" cy="269521"/>
            </a:xfrm>
            <a:custGeom>
              <a:avLst/>
              <a:gdLst/>
              <a:ahLst/>
              <a:cxnLst/>
              <a:rect l="0" t="0" r="0" b="0"/>
              <a:pathLst>
                <a:path w="132232" h="269521">
                  <a:moveTo>
                    <a:pt x="0" y="62034"/>
                  </a:moveTo>
                  <a:lnTo>
                    <a:pt x="0" y="62034"/>
                  </a:lnTo>
                  <a:lnTo>
                    <a:pt x="9433" y="53306"/>
                  </a:lnTo>
                  <a:lnTo>
                    <a:pt x="14305" y="51099"/>
                  </a:lnTo>
                  <a:lnTo>
                    <a:pt x="16592" y="51922"/>
                  </a:lnTo>
                  <a:lnTo>
                    <a:pt x="21015" y="56599"/>
                  </a:lnTo>
                  <a:lnTo>
                    <a:pt x="24534" y="86308"/>
                  </a:lnTo>
                  <a:lnTo>
                    <a:pt x="23347" y="129910"/>
                  </a:lnTo>
                  <a:lnTo>
                    <a:pt x="20324" y="173162"/>
                  </a:lnTo>
                  <a:lnTo>
                    <a:pt x="17545" y="217962"/>
                  </a:lnTo>
                  <a:lnTo>
                    <a:pt x="10285" y="260914"/>
                  </a:lnTo>
                  <a:lnTo>
                    <a:pt x="8099" y="268488"/>
                  </a:lnTo>
                  <a:lnTo>
                    <a:pt x="7516" y="269520"/>
                  </a:lnTo>
                  <a:lnTo>
                    <a:pt x="6695" y="260859"/>
                  </a:lnTo>
                  <a:lnTo>
                    <a:pt x="11487" y="217280"/>
                  </a:lnTo>
                  <a:lnTo>
                    <a:pt x="15218" y="184654"/>
                  </a:lnTo>
                  <a:lnTo>
                    <a:pt x="21111" y="141461"/>
                  </a:lnTo>
                  <a:lnTo>
                    <a:pt x="29137" y="95925"/>
                  </a:lnTo>
                  <a:lnTo>
                    <a:pt x="39760" y="59222"/>
                  </a:lnTo>
                  <a:lnTo>
                    <a:pt x="57642" y="20906"/>
                  </a:lnTo>
                  <a:lnTo>
                    <a:pt x="71950" y="6595"/>
                  </a:lnTo>
                  <a:lnTo>
                    <a:pt x="79717" y="1792"/>
                  </a:lnTo>
                  <a:lnTo>
                    <a:pt x="87716" y="0"/>
                  </a:lnTo>
                  <a:lnTo>
                    <a:pt x="104132" y="1773"/>
                  </a:lnTo>
                  <a:lnTo>
                    <a:pt x="118953" y="9146"/>
                  </a:lnTo>
                  <a:lnTo>
                    <a:pt x="125869" y="14075"/>
                  </a:lnTo>
                  <a:lnTo>
                    <a:pt x="129773" y="20888"/>
                  </a:lnTo>
                  <a:lnTo>
                    <a:pt x="132231" y="37868"/>
                  </a:lnTo>
                  <a:lnTo>
                    <a:pt x="125328" y="57173"/>
                  </a:lnTo>
                  <a:lnTo>
                    <a:pt x="111439" y="76807"/>
                  </a:lnTo>
                  <a:lnTo>
                    <a:pt x="80526" y="102316"/>
                  </a:lnTo>
                  <a:lnTo>
                    <a:pt x="50827" y="117322"/>
                  </a:lnTo>
                  <a:lnTo>
                    <a:pt x="25400" y="1191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477"/>
            <p:cNvSpPr/>
            <p:nvPr>
              <p:custDataLst>
                <p:tags r:id="rId104"/>
              </p:custDataLst>
            </p:nvPr>
          </p:nvSpPr>
          <p:spPr>
            <a:xfrm>
              <a:off x="9302750" y="4551568"/>
              <a:ext cx="292101" cy="130336"/>
            </a:xfrm>
            <a:custGeom>
              <a:avLst/>
              <a:gdLst/>
              <a:ahLst/>
              <a:cxnLst/>
              <a:rect l="0" t="0" r="0" b="0"/>
              <a:pathLst>
                <a:path w="292101" h="130336">
                  <a:moveTo>
                    <a:pt x="0" y="20432"/>
                  </a:moveTo>
                  <a:lnTo>
                    <a:pt x="0" y="20432"/>
                  </a:lnTo>
                  <a:lnTo>
                    <a:pt x="0" y="23803"/>
                  </a:lnTo>
                  <a:lnTo>
                    <a:pt x="1881" y="27340"/>
                  </a:lnTo>
                  <a:lnTo>
                    <a:pt x="3370" y="29270"/>
                  </a:lnTo>
                  <a:lnTo>
                    <a:pt x="10670" y="31416"/>
                  </a:lnTo>
                  <a:lnTo>
                    <a:pt x="20969" y="31664"/>
                  </a:lnTo>
                  <a:lnTo>
                    <a:pt x="32603" y="29422"/>
                  </a:lnTo>
                  <a:lnTo>
                    <a:pt x="47683" y="20822"/>
                  </a:lnTo>
                  <a:lnTo>
                    <a:pt x="52942" y="13315"/>
                  </a:lnTo>
                  <a:lnTo>
                    <a:pt x="54345" y="9337"/>
                  </a:lnTo>
                  <a:lnTo>
                    <a:pt x="53867" y="5980"/>
                  </a:lnTo>
                  <a:lnTo>
                    <a:pt x="52141" y="3036"/>
                  </a:lnTo>
                  <a:lnTo>
                    <a:pt x="49576" y="368"/>
                  </a:lnTo>
                  <a:lnTo>
                    <a:pt x="46456" y="0"/>
                  </a:lnTo>
                  <a:lnTo>
                    <a:pt x="39226" y="3355"/>
                  </a:lnTo>
                  <a:lnTo>
                    <a:pt x="23852" y="16548"/>
                  </a:lnTo>
                  <a:lnTo>
                    <a:pt x="17657" y="31641"/>
                  </a:lnTo>
                  <a:lnTo>
                    <a:pt x="16313" y="50108"/>
                  </a:lnTo>
                  <a:lnTo>
                    <a:pt x="24197" y="79633"/>
                  </a:lnTo>
                  <a:lnTo>
                    <a:pt x="34036" y="97778"/>
                  </a:lnTo>
                  <a:lnTo>
                    <a:pt x="49230" y="111488"/>
                  </a:lnTo>
                  <a:lnTo>
                    <a:pt x="67035" y="120874"/>
                  </a:lnTo>
                  <a:lnTo>
                    <a:pt x="84357" y="125045"/>
                  </a:lnTo>
                  <a:lnTo>
                    <a:pt x="101461" y="121254"/>
                  </a:lnTo>
                  <a:lnTo>
                    <a:pt x="118473" y="111103"/>
                  </a:lnTo>
                  <a:lnTo>
                    <a:pt x="142504" y="85554"/>
                  </a:lnTo>
                  <a:lnTo>
                    <a:pt x="158483" y="53525"/>
                  </a:lnTo>
                  <a:lnTo>
                    <a:pt x="166798" y="8258"/>
                  </a:lnTo>
                  <a:lnTo>
                    <a:pt x="166232" y="3849"/>
                  </a:lnTo>
                  <a:lnTo>
                    <a:pt x="165854" y="3733"/>
                  </a:lnTo>
                  <a:lnTo>
                    <a:pt x="165166" y="43942"/>
                  </a:lnTo>
                  <a:lnTo>
                    <a:pt x="165114" y="84395"/>
                  </a:lnTo>
                  <a:lnTo>
                    <a:pt x="165100" y="130335"/>
                  </a:lnTo>
                  <a:lnTo>
                    <a:pt x="168470" y="106549"/>
                  </a:lnTo>
                  <a:lnTo>
                    <a:pt x="181002" y="67442"/>
                  </a:lnTo>
                  <a:lnTo>
                    <a:pt x="192938" y="35537"/>
                  </a:lnTo>
                  <a:lnTo>
                    <a:pt x="201226" y="24088"/>
                  </a:lnTo>
                  <a:lnTo>
                    <a:pt x="209614" y="18529"/>
                  </a:lnTo>
                  <a:lnTo>
                    <a:pt x="213826" y="17047"/>
                  </a:lnTo>
                  <a:lnTo>
                    <a:pt x="216634" y="18176"/>
                  </a:lnTo>
                  <a:lnTo>
                    <a:pt x="218506" y="21044"/>
                  </a:lnTo>
                  <a:lnTo>
                    <a:pt x="221510" y="37486"/>
                  </a:lnTo>
                  <a:lnTo>
                    <a:pt x="222231" y="74815"/>
                  </a:lnTo>
                  <a:lnTo>
                    <a:pt x="222942" y="75737"/>
                  </a:lnTo>
                  <a:lnTo>
                    <a:pt x="225615" y="76762"/>
                  </a:lnTo>
                  <a:lnTo>
                    <a:pt x="227314" y="75624"/>
                  </a:lnTo>
                  <a:lnTo>
                    <a:pt x="263676" y="30272"/>
                  </a:lnTo>
                  <a:lnTo>
                    <a:pt x="266801" y="26992"/>
                  </a:lnTo>
                  <a:lnTo>
                    <a:pt x="269587" y="25512"/>
                  </a:lnTo>
                  <a:lnTo>
                    <a:pt x="272153" y="25229"/>
                  </a:lnTo>
                  <a:lnTo>
                    <a:pt x="274567" y="25748"/>
                  </a:lnTo>
                  <a:lnTo>
                    <a:pt x="284711" y="33217"/>
                  </a:lnTo>
                  <a:lnTo>
                    <a:pt x="286467" y="37422"/>
                  </a:lnTo>
                  <a:lnTo>
                    <a:pt x="292100" y="712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478"/>
            <p:cNvSpPr/>
            <p:nvPr>
              <p:custDataLst>
                <p:tags r:id="rId105"/>
              </p:custDataLst>
            </p:nvPr>
          </p:nvSpPr>
          <p:spPr>
            <a:xfrm>
              <a:off x="9023456" y="4298950"/>
              <a:ext cx="311045" cy="120651"/>
            </a:xfrm>
            <a:custGeom>
              <a:avLst/>
              <a:gdLst/>
              <a:ahLst/>
              <a:cxnLst/>
              <a:rect l="0" t="0" r="0" b="0"/>
              <a:pathLst>
                <a:path w="311045" h="120651">
                  <a:moveTo>
                    <a:pt x="25294" y="120650"/>
                  </a:moveTo>
                  <a:lnTo>
                    <a:pt x="25294" y="120650"/>
                  </a:lnTo>
                  <a:lnTo>
                    <a:pt x="53" y="115183"/>
                  </a:lnTo>
                  <a:lnTo>
                    <a:pt x="0" y="113477"/>
                  </a:lnTo>
                  <a:lnTo>
                    <a:pt x="5585" y="107819"/>
                  </a:lnTo>
                  <a:lnTo>
                    <a:pt x="44229" y="86587"/>
                  </a:lnTo>
                  <a:lnTo>
                    <a:pt x="88272" y="67882"/>
                  </a:lnTo>
                  <a:lnTo>
                    <a:pt x="113845" y="57954"/>
                  </a:lnTo>
                  <a:lnTo>
                    <a:pt x="141479" y="48514"/>
                  </a:lnTo>
                  <a:lnTo>
                    <a:pt x="170484" y="39398"/>
                  </a:lnTo>
                  <a:lnTo>
                    <a:pt x="200405" y="30499"/>
                  </a:lnTo>
                  <a:lnTo>
                    <a:pt x="225995" y="23155"/>
                  </a:lnTo>
                  <a:lnTo>
                    <a:pt x="269481" y="11231"/>
                  </a:lnTo>
                  <a:lnTo>
                    <a:pt x="3110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479"/>
            <p:cNvSpPr/>
            <p:nvPr>
              <p:custDataLst>
                <p:tags r:id="rId106"/>
              </p:custDataLst>
            </p:nvPr>
          </p:nvSpPr>
          <p:spPr>
            <a:xfrm>
              <a:off x="9124950" y="4390542"/>
              <a:ext cx="37906" cy="314809"/>
            </a:xfrm>
            <a:custGeom>
              <a:avLst/>
              <a:gdLst/>
              <a:ahLst/>
              <a:cxnLst/>
              <a:rect l="0" t="0" r="0" b="0"/>
              <a:pathLst>
                <a:path w="37906" h="3148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4" y="0"/>
                  </a:lnTo>
                  <a:lnTo>
                    <a:pt x="12209" y="1562"/>
                  </a:lnTo>
                  <a:lnTo>
                    <a:pt x="17891" y="12134"/>
                  </a:lnTo>
                  <a:lnTo>
                    <a:pt x="26939" y="45445"/>
                  </a:lnTo>
                  <a:lnTo>
                    <a:pt x="33139" y="79380"/>
                  </a:lnTo>
                  <a:lnTo>
                    <a:pt x="35895" y="120333"/>
                  </a:lnTo>
                  <a:lnTo>
                    <a:pt x="37120" y="166285"/>
                  </a:lnTo>
                  <a:lnTo>
                    <a:pt x="37664" y="211403"/>
                  </a:lnTo>
                  <a:lnTo>
                    <a:pt x="37905" y="247919"/>
                  </a:lnTo>
                  <a:lnTo>
                    <a:pt x="34673" y="289501"/>
                  </a:lnTo>
                  <a:lnTo>
                    <a:pt x="31750" y="314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276"/>
          <p:cNvGrpSpPr/>
          <p:nvPr/>
        </p:nvGrpSpPr>
        <p:grpSpPr>
          <a:xfrm>
            <a:off x="7782026" y="1920419"/>
            <a:ext cx="371375" cy="1464349"/>
            <a:chOff x="7782026" y="1920419"/>
            <a:chExt cx="371375" cy="1464349"/>
          </a:xfrm>
        </p:grpSpPr>
        <p:sp>
          <p:nvSpPr>
            <p:cNvPr id="448" name="SMARTInkShape-1480"/>
            <p:cNvSpPr/>
            <p:nvPr>
              <p:custDataLst>
                <p:tags r:id="rId93"/>
              </p:custDataLst>
            </p:nvPr>
          </p:nvSpPr>
          <p:spPr>
            <a:xfrm>
              <a:off x="7926553" y="1920419"/>
              <a:ext cx="226848" cy="333832"/>
            </a:xfrm>
            <a:custGeom>
              <a:avLst/>
              <a:gdLst/>
              <a:ahLst/>
              <a:cxnLst/>
              <a:rect l="0" t="0" r="0" b="0"/>
              <a:pathLst>
                <a:path w="226848" h="333832">
                  <a:moveTo>
                    <a:pt x="68097" y="333831"/>
                  </a:moveTo>
                  <a:lnTo>
                    <a:pt x="68097" y="333831"/>
                  </a:lnTo>
                  <a:lnTo>
                    <a:pt x="72461" y="289082"/>
                  </a:lnTo>
                  <a:lnTo>
                    <a:pt x="75270" y="244529"/>
                  </a:lnTo>
                  <a:lnTo>
                    <a:pt x="80928" y="207123"/>
                  </a:lnTo>
                  <a:lnTo>
                    <a:pt x="86264" y="161335"/>
                  </a:lnTo>
                  <a:lnTo>
                    <a:pt x="88675" y="136283"/>
                  </a:lnTo>
                  <a:lnTo>
                    <a:pt x="91354" y="89634"/>
                  </a:lnTo>
                  <a:lnTo>
                    <a:pt x="91133" y="49616"/>
                  </a:lnTo>
                  <a:lnTo>
                    <a:pt x="86331" y="22422"/>
                  </a:lnTo>
                  <a:lnTo>
                    <a:pt x="77612" y="6573"/>
                  </a:lnTo>
                  <a:lnTo>
                    <a:pt x="72323" y="1359"/>
                  </a:lnTo>
                  <a:lnTo>
                    <a:pt x="65975" y="0"/>
                  </a:lnTo>
                  <a:lnTo>
                    <a:pt x="51396" y="4134"/>
                  </a:lnTo>
                  <a:lnTo>
                    <a:pt x="37391" y="16790"/>
                  </a:lnTo>
                  <a:lnTo>
                    <a:pt x="7129" y="63408"/>
                  </a:lnTo>
                  <a:lnTo>
                    <a:pt x="0" y="76587"/>
                  </a:lnTo>
                  <a:lnTo>
                    <a:pt x="34717" y="31057"/>
                  </a:lnTo>
                  <a:lnTo>
                    <a:pt x="53261" y="18642"/>
                  </a:lnTo>
                  <a:lnTo>
                    <a:pt x="73263" y="10773"/>
                  </a:lnTo>
                  <a:lnTo>
                    <a:pt x="95793" y="14331"/>
                  </a:lnTo>
                  <a:lnTo>
                    <a:pt x="119211" y="26731"/>
                  </a:lnTo>
                  <a:lnTo>
                    <a:pt x="164871" y="69185"/>
                  </a:lnTo>
                  <a:lnTo>
                    <a:pt x="207706" y="111595"/>
                  </a:lnTo>
                  <a:lnTo>
                    <a:pt x="226847" y="130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481"/>
            <p:cNvSpPr/>
            <p:nvPr>
              <p:custDataLst>
                <p:tags r:id="rId94"/>
              </p:custDataLst>
            </p:nvPr>
          </p:nvSpPr>
          <p:spPr>
            <a:xfrm>
              <a:off x="7803024" y="2293299"/>
              <a:ext cx="261477" cy="360612"/>
            </a:xfrm>
            <a:custGeom>
              <a:avLst/>
              <a:gdLst/>
              <a:ahLst/>
              <a:cxnLst/>
              <a:rect l="0" t="0" r="0" b="0"/>
              <a:pathLst>
                <a:path w="261477" h="360612">
                  <a:moveTo>
                    <a:pt x="197976" y="310201"/>
                  </a:moveTo>
                  <a:lnTo>
                    <a:pt x="197976" y="310201"/>
                  </a:lnTo>
                  <a:lnTo>
                    <a:pt x="187837" y="310907"/>
                  </a:lnTo>
                  <a:lnTo>
                    <a:pt x="180300" y="313572"/>
                  </a:lnTo>
                  <a:lnTo>
                    <a:pt x="168122" y="322410"/>
                  </a:lnTo>
                  <a:lnTo>
                    <a:pt x="166079" y="328218"/>
                  </a:lnTo>
                  <a:lnTo>
                    <a:pt x="165690" y="344079"/>
                  </a:lnTo>
                  <a:lnTo>
                    <a:pt x="170102" y="350425"/>
                  </a:lnTo>
                  <a:lnTo>
                    <a:pt x="186293" y="359358"/>
                  </a:lnTo>
                  <a:lnTo>
                    <a:pt x="193715" y="360611"/>
                  </a:lnTo>
                  <a:lnTo>
                    <a:pt x="205724" y="358241"/>
                  </a:lnTo>
                  <a:lnTo>
                    <a:pt x="210197" y="354222"/>
                  </a:lnTo>
                  <a:lnTo>
                    <a:pt x="217048" y="342231"/>
                  </a:lnTo>
                  <a:lnTo>
                    <a:pt x="218682" y="331257"/>
                  </a:lnTo>
                  <a:lnTo>
                    <a:pt x="215635" y="317145"/>
                  </a:lnTo>
                  <a:lnTo>
                    <a:pt x="213982" y="312714"/>
                  </a:lnTo>
                  <a:lnTo>
                    <a:pt x="211468" y="309760"/>
                  </a:lnTo>
                  <a:lnTo>
                    <a:pt x="200031" y="304629"/>
                  </a:lnTo>
                  <a:lnTo>
                    <a:pt x="199346" y="305075"/>
                  </a:lnTo>
                  <a:lnTo>
                    <a:pt x="198585" y="307452"/>
                  </a:lnTo>
                  <a:lnTo>
                    <a:pt x="199793" y="308369"/>
                  </a:lnTo>
                  <a:lnTo>
                    <a:pt x="211871" y="309839"/>
                  </a:lnTo>
                  <a:lnTo>
                    <a:pt x="219673" y="309335"/>
                  </a:lnTo>
                  <a:lnTo>
                    <a:pt x="227845" y="306759"/>
                  </a:lnTo>
                  <a:lnTo>
                    <a:pt x="234299" y="301380"/>
                  </a:lnTo>
                  <a:lnTo>
                    <a:pt x="237009" y="297970"/>
                  </a:lnTo>
                  <a:lnTo>
                    <a:pt x="238136" y="286656"/>
                  </a:lnTo>
                  <a:lnTo>
                    <a:pt x="235581" y="272220"/>
                  </a:lnTo>
                  <a:lnTo>
                    <a:pt x="215149" y="224879"/>
                  </a:lnTo>
                  <a:lnTo>
                    <a:pt x="187307" y="192101"/>
                  </a:lnTo>
                  <a:lnTo>
                    <a:pt x="145504" y="160046"/>
                  </a:lnTo>
                  <a:lnTo>
                    <a:pt x="109979" y="142571"/>
                  </a:lnTo>
                  <a:lnTo>
                    <a:pt x="74199" y="129865"/>
                  </a:lnTo>
                  <a:lnTo>
                    <a:pt x="36339" y="124124"/>
                  </a:lnTo>
                  <a:lnTo>
                    <a:pt x="21245" y="127781"/>
                  </a:lnTo>
                  <a:lnTo>
                    <a:pt x="18772" y="132143"/>
                  </a:lnTo>
                  <a:lnTo>
                    <a:pt x="19240" y="137874"/>
                  </a:lnTo>
                  <a:lnTo>
                    <a:pt x="21668" y="144516"/>
                  </a:lnTo>
                  <a:lnTo>
                    <a:pt x="48683" y="170719"/>
                  </a:lnTo>
                  <a:lnTo>
                    <a:pt x="79883" y="188707"/>
                  </a:lnTo>
                  <a:lnTo>
                    <a:pt x="115856" y="204699"/>
                  </a:lnTo>
                  <a:lnTo>
                    <a:pt x="150660" y="216509"/>
                  </a:lnTo>
                  <a:lnTo>
                    <a:pt x="183061" y="222699"/>
                  </a:lnTo>
                  <a:lnTo>
                    <a:pt x="211102" y="224039"/>
                  </a:lnTo>
                  <a:lnTo>
                    <a:pt x="230621" y="219931"/>
                  </a:lnTo>
                  <a:lnTo>
                    <a:pt x="237378" y="215449"/>
                  </a:lnTo>
                  <a:lnTo>
                    <a:pt x="246768" y="202942"/>
                  </a:lnTo>
                  <a:lnTo>
                    <a:pt x="247649" y="184214"/>
                  </a:lnTo>
                  <a:lnTo>
                    <a:pt x="241218" y="161073"/>
                  </a:lnTo>
                  <a:lnTo>
                    <a:pt x="215649" y="120279"/>
                  </a:lnTo>
                  <a:lnTo>
                    <a:pt x="172559" y="77617"/>
                  </a:lnTo>
                  <a:lnTo>
                    <a:pt x="137997" y="50903"/>
                  </a:lnTo>
                  <a:lnTo>
                    <a:pt x="97705" y="28681"/>
                  </a:lnTo>
                  <a:lnTo>
                    <a:pt x="57455" y="11514"/>
                  </a:lnTo>
                  <a:lnTo>
                    <a:pt x="14524" y="0"/>
                  </a:lnTo>
                  <a:lnTo>
                    <a:pt x="495" y="2060"/>
                  </a:lnTo>
                  <a:lnTo>
                    <a:pt x="0" y="6701"/>
                  </a:lnTo>
                  <a:lnTo>
                    <a:pt x="8857" y="21266"/>
                  </a:lnTo>
                  <a:lnTo>
                    <a:pt x="47160" y="49299"/>
                  </a:lnTo>
                  <a:lnTo>
                    <a:pt x="82735" y="65833"/>
                  </a:lnTo>
                  <a:lnTo>
                    <a:pt x="121357" y="78121"/>
                  </a:lnTo>
                  <a:lnTo>
                    <a:pt x="159690" y="83582"/>
                  </a:lnTo>
                  <a:lnTo>
                    <a:pt x="206858" y="86656"/>
                  </a:lnTo>
                  <a:lnTo>
                    <a:pt x="261476" y="752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482"/>
            <p:cNvSpPr/>
            <p:nvPr>
              <p:custDataLst>
                <p:tags r:id="rId95"/>
              </p:custDataLst>
            </p:nvPr>
          </p:nvSpPr>
          <p:spPr>
            <a:xfrm>
              <a:off x="7954538" y="2679700"/>
              <a:ext cx="33763" cy="81668"/>
            </a:xfrm>
            <a:custGeom>
              <a:avLst/>
              <a:gdLst/>
              <a:ahLst/>
              <a:cxnLst/>
              <a:rect l="0" t="0" r="0" b="0"/>
              <a:pathLst>
                <a:path w="33763" h="81668">
                  <a:moveTo>
                    <a:pt x="33762" y="76200"/>
                  </a:moveTo>
                  <a:lnTo>
                    <a:pt x="33762" y="76200"/>
                  </a:lnTo>
                  <a:lnTo>
                    <a:pt x="10618" y="81667"/>
                  </a:lnTo>
                  <a:lnTo>
                    <a:pt x="7043" y="80550"/>
                  </a:lnTo>
                  <a:lnTo>
                    <a:pt x="1190" y="75546"/>
                  </a:lnTo>
                  <a:lnTo>
                    <a:pt x="0" y="59212"/>
                  </a:lnTo>
                  <a:lnTo>
                    <a:pt x="3234" y="37605"/>
                  </a:lnTo>
                  <a:lnTo>
                    <a:pt x="210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483"/>
            <p:cNvSpPr/>
            <p:nvPr>
              <p:custDataLst>
                <p:tags r:id="rId96"/>
              </p:custDataLst>
            </p:nvPr>
          </p:nvSpPr>
          <p:spPr>
            <a:xfrm>
              <a:off x="7782026" y="2642483"/>
              <a:ext cx="283571" cy="108785"/>
            </a:xfrm>
            <a:custGeom>
              <a:avLst/>
              <a:gdLst/>
              <a:ahLst/>
              <a:cxnLst/>
              <a:rect l="0" t="0" r="0" b="0"/>
              <a:pathLst>
                <a:path w="283571" h="108785">
                  <a:moveTo>
                    <a:pt x="72924" y="5467"/>
                  </a:moveTo>
                  <a:lnTo>
                    <a:pt x="72924" y="5467"/>
                  </a:lnTo>
                  <a:lnTo>
                    <a:pt x="26635" y="0"/>
                  </a:lnTo>
                  <a:lnTo>
                    <a:pt x="7781" y="2749"/>
                  </a:lnTo>
                  <a:lnTo>
                    <a:pt x="4096" y="5772"/>
                  </a:lnTo>
                  <a:lnTo>
                    <a:pt x="0" y="14775"/>
                  </a:lnTo>
                  <a:lnTo>
                    <a:pt x="1943" y="25832"/>
                  </a:lnTo>
                  <a:lnTo>
                    <a:pt x="4437" y="31743"/>
                  </a:lnTo>
                  <a:lnTo>
                    <a:pt x="24801" y="53547"/>
                  </a:lnTo>
                  <a:lnTo>
                    <a:pt x="63290" y="77882"/>
                  </a:lnTo>
                  <a:lnTo>
                    <a:pt x="96160" y="90803"/>
                  </a:lnTo>
                  <a:lnTo>
                    <a:pt x="131934" y="100544"/>
                  </a:lnTo>
                  <a:lnTo>
                    <a:pt x="169000" y="107226"/>
                  </a:lnTo>
                  <a:lnTo>
                    <a:pt x="202878" y="108784"/>
                  </a:lnTo>
                  <a:lnTo>
                    <a:pt x="245955" y="105694"/>
                  </a:lnTo>
                  <a:lnTo>
                    <a:pt x="282003" y="98329"/>
                  </a:lnTo>
                  <a:lnTo>
                    <a:pt x="283570" y="97714"/>
                  </a:lnTo>
                  <a:lnTo>
                    <a:pt x="269774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484"/>
            <p:cNvSpPr/>
            <p:nvPr>
              <p:custDataLst>
                <p:tags r:id="rId97"/>
              </p:custDataLst>
            </p:nvPr>
          </p:nvSpPr>
          <p:spPr>
            <a:xfrm>
              <a:off x="7962900" y="2825750"/>
              <a:ext cx="87558" cy="152140"/>
            </a:xfrm>
            <a:custGeom>
              <a:avLst/>
              <a:gdLst/>
              <a:ahLst/>
              <a:cxnLst/>
              <a:rect l="0" t="0" r="0" b="0"/>
              <a:pathLst>
                <a:path w="87558" h="152140">
                  <a:moveTo>
                    <a:pt x="19050" y="146050"/>
                  </a:moveTo>
                  <a:lnTo>
                    <a:pt x="19050" y="146050"/>
                  </a:lnTo>
                  <a:lnTo>
                    <a:pt x="13583" y="146050"/>
                  </a:lnTo>
                  <a:lnTo>
                    <a:pt x="16332" y="149421"/>
                  </a:lnTo>
                  <a:lnTo>
                    <a:pt x="21606" y="151076"/>
                  </a:lnTo>
                  <a:lnTo>
                    <a:pt x="36488" y="152139"/>
                  </a:lnTo>
                  <a:lnTo>
                    <a:pt x="52204" y="148951"/>
                  </a:lnTo>
                  <a:lnTo>
                    <a:pt x="63523" y="143539"/>
                  </a:lnTo>
                  <a:lnTo>
                    <a:pt x="74718" y="134095"/>
                  </a:lnTo>
                  <a:lnTo>
                    <a:pt x="76622" y="130319"/>
                  </a:lnTo>
                  <a:lnTo>
                    <a:pt x="77188" y="126390"/>
                  </a:lnTo>
                  <a:lnTo>
                    <a:pt x="76859" y="122360"/>
                  </a:lnTo>
                  <a:lnTo>
                    <a:pt x="72730" y="114119"/>
                  </a:lnTo>
                  <a:lnTo>
                    <a:pt x="59646" y="94521"/>
                  </a:lnTo>
                  <a:lnTo>
                    <a:pt x="52104" y="89640"/>
                  </a:lnTo>
                  <a:lnTo>
                    <a:pt x="57928" y="89119"/>
                  </a:lnTo>
                  <a:lnTo>
                    <a:pt x="68591" y="88965"/>
                  </a:lnTo>
                  <a:lnTo>
                    <a:pt x="71833" y="87532"/>
                  </a:lnTo>
                  <a:lnTo>
                    <a:pt x="84370" y="74600"/>
                  </a:lnTo>
                  <a:lnTo>
                    <a:pt x="86886" y="68198"/>
                  </a:lnTo>
                  <a:lnTo>
                    <a:pt x="87557" y="64516"/>
                  </a:lnTo>
                  <a:lnTo>
                    <a:pt x="84541" y="54779"/>
                  </a:lnTo>
                  <a:lnTo>
                    <a:pt x="73027" y="37397"/>
                  </a:lnTo>
                  <a:lnTo>
                    <a:pt x="50173" y="15932"/>
                  </a:lnTo>
                  <a:lnTo>
                    <a:pt x="30346" y="3879"/>
                  </a:lnTo>
                  <a:lnTo>
                    <a:pt x="9365" y="3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485"/>
            <p:cNvSpPr/>
            <p:nvPr>
              <p:custDataLst>
                <p:tags r:id="rId98"/>
              </p:custDataLst>
            </p:nvPr>
          </p:nvSpPr>
          <p:spPr>
            <a:xfrm>
              <a:off x="7976743" y="3039601"/>
              <a:ext cx="93758" cy="44913"/>
            </a:xfrm>
            <a:custGeom>
              <a:avLst/>
              <a:gdLst/>
              <a:ahLst/>
              <a:cxnLst/>
              <a:rect l="0" t="0" r="0" b="0"/>
              <a:pathLst>
                <a:path w="93758" h="44913">
                  <a:moveTo>
                    <a:pt x="11557" y="14749"/>
                  </a:moveTo>
                  <a:lnTo>
                    <a:pt x="11557" y="14749"/>
                  </a:lnTo>
                  <a:lnTo>
                    <a:pt x="8186" y="14749"/>
                  </a:lnTo>
                  <a:lnTo>
                    <a:pt x="4649" y="16630"/>
                  </a:lnTo>
                  <a:lnTo>
                    <a:pt x="2718" y="18120"/>
                  </a:lnTo>
                  <a:lnTo>
                    <a:pt x="572" y="23538"/>
                  </a:lnTo>
                  <a:lnTo>
                    <a:pt x="0" y="26958"/>
                  </a:lnTo>
                  <a:lnTo>
                    <a:pt x="1736" y="29944"/>
                  </a:lnTo>
                  <a:lnTo>
                    <a:pt x="9308" y="35143"/>
                  </a:lnTo>
                  <a:lnTo>
                    <a:pt x="36486" y="43524"/>
                  </a:lnTo>
                  <a:lnTo>
                    <a:pt x="60728" y="44912"/>
                  </a:lnTo>
                  <a:lnTo>
                    <a:pt x="77389" y="42736"/>
                  </a:lnTo>
                  <a:lnTo>
                    <a:pt x="88558" y="37536"/>
                  </a:lnTo>
                  <a:lnTo>
                    <a:pt x="92525" y="34174"/>
                  </a:lnTo>
                  <a:lnTo>
                    <a:pt x="93757" y="30521"/>
                  </a:lnTo>
                  <a:lnTo>
                    <a:pt x="93168" y="26675"/>
                  </a:lnTo>
                  <a:lnTo>
                    <a:pt x="88751" y="18638"/>
                  </a:lnTo>
                  <a:lnTo>
                    <a:pt x="82084" y="10363"/>
                  </a:lnTo>
                  <a:lnTo>
                    <a:pt x="67026" y="1141"/>
                  </a:lnTo>
                  <a:lnTo>
                    <a:pt x="53378" y="0"/>
                  </a:lnTo>
                  <a:lnTo>
                    <a:pt x="28364" y="5015"/>
                  </a:lnTo>
                  <a:lnTo>
                    <a:pt x="17634" y="10767"/>
                  </a:lnTo>
                  <a:lnTo>
                    <a:pt x="16313" y="12094"/>
                  </a:lnTo>
                  <a:lnTo>
                    <a:pt x="16139" y="12979"/>
                  </a:lnTo>
                  <a:lnTo>
                    <a:pt x="17907" y="147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486"/>
            <p:cNvSpPr/>
            <p:nvPr>
              <p:custDataLst>
                <p:tags r:id="rId99"/>
              </p:custDataLst>
            </p:nvPr>
          </p:nvSpPr>
          <p:spPr>
            <a:xfrm>
              <a:off x="7948843" y="3159554"/>
              <a:ext cx="109308" cy="72519"/>
            </a:xfrm>
            <a:custGeom>
              <a:avLst/>
              <a:gdLst/>
              <a:ahLst/>
              <a:cxnLst/>
              <a:rect l="0" t="0" r="0" b="0"/>
              <a:pathLst>
                <a:path w="109308" h="72519">
                  <a:moveTo>
                    <a:pt x="26757" y="66246"/>
                  </a:moveTo>
                  <a:lnTo>
                    <a:pt x="26757" y="66246"/>
                  </a:lnTo>
                  <a:lnTo>
                    <a:pt x="36895" y="66952"/>
                  </a:lnTo>
                  <a:lnTo>
                    <a:pt x="56611" y="71713"/>
                  </a:lnTo>
                  <a:lnTo>
                    <a:pt x="75068" y="72518"/>
                  </a:lnTo>
                  <a:lnTo>
                    <a:pt x="75192" y="71839"/>
                  </a:lnTo>
                  <a:lnTo>
                    <a:pt x="73449" y="69202"/>
                  </a:lnTo>
                  <a:lnTo>
                    <a:pt x="28719" y="46155"/>
                  </a:lnTo>
                  <a:lnTo>
                    <a:pt x="5507" y="28358"/>
                  </a:lnTo>
                  <a:lnTo>
                    <a:pt x="2007" y="24054"/>
                  </a:lnTo>
                  <a:lnTo>
                    <a:pt x="379" y="20479"/>
                  </a:lnTo>
                  <a:lnTo>
                    <a:pt x="0" y="17390"/>
                  </a:lnTo>
                  <a:lnTo>
                    <a:pt x="452" y="14625"/>
                  </a:lnTo>
                  <a:lnTo>
                    <a:pt x="2872" y="12077"/>
                  </a:lnTo>
                  <a:lnTo>
                    <a:pt x="17092" y="5119"/>
                  </a:lnTo>
                  <a:lnTo>
                    <a:pt x="38867" y="0"/>
                  </a:lnTo>
                  <a:lnTo>
                    <a:pt x="79875" y="2245"/>
                  </a:lnTo>
                  <a:lnTo>
                    <a:pt x="109307" y="27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487"/>
            <p:cNvSpPr/>
            <p:nvPr>
              <p:custDataLst>
                <p:tags r:id="rId100"/>
              </p:custDataLst>
            </p:nvPr>
          </p:nvSpPr>
          <p:spPr>
            <a:xfrm>
              <a:off x="7789285" y="3279291"/>
              <a:ext cx="241409" cy="105477"/>
            </a:xfrm>
            <a:custGeom>
              <a:avLst/>
              <a:gdLst/>
              <a:ahLst/>
              <a:cxnLst/>
              <a:rect l="0" t="0" r="0" b="0"/>
              <a:pathLst>
                <a:path w="241409" h="105477">
                  <a:moveTo>
                    <a:pt x="40265" y="3659"/>
                  </a:moveTo>
                  <a:lnTo>
                    <a:pt x="40265" y="3659"/>
                  </a:lnTo>
                  <a:lnTo>
                    <a:pt x="36894" y="3659"/>
                  </a:lnTo>
                  <a:lnTo>
                    <a:pt x="25070" y="0"/>
                  </a:lnTo>
                  <a:lnTo>
                    <a:pt x="19871" y="1563"/>
                  </a:lnTo>
                  <a:lnTo>
                    <a:pt x="9605" y="6408"/>
                  </a:lnTo>
                  <a:lnTo>
                    <a:pt x="3590" y="15935"/>
                  </a:lnTo>
                  <a:lnTo>
                    <a:pt x="999" y="22426"/>
                  </a:lnTo>
                  <a:lnTo>
                    <a:pt x="0" y="37165"/>
                  </a:lnTo>
                  <a:lnTo>
                    <a:pt x="3320" y="53123"/>
                  </a:lnTo>
                  <a:lnTo>
                    <a:pt x="17794" y="77268"/>
                  </a:lnTo>
                  <a:lnTo>
                    <a:pt x="38936" y="96730"/>
                  </a:lnTo>
                  <a:lnTo>
                    <a:pt x="52375" y="104526"/>
                  </a:lnTo>
                  <a:lnTo>
                    <a:pt x="59627" y="105476"/>
                  </a:lnTo>
                  <a:lnTo>
                    <a:pt x="75211" y="102768"/>
                  </a:lnTo>
                  <a:lnTo>
                    <a:pt x="99851" y="86569"/>
                  </a:lnTo>
                  <a:lnTo>
                    <a:pt x="129802" y="47082"/>
                  </a:lnTo>
                  <a:lnTo>
                    <a:pt x="158123" y="20837"/>
                  </a:lnTo>
                  <a:lnTo>
                    <a:pt x="178489" y="8708"/>
                  </a:lnTo>
                  <a:lnTo>
                    <a:pt x="195537" y="4256"/>
                  </a:lnTo>
                  <a:lnTo>
                    <a:pt x="203047" y="4057"/>
                  </a:lnTo>
                  <a:lnTo>
                    <a:pt x="217034" y="9480"/>
                  </a:lnTo>
                  <a:lnTo>
                    <a:pt x="223728" y="13890"/>
                  </a:lnTo>
                  <a:lnTo>
                    <a:pt x="233045" y="26315"/>
                  </a:lnTo>
                  <a:lnTo>
                    <a:pt x="238834" y="41245"/>
                  </a:lnTo>
                  <a:lnTo>
                    <a:pt x="241408" y="57288"/>
                  </a:lnTo>
                  <a:lnTo>
                    <a:pt x="236906" y="71944"/>
                  </a:lnTo>
                  <a:lnTo>
                    <a:pt x="228556" y="84103"/>
                  </a:lnTo>
                  <a:lnTo>
                    <a:pt x="220140" y="91857"/>
                  </a:lnTo>
                  <a:lnTo>
                    <a:pt x="215215" y="92092"/>
                  </a:lnTo>
                  <a:lnTo>
                    <a:pt x="192665" y="79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277"/>
          <p:cNvGrpSpPr/>
          <p:nvPr/>
        </p:nvGrpSpPr>
        <p:grpSpPr>
          <a:xfrm>
            <a:off x="7724308" y="2003229"/>
            <a:ext cx="3673943" cy="2105222"/>
            <a:chOff x="7724308" y="2003229"/>
            <a:chExt cx="3673943" cy="2105222"/>
          </a:xfrm>
        </p:grpSpPr>
        <p:sp>
          <p:nvSpPr>
            <p:cNvPr id="457" name="SMARTInkShape-1488"/>
            <p:cNvSpPr/>
            <p:nvPr>
              <p:custDataLst>
                <p:tags r:id="rId91"/>
              </p:custDataLst>
            </p:nvPr>
          </p:nvSpPr>
          <p:spPr>
            <a:xfrm>
              <a:off x="7724308" y="3967246"/>
              <a:ext cx="3673943" cy="116706"/>
            </a:xfrm>
            <a:custGeom>
              <a:avLst/>
              <a:gdLst/>
              <a:ahLst/>
              <a:cxnLst/>
              <a:rect l="0" t="0" r="0" b="0"/>
              <a:pathLst>
                <a:path w="3673943" h="116706">
                  <a:moveTo>
                    <a:pt x="16342" y="77704"/>
                  </a:moveTo>
                  <a:lnTo>
                    <a:pt x="16342" y="77704"/>
                  </a:lnTo>
                  <a:lnTo>
                    <a:pt x="297" y="68976"/>
                  </a:lnTo>
                  <a:lnTo>
                    <a:pt x="0" y="67652"/>
                  </a:lnTo>
                  <a:lnTo>
                    <a:pt x="1214" y="66769"/>
                  </a:lnTo>
                  <a:lnTo>
                    <a:pt x="43374" y="62156"/>
                  </a:lnTo>
                  <a:lnTo>
                    <a:pt x="71757" y="58872"/>
                  </a:lnTo>
                  <a:lnTo>
                    <a:pt x="106908" y="54566"/>
                  </a:lnTo>
                  <a:lnTo>
                    <a:pt x="146569" y="49579"/>
                  </a:lnTo>
                  <a:lnTo>
                    <a:pt x="197705" y="44137"/>
                  </a:lnTo>
                  <a:lnTo>
                    <a:pt x="256490" y="38393"/>
                  </a:lnTo>
                  <a:lnTo>
                    <a:pt x="320373" y="32446"/>
                  </a:lnTo>
                  <a:lnTo>
                    <a:pt x="395418" y="26366"/>
                  </a:lnTo>
                  <a:lnTo>
                    <a:pt x="477904" y="20195"/>
                  </a:lnTo>
                  <a:lnTo>
                    <a:pt x="565349" y="13964"/>
                  </a:lnTo>
                  <a:lnTo>
                    <a:pt x="664569" y="9105"/>
                  </a:lnTo>
                  <a:lnTo>
                    <a:pt x="771638" y="5160"/>
                  </a:lnTo>
                  <a:lnTo>
                    <a:pt x="883939" y="1825"/>
                  </a:lnTo>
                  <a:lnTo>
                    <a:pt x="1003256" y="307"/>
                  </a:lnTo>
                  <a:lnTo>
                    <a:pt x="1127252" y="0"/>
                  </a:lnTo>
                  <a:lnTo>
                    <a:pt x="1254365" y="501"/>
                  </a:lnTo>
                  <a:lnTo>
                    <a:pt x="1386381" y="2247"/>
                  </a:lnTo>
                  <a:lnTo>
                    <a:pt x="1521662" y="4821"/>
                  </a:lnTo>
                  <a:lnTo>
                    <a:pt x="1659122" y="7949"/>
                  </a:lnTo>
                  <a:lnTo>
                    <a:pt x="1800150" y="12151"/>
                  </a:lnTo>
                  <a:lnTo>
                    <a:pt x="1943558" y="17068"/>
                  </a:lnTo>
                  <a:lnTo>
                    <a:pt x="2088553" y="22464"/>
                  </a:lnTo>
                  <a:lnTo>
                    <a:pt x="2230371" y="29588"/>
                  </a:lnTo>
                  <a:lnTo>
                    <a:pt x="2370074" y="37866"/>
                  </a:lnTo>
                  <a:lnTo>
                    <a:pt x="2508363" y="46911"/>
                  </a:lnTo>
                  <a:lnTo>
                    <a:pt x="2639361" y="55765"/>
                  </a:lnTo>
                  <a:lnTo>
                    <a:pt x="2765501" y="64489"/>
                  </a:lnTo>
                  <a:lnTo>
                    <a:pt x="2888398" y="73127"/>
                  </a:lnTo>
                  <a:lnTo>
                    <a:pt x="3001373" y="81708"/>
                  </a:lnTo>
                  <a:lnTo>
                    <a:pt x="3107734" y="90252"/>
                  </a:lnTo>
                  <a:lnTo>
                    <a:pt x="3209687" y="98769"/>
                  </a:lnTo>
                  <a:lnTo>
                    <a:pt x="3295999" y="105153"/>
                  </a:lnTo>
                  <a:lnTo>
                    <a:pt x="3371885" y="110114"/>
                  </a:lnTo>
                  <a:lnTo>
                    <a:pt x="3440821" y="114127"/>
                  </a:lnTo>
                  <a:lnTo>
                    <a:pt x="3497361" y="116097"/>
                  </a:lnTo>
                  <a:lnTo>
                    <a:pt x="3545638" y="116705"/>
                  </a:lnTo>
                  <a:lnTo>
                    <a:pt x="3588406" y="116405"/>
                  </a:lnTo>
                  <a:lnTo>
                    <a:pt x="3673942" y="115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489"/>
            <p:cNvSpPr/>
            <p:nvPr>
              <p:custDataLst>
                <p:tags r:id="rId92"/>
              </p:custDataLst>
            </p:nvPr>
          </p:nvSpPr>
          <p:spPr>
            <a:xfrm>
              <a:off x="8268582" y="2003229"/>
              <a:ext cx="119769" cy="2105222"/>
            </a:xfrm>
            <a:custGeom>
              <a:avLst/>
              <a:gdLst/>
              <a:ahLst/>
              <a:cxnLst/>
              <a:rect l="0" t="0" r="0" b="0"/>
              <a:pathLst>
                <a:path w="119769" h="2105222">
                  <a:moveTo>
                    <a:pt x="5468" y="3371"/>
                  </a:moveTo>
                  <a:lnTo>
                    <a:pt x="5468" y="3371"/>
                  </a:lnTo>
                  <a:lnTo>
                    <a:pt x="2097" y="0"/>
                  </a:lnTo>
                  <a:lnTo>
                    <a:pt x="1104" y="418"/>
                  </a:lnTo>
                  <a:lnTo>
                    <a:pt x="0" y="4646"/>
                  </a:lnTo>
                  <a:lnTo>
                    <a:pt x="704" y="42663"/>
                  </a:lnTo>
                  <a:lnTo>
                    <a:pt x="5938" y="79160"/>
                  </a:lnTo>
                  <a:lnTo>
                    <a:pt x="8603" y="105403"/>
                  </a:lnTo>
                  <a:lnTo>
                    <a:pt x="11086" y="136303"/>
                  </a:lnTo>
                  <a:lnTo>
                    <a:pt x="13447" y="170309"/>
                  </a:lnTo>
                  <a:lnTo>
                    <a:pt x="15726" y="209913"/>
                  </a:lnTo>
                  <a:lnTo>
                    <a:pt x="17951" y="253249"/>
                  </a:lnTo>
                  <a:lnTo>
                    <a:pt x="20140" y="299073"/>
                  </a:lnTo>
                  <a:lnTo>
                    <a:pt x="22305" y="351495"/>
                  </a:lnTo>
                  <a:lnTo>
                    <a:pt x="24454" y="408314"/>
                  </a:lnTo>
                  <a:lnTo>
                    <a:pt x="26592" y="468067"/>
                  </a:lnTo>
                  <a:lnTo>
                    <a:pt x="29428" y="531890"/>
                  </a:lnTo>
                  <a:lnTo>
                    <a:pt x="32730" y="598428"/>
                  </a:lnTo>
                  <a:lnTo>
                    <a:pt x="36343" y="666776"/>
                  </a:lnTo>
                  <a:lnTo>
                    <a:pt x="40162" y="738446"/>
                  </a:lnTo>
                  <a:lnTo>
                    <a:pt x="44120" y="812332"/>
                  </a:lnTo>
                  <a:lnTo>
                    <a:pt x="48168" y="887695"/>
                  </a:lnTo>
                  <a:lnTo>
                    <a:pt x="51574" y="966865"/>
                  </a:lnTo>
                  <a:lnTo>
                    <a:pt x="54550" y="1048573"/>
                  </a:lnTo>
                  <a:lnTo>
                    <a:pt x="57239" y="1131971"/>
                  </a:lnTo>
                  <a:lnTo>
                    <a:pt x="60443" y="1213677"/>
                  </a:lnTo>
                  <a:lnTo>
                    <a:pt x="63991" y="1294253"/>
                  </a:lnTo>
                  <a:lnTo>
                    <a:pt x="67767" y="1374075"/>
                  </a:lnTo>
                  <a:lnTo>
                    <a:pt x="70988" y="1449163"/>
                  </a:lnTo>
                  <a:lnTo>
                    <a:pt x="73844" y="1521093"/>
                  </a:lnTo>
                  <a:lnTo>
                    <a:pt x="76451" y="1590919"/>
                  </a:lnTo>
                  <a:lnTo>
                    <a:pt x="79601" y="1656520"/>
                  </a:lnTo>
                  <a:lnTo>
                    <a:pt x="83112" y="1719303"/>
                  </a:lnTo>
                  <a:lnTo>
                    <a:pt x="86863" y="1780209"/>
                  </a:lnTo>
                  <a:lnTo>
                    <a:pt x="90777" y="1834219"/>
                  </a:lnTo>
                  <a:lnTo>
                    <a:pt x="94796" y="1883630"/>
                  </a:lnTo>
                  <a:lnTo>
                    <a:pt x="98886" y="1929977"/>
                  </a:lnTo>
                  <a:lnTo>
                    <a:pt x="103025" y="1970047"/>
                  </a:lnTo>
                  <a:lnTo>
                    <a:pt x="107194" y="2005933"/>
                  </a:lnTo>
                  <a:lnTo>
                    <a:pt x="111386" y="2039029"/>
                  </a:lnTo>
                  <a:lnTo>
                    <a:pt x="119768" y="2105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278"/>
          <p:cNvGrpSpPr/>
          <p:nvPr/>
        </p:nvGrpSpPr>
        <p:grpSpPr>
          <a:xfrm>
            <a:off x="4039483" y="2857254"/>
            <a:ext cx="284868" cy="234936"/>
            <a:chOff x="4039483" y="2857254"/>
            <a:chExt cx="284868" cy="234936"/>
          </a:xfrm>
        </p:grpSpPr>
        <p:sp>
          <p:nvSpPr>
            <p:cNvPr id="460" name="SMARTInkShape-1490"/>
            <p:cNvSpPr/>
            <p:nvPr>
              <p:custDataLst>
                <p:tags r:id="rId89"/>
              </p:custDataLst>
            </p:nvPr>
          </p:nvSpPr>
          <p:spPr>
            <a:xfrm>
              <a:off x="4084272" y="2990850"/>
              <a:ext cx="240079" cy="101340"/>
            </a:xfrm>
            <a:custGeom>
              <a:avLst/>
              <a:gdLst/>
              <a:ahLst/>
              <a:cxnLst/>
              <a:rect l="0" t="0" r="0" b="0"/>
              <a:pathLst>
                <a:path w="240079" h="101340">
                  <a:moveTo>
                    <a:pt x="17828" y="95250"/>
                  </a:moveTo>
                  <a:lnTo>
                    <a:pt x="17828" y="95250"/>
                  </a:lnTo>
                  <a:lnTo>
                    <a:pt x="14457" y="98621"/>
                  </a:lnTo>
                  <a:lnTo>
                    <a:pt x="10921" y="100276"/>
                  </a:lnTo>
                  <a:lnTo>
                    <a:pt x="2901" y="101339"/>
                  </a:lnTo>
                  <a:lnTo>
                    <a:pt x="1527" y="99309"/>
                  </a:lnTo>
                  <a:lnTo>
                    <a:pt x="0" y="91409"/>
                  </a:lnTo>
                  <a:lnTo>
                    <a:pt x="3084" y="80843"/>
                  </a:lnTo>
                  <a:lnTo>
                    <a:pt x="5882" y="75062"/>
                  </a:lnTo>
                  <a:lnTo>
                    <a:pt x="16516" y="64876"/>
                  </a:lnTo>
                  <a:lnTo>
                    <a:pt x="42969" y="50210"/>
                  </a:lnTo>
                  <a:lnTo>
                    <a:pt x="55813" y="48891"/>
                  </a:lnTo>
                  <a:lnTo>
                    <a:pt x="81305" y="53794"/>
                  </a:lnTo>
                  <a:lnTo>
                    <a:pt x="122797" y="71161"/>
                  </a:lnTo>
                  <a:lnTo>
                    <a:pt x="143944" y="74706"/>
                  </a:lnTo>
                  <a:lnTo>
                    <a:pt x="157135" y="71773"/>
                  </a:lnTo>
                  <a:lnTo>
                    <a:pt x="170053" y="65060"/>
                  </a:lnTo>
                  <a:lnTo>
                    <a:pt x="216549" y="23238"/>
                  </a:lnTo>
                  <a:lnTo>
                    <a:pt x="2400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491"/>
            <p:cNvSpPr/>
            <p:nvPr>
              <p:custDataLst>
                <p:tags r:id="rId90"/>
              </p:custDataLst>
            </p:nvPr>
          </p:nvSpPr>
          <p:spPr>
            <a:xfrm>
              <a:off x="4039483" y="2857254"/>
              <a:ext cx="221368" cy="76447"/>
            </a:xfrm>
            <a:custGeom>
              <a:avLst/>
              <a:gdLst/>
              <a:ahLst/>
              <a:cxnLst/>
              <a:rect l="0" t="0" r="0" b="0"/>
              <a:pathLst>
                <a:path w="221368" h="76447">
                  <a:moveTo>
                    <a:pt x="5467" y="76446"/>
                  </a:moveTo>
                  <a:lnTo>
                    <a:pt x="5467" y="76446"/>
                  </a:lnTo>
                  <a:lnTo>
                    <a:pt x="2096" y="73075"/>
                  </a:lnTo>
                  <a:lnTo>
                    <a:pt x="441" y="69539"/>
                  </a:lnTo>
                  <a:lnTo>
                    <a:pt x="0" y="67608"/>
                  </a:lnTo>
                  <a:lnTo>
                    <a:pt x="2749" y="58148"/>
                  </a:lnTo>
                  <a:lnTo>
                    <a:pt x="21517" y="32924"/>
                  </a:lnTo>
                  <a:lnTo>
                    <a:pt x="49420" y="12124"/>
                  </a:lnTo>
                  <a:lnTo>
                    <a:pt x="76659" y="3765"/>
                  </a:lnTo>
                  <a:lnTo>
                    <a:pt x="90259" y="5573"/>
                  </a:lnTo>
                  <a:lnTo>
                    <a:pt x="95862" y="8031"/>
                  </a:lnTo>
                  <a:lnTo>
                    <a:pt x="103968" y="18287"/>
                  </a:lnTo>
                  <a:lnTo>
                    <a:pt x="114381" y="36166"/>
                  </a:lnTo>
                  <a:lnTo>
                    <a:pt x="123017" y="45138"/>
                  </a:lnTo>
                  <a:lnTo>
                    <a:pt x="133911" y="51477"/>
                  </a:lnTo>
                  <a:lnTo>
                    <a:pt x="139780" y="52039"/>
                  </a:lnTo>
                  <a:lnTo>
                    <a:pt x="151945" y="48900"/>
                  </a:lnTo>
                  <a:lnTo>
                    <a:pt x="174064" y="35829"/>
                  </a:lnTo>
                  <a:lnTo>
                    <a:pt x="209663" y="935"/>
                  </a:lnTo>
                  <a:lnTo>
                    <a:pt x="212859" y="0"/>
                  </a:lnTo>
                  <a:lnTo>
                    <a:pt x="215695" y="82"/>
                  </a:lnTo>
                  <a:lnTo>
                    <a:pt x="217585" y="842"/>
                  </a:lnTo>
                  <a:lnTo>
                    <a:pt x="218846" y="2055"/>
                  </a:lnTo>
                  <a:lnTo>
                    <a:pt x="221367" y="6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279"/>
          <p:cNvGrpSpPr/>
          <p:nvPr/>
        </p:nvGrpSpPr>
        <p:grpSpPr>
          <a:xfrm>
            <a:off x="4592194" y="2720394"/>
            <a:ext cx="1580007" cy="474530"/>
            <a:chOff x="4592194" y="2720394"/>
            <a:chExt cx="1580007" cy="474530"/>
          </a:xfrm>
        </p:grpSpPr>
        <p:sp>
          <p:nvSpPr>
            <p:cNvPr id="463" name="SMARTInkShape-1492"/>
            <p:cNvSpPr/>
            <p:nvPr>
              <p:custDataLst>
                <p:tags r:id="rId81"/>
              </p:custDataLst>
            </p:nvPr>
          </p:nvSpPr>
          <p:spPr>
            <a:xfrm>
              <a:off x="5969000" y="2758592"/>
              <a:ext cx="203201" cy="264009"/>
            </a:xfrm>
            <a:custGeom>
              <a:avLst/>
              <a:gdLst/>
              <a:ahLst/>
              <a:cxnLst/>
              <a:rect l="0" t="0" r="0" b="0"/>
              <a:pathLst>
                <a:path w="203201" h="264009">
                  <a:moveTo>
                    <a:pt x="203200" y="3658"/>
                  </a:moveTo>
                  <a:lnTo>
                    <a:pt x="203200" y="3658"/>
                  </a:lnTo>
                  <a:lnTo>
                    <a:pt x="203200" y="287"/>
                  </a:lnTo>
                  <a:lnTo>
                    <a:pt x="202495" y="0"/>
                  </a:lnTo>
                  <a:lnTo>
                    <a:pt x="199829" y="1562"/>
                  </a:lnTo>
                  <a:lnTo>
                    <a:pt x="181525" y="21275"/>
                  </a:lnTo>
                  <a:lnTo>
                    <a:pt x="158755" y="57718"/>
                  </a:lnTo>
                  <a:lnTo>
                    <a:pt x="139938" y="90479"/>
                  </a:lnTo>
                  <a:lnTo>
                    <a:pt x="110407" y="128088"/>
                  </a:lnTo>
                  <a:lnTo>
                    <a:pt x="75881" y="166910"/>
                  </a:lnTo>
                  <a:lnTo>
                    <a:pt x="44073" y="202980"/>
                  </a:lnTo>
                  <a:lnTo>
                    <a:pt x="10168" y="249026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493"/>
            <p:cNvSpPr/>
            <p:nvPr>
              <p:custDataLst>
                <p:tags r:id="rId82"/>
              </p:custDataLst>
            </p:nvPr>
          </p:nvSpPr>
          <p:spPr>
            <a:xfrm>
              <a:off x="5946293" y="2731383"/>
              <a:ext cx="166906" cy="295887"/>
            </a:xfrm>
            <a:custGeom>
              <a:avLst/>
              <a:gdLst/>
              <a:ahLst/>
              <a:cxnLst/>
              <a:rect l="0" t="0" r="0" b="0"/>
              <a:pathLst>
                <a:path w="166906" h="295887">
                  <a:moveTo>
                    <a:pt x="3657" y="5467"/>
                  </a:moveTo>
                  <a:lnTo>
                    <a:pt x="3657" y="5467"/>
                  </a:lnTo>
                  <a:lnTo>
                    <a:pt x="3657" y="2096"/>
                  </a:lnTo>
                  <a:lnTo>
                    <a:pt x="2952" y="1103"/>
                  </a:lnTo>
                  <a:lnTo>
                    <a:pt x="1775" y="441"/>
                  </a:lnTo>
                  <a:lnTo>
                    <a:pt x="286" y="0"/>
                  </a:lnTo>
                  <a:lnTo>
                    <a:pt x="0" y="411"/>
                  </a:lnTo>
                  <a:lnTo>
                    <a:pt x="1559" y="2750"/>
                  </a:lnTo>
                  <a:lnTo>
                    <a:pt x="40101" y="45227"/>
                  </a:lnTo>
                  <a:lnTo>
                    <a:pt x="78269" y="85530"/>
                  </a:lnTo>
                  <a:lnTo>
                    <a:pt x="104552" y="117956"/>
                  </a:lnTo>
                  <a:lnTo>
                    <a:pt x="128932" y="152829"/>
                  </a:lnTo>
                  <a:lnTo>
                    <a:pt x="149176" y="187142"/>
                  </a:lnTo>
                  <a:lnTo>
                    <a:pt x="160054" y="223090"/>
                  </a:lnTo>
                  <a:lnTo>
                    <a:pt x="166179" y="267739"/>
                  </a:lnTo>
                  <a:lnTo>
                    <a:pt x="166905" y="285015"/>
                  </a:lnTo>
                  <a:lnTo>
                    <a:pt x="164877" y="295046"/>
                  </a:lnTo>
                  <a:lnTo>
                    <a:pt x="164053" y="295886"/>
                  </a:lnTo>
                  <a:lnTo>
                    <a:pt x="162407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494"/>
            <p:cNvSpPr/>
            <p:nvPr>
              <p:custDataLst>
                <p:tags r:id="rId83"/>
              </p:custDataLst>
            </p:nvPr>
          </p:nvSpPr>
          <p:spPr>
            <a:xfrm>
              <a:off x="5753100" y="29146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6"/>
                  </a:lnTo>
                  <a:lnTo>
                    <a:pt x="14024" y="1881"/>
                  </a:lnTo>
                  <a:lnTo>
                    <a:pt x="13288" y="7186"/>
                  </a:lnTo>
                  <a:lnTo>
                    <a:pt x="8388" y="4950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495"/>
            <p:cNvSpPr/>
            <p:nvPr>
              <p:custDataLst>
                <p:tags r:id="rId84"/>
              </p:custDataLst>
            </p:nvPr>
          </p:nvSpPr>
          <p:spPr>
            <a:xfrm>
              <a:off x="5495442" y="2727056"/>
              <a:ext cx="164684" cy="429677"/>
            </a:xfrm>
            <a:custGeom>
              <a:avLst/>
              <a:gdLst/>
              <a:ahLst/>
              <a:cxnLst/>
              <a:rect l="0" t="0" r="0" b="0"/>
              <a:pathLst>
                <a:path w="164684" h="429677">
                  <a:moveTo>
                    <a:pt x="3658" y="193944"/>
                  </a:moveTo>
                  <a:lnTo>
                    <a:pt x="3658" y="193944"/>
                  </a:lnTo>
                  <a:lnTo>
                    <a:pt x="287" y="190573"/>
                  </a:lnTo>
                  <a:lnTo>
                    <a:pt x="0" y="189580"/>
                  </a:lnTo>
                  <a:lnTo>
                    <a:pt x="513" y="188918"/>
                  </a:lnTo>
                  <a:lnTo>
                    <a:pt x="1561" y="188477"/>
                  </a:lnTo>
                  <a:lnTo>
                    <a:pt x="4608" y="193631"/>
                  </a:lnTo>
                  <a:lnTo>
                    <a:pt x="15072" y="236053"/>
                  </a:lnTo>
                  <a:lnTo>
                    <a:pt x="24287" y="277604"/>
                  </a:lnTo>
                  <a:lnTo>
                    <a:pt x="26936" y="311559"/>
                  </a:lnTo>
                  <a:lnTo>
                    <a:pt x="28115" y="345936"/>
                  </a:lnTo>
                  <a:lnTo>
                    <a:pt x="28779" y="393260"/>
                  </a:lnTo>
                  <a:lnTo>
                    <a:pt x="27093" y="422804"/>
                  </a:lnTo>
                  <a:lnTo>
                    <a:pt x="25632" y="426951"/>
                  </a:lnTo>
                  <a:lnTo>
                    <a:pt x="23952" y="429010"/>
                  </a:lnTo>
                  <a:lnTo>
                    <a:pt x="22126" y="429676"/>
                  </a:lnTo>
                  <a:lnTo>
                    <a:pt x="20204" y="429416"/>
                  </a:lnTo>
                  <a:lnTo>
                    <a:pt x="16186" y="419718"/>
                  </a:lnTo>
                  <a:lnTo>
                    <a:pt x="11839" y="386899"/>
                  </a:lnTo>
                  <a:lnTo>
                    <a:pt x="11527" y="352374"/>
                  </a:lnTo>
                  <a:lnTo>
                    <a:pt x="13740" y="308808"/>
                  </a:lnTo>
                  <a:lnTo>
                    <a:pt x="15319" y="282514"/>
                  </a:lnTo>
                  <a:lnTo>
                    <a:pt x="17075" y="253696"/>
                  </a:lnTo>
                  <a:lnTo>
                    <a:pt x="18953" y="223196"/>
                  </a:lnTo>
                  <a:lnTo>
                    <a:pt x="20910" y="194395"/>
                  </a:lnTo>
                  <a:lnTo>
                    <a:pt x="22920" y="166728"/>
                  </a:lnTo>
                  <a:lnTo>
                    <a:pt x="24966" y="139817"/>
                  </a:lnTo>
                  <a:lnTo>
                    <a:pt x="32884" y="94864"/>
                  </a:lnTo>
                  <a:lnTo>
                    <a:pt x="44870" y="57480"/>
                  </a:lnTo>
                  <a:lnTo>
                    <a:pt x="70745" y="16162"/>
                  </a:lnTo>
                  <a:lnTo>
                    <a:pt x="88037" y="2511"/>
                  </a:lnTo>
                  <a:lnTo>
                    <a:pt x="96600" y="0"/>
                  </a:lnTo>
                  <a:lnTo>
                    <a:pt x="113639" y="972"/>
                  </a:lnTo>
                  <a:lnTo>
                    <a:pt x="128738" y="9871"/>
                  </a:lnTo>
                  <a:lnTo>
                    <a:pt x="135728" y="16196"/>
                  </a:lnTo>
                  <a:lnTo>
                    <a:pt x="138271" y="25351"/>
                  </a:lnTo>
                  <a:lnTo>
                    <a:pt x="132444" y="60421"/>
                  </a:lnTo>
                  <a:lnTo>
                    <a:pt x="120761" y="92371"/>
                  </a:lnTo>
                  <a:lnTo>
                    <a:pt x="110031" y="108584"/>
                  </a:lnTo>
                  <a:lnTo>
                    <a:pt x="98206" y="119082"/>
                  </a:lnTo>
                  <a:lnTo>
                    <a:pt x="80111" y="131571"/>
                  </a:lnTo>
                  <a:lnTo>
                    <a:pt x="78616" y="133311"/>
                  </a:lnTo>
                  <a:lnTo>
                    <a:pt x="78324" y="134472"/>
                  </a:lnTo>
                  <a:lnTo>
                    <a:pt x="78836" y="135246"/>
                  </a:lnTo>
                  <a:lnTo>
                    <a:pt x="125321" y="158388"/>
                  </a:lnTo>
                  <a:lnTo>
                    <a:pt x="155005" y="181746"/>
                  </a:lnTo>
                  <a:lnTo>
                    <a:pt x="162645" y="194167"/>
                  </a:lnTo>
                  <a:lnTo>
                    <a:pt x="164683" y="200443"/>
                  </a:lnTo>
                  <a:lnTo>
                    <a:pt x="163219" y="206743"/>
                  </a:lnTo>
                  <a:lnTo>
                    <a:pt x="154067" y="219388"/>
                  </a:lnTo>
                  <a:lnTo>
                    <a:pt x="133047" y="235036"/>
                  </a:lnTo>
                  <a:lnTo>
                    <a:pt x="108945" y="245239"/>
                  </a:lnTo>
                  <a:lnTo>
                    <a:pt x="96078" y="246610"/>
                  </a:lnTo>
                  <a:lnTo>
                    <a:pt x="90672" y="245988"/>
                  </a:lnTo>
                  <a:lnTo>
                    <a:pt x="86361" y="244162"/>
                  </a:lnTo>
                  <a:lnTo>
                    <a:pt x="73508" y="232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496"/>
            <p:cNvSpPr/>
            <p:nvPr>
              <p:custDataLst>
                <p:tags r:id="rId85"/>
              </p:custDataLst>
            </p:nvPr>
          </p:nvSpPr>
          <p:spPr>
            <a:xfrm>
              <a:off x="5202366" y="2841141"/>
              <a:ext cx="30035" cy="181460"/>
            </a:xfrm>
            <a:custGeom>
              <a:avLst/>
              <a:gdLst/>
              <a:ahLst/>
              <a:cxnLst/>
              <a:rect l="0" t="0" r="0" b="0"/>
              <a:pathLst>
                <a:path w="30035" h="181460">
                  <a:moveTo>
                    <a:pt x="10984" y="3659"/>
                  </a:moveTo>
                  <a:lnTo>
                    <a:pt x="10984" y="3659"/>
                  </a:lnTo>
                  <a:lnTo>
                    <a:pt x="7613" y="288"/>
                  </a:lnTo>
                  <a:lnTo>
                    <a:pt x="5915" y="0"/>
                  </a:lnTo>
                  <a:lnTo>
                    <a:pt x="4077" y="515"/>
                  </a:lnTo>
                  <a:lnTo>
                    <a:pt x="2145" y="1563"/>
                  </a:lnTo>
                  <a:lnTo>
                    <a:pt x="0" y="10254"/>
                  </a:lnTo>
                  <a:lnTo>
                    <a:pt x="2874" y="57705"/>
                  </a:lnTo>
                  <a:lnTo>
                    <a:pt x="5523" y="97676"/>
                  </a:lnTo>
                  <a:lnTo>
                    <a:pt x="14618" y="135938"/>
                  </a:lnTo>
                  <a:lnTo>
                    <a:pt x="30034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497"/>
            <p:cNvSpPr/>
            <p:nvPr>
              <p:custDataLst>
                <p:tags r:id="rId86"/>
              </p:custDataLst>
            </p:nvPr>
          </p:nvSpPr>
          <p:spPr>
            <a:xfrm>
              <a:off x="5118439" y="2923979"/>
              <a:ext cx="190162" cy="3372"/>
            </a:xfrm>
            <a:custGeom>
              <a:avLst/>
              <a:gdLst/>
              <a:ahLst/>
              <a:cxnLst/>
              <a:rect l="0" t="0" r="0" b="0"/>
              <a:pathLst>
                <a:path w="190162" h="3372">
                  <a:moveTo>
                    <a:pt x="12361" y="3371"/>
                  </a:moveTo>
                  <a:lnTo>
                    <a:pt x="12361" y="3371"/>
                  </a:lnTo>
                  <a:lnTo>
                    <a:pt x="0" y="3371"/>
                  </a:lnTo>
                  <a:lnTo>
                    <a:pt x="42386" y="0"/>
                  </a:lnTo>
                  <a:lnTo>
                    <a:pt x="80602" y="1275"/>
                  </a:lnTo>
                  <a:lnTo>
                    <a:pt x="126576" y="2750"/>
                  </a:lnTo>
                  <a:lnTo>
                    <a:pt x="173943" y="3248"/>
                  </a:lnTo>
                  <a:lnTo>
                    <a:pt x="190161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498"/>
            <p:cNvSpPr/>
            <p:nvPr>
              <p:custDataLst>
                <p:tags r:id="rId87"/>
              </p:custDataLst>
            </p:nvPr>
          </p:nvSpPr>
          <p:spPr>
            <a:xfrm>
              <a:off x="4834498" y="2947302"/>
              <a:ext cx="90820" cy="85071"/>
            </a:xfrm>
            <a:custGeom>
              <a:avLst/>
              <a:gdLst/>
              <a:ahLst/>
              <a:cxnLst/>
              <a:rect l="0" t="0" r="0" b="0"/>
              <a:pathLst>
                <a:path w="90820" h="85071">
                  <a:moveTo>
                    <a:pt x="48652" y="24498"/>
                  </a:moveTo>
                  <a:lnTo>
                    <a:pt x="48652" y="24498"/>
                  </a:lnTo>
                  <a:lnTo>
                    <a:pt x="24803" y="13514"/>
                  </a:lnTo>
                  <a:lnTo>
                    <a:pt x="15092" y="12137"/>
                  </a:lnTo>
                  <a:lnTo>
                    <a:pt x="8806" y="17593"/>
                  </a:lnTo>
                  <a:lnTo>
                    <a:pt x="5155" y="22011"/>
                  </a:lnTo>
                  <a:lnTo>
                    <a:pt x="1098" y="34446"/>
                  </a:lnTo>
                  <a:lnTo>
                    <a:pt x="0" y="48675"/>
                  </a:lnTo>
                  <a:lnTo>
                    <a:pt x="1864" y="62054"/>
                  </a:lnTo>
                  <a:lnTo>
                    <a:pt x="8808" y="73175"/>
                  </a:lnTo>
                  <a:lnTo>
                    <a:pt x="13622" y="78116"/>
                  </a:lnTo>
                  <a:lnTo>
                    <a:pt x="26498" y="83606"/>
                  </a:lnTo>
                  <a:lnTo>
                    <a:pt x="33882" y="85070"/>
                  </a:lnTo>
                  <a:lnTo>
                    <a:pt x="40922" y="83929"/>
                  </a:lnTo>
                  <a:lnTo>
                    <a:pt x="54389" y="77017"/>
                  </a:lnTo>
                  <a:lnTo>
                    <a:pt x="73870" y="61226"/>
                  </a:lnTo>
                  <a:lnTo>
                    <a:pt x="89677" y="39771"/>
                  </a:lnTo>
                  <a:lnTo>
                    <a:pt x="90819" y="31858"/>
                  </a:lnTo>
                  <a:lnTo>
                    <a:pt x="86443" y="15539"/>
                  </a:lnTo>
                  <a:lnTo>
                    <a:pt x="77442" y="4524"/>
                  </a:lnTo>
                  <a:lnTo>
                    <a:pt x="72079" y="598"/>
                  </a:lnTo>
                  <a:lnTo>
                    <a:pt x="51067" y="0"/>
                  </a:lnTo>
                  <a:lnTo>
                    <a:pt x="4202" y="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499"/>
            <p:cNvSpPr/>
            <p:nvPr>
              <p:custDataLst>
                <p:tags r:id="rId88"/>
              </p:custDataLst>
            </p:nvPr>
          </p:nvSpPr>
          <p:spPr>
            <a:xfrm>
              <a:off x="4592194" y="2720394"/>
              <a:ext cx="197903" cy="474530"/>
            </a:xfrm>
            <a:custGeom>
              <a:avLst/>
              <a:gdLst/>
              <a:ahLst/>
              <a:cxnLst/>
              <a:rect l="0" t="0" r="0" b="0"/>
              <a:pathLst>
                <a:path w="197903" h="474530">
                  <a:moveTo>
                    <a:pt x="11556" y="187906"/>
                  </a:moveTo>
                  <a:lnTo>
                    <a:pt x="11556" y="187906"/>
                  </a:lnTo>
                  <a:lnTo>
                    <a:pt x="8185" y="184535"/>
                  </a:lnTo>
                  <a:lnTo>
                    <a:pt x="4648" y="182880"/>
                  </a:lnTo>
                  <a:lnTo>
                    <a:pt x="0" y="181817"/>
                  </a:lnTo>
                  <a:lnTo>
                    <a:pt x="11766" y="228951"/>
                  </a:lnTo>
                  <a:lnTo>
                    <a:pt x="16086" y="264273"/>
                  </a:lnTo>
                  <a:lnTo>
                    <a:pt x="17803" y="295224"/>
                  </a:lnTo>
                  <a:lnTo>
                    <a:pt x="20917" y="330148"/>
                  </a:lnTo>
                  <a:lnTo>
                    <a:pt x="22772" y="364954"/>
                  </a:lnTo>
                  <a:lnTo>
                    <a:pt x="23816" y="412520"/>
                  </a:lnTo>
                  <a:lnTo>
                    <a:pt x="24169" y="456406"/>
                  </a:lnTo>
                  <a:lnTo>
                    <a:pt x="24230" y="471916"/>
                  </a:lnTo>
                  <a:lnTo>
                    <a:pt x="23533" y="473906"/>
                  </a:lnTo>
                  <a:lnTo>
                    <a:pt x="22363" y="474529"/>
                  </a:lnTo>
                  <a:lnTo>
                    <a:pt x="20878" y="474238"/>
                  </a:lnTo>
                  <a:lnTo>
                    <a:pt x="15415" y="460344"/>
                  </a:lnTo>
                  <a:lnTo>
                    <a:pt x="15977" y="418110"/>
                  </a:lnTo>
                  <a:lnTo>
                    <a:pt x="13991" y="386175"/>
                  </a:lnTo>
                  <a:lnTo>
                    <a:pt x="12638" y="343288"/>
                  </a:lnTo>
                  <a:lnTo>
                    <a:pt x="12277" y="319011"/>
                  </a:lnTo>
                  <a:lnTo>
                    <a:pt x="12037" y="293654"/>
                  </a:lnTo>
                  <a:lnTo>
                    <a:pt x="11877" y="267577"/>
                  </a:lnTo>
                  <a:lnTo>
                    <a:pt x="11769" y="241020"/>
                  </a:lnTo>
                  <a:lnTo>
                    <a:pt x="12404" y="214848"/>
                  </a:lnTo>
                  <a:lnTo>
                    <a:pt x="13533" y="188934"/>
                  </a:lnTo>
                  <a:lnTo>
                    <a:pt x="14990" y="163192"/>
                  </a:lnTo>
                  <a:lnTo>
                    <a:pt x="22255" y="117655"/>
                  </a:lnTo>
                  <a:lnTo>
                    <a:pt x="33950" y="77661"/>
                  </a:lnTo>
                  <a:lnTo>
                    <a:pt x="58957" y="30201"/>
                  </a:lnTo>
                  <a:lnTo>
                    <a:pt x="73545" y="9865"/>
                  </a:lnTo>
                  <a:lnTo>
                    <a:pt x="81104" y="4301"/>
                  </a:lnTo>
                  <a:lnTo>
                    <a:pt x="97029" y="0"/>
                  </a:lnTo>
                  <a:lnTo>
                    <a:pt x="103816" y="2663"/>
                  </a:lnTo>
                  <a:lnTo>
                    <a:pt x="115120" y="15029"/>
                  </a:lnTo>
                  <a:lnTo>
                    <a:pt x="122676" y="51939"/>
                  </a:lnTo>
                  <a:lnTo>
                    <a:pt x="124913" y="91880"/>
                  </a:lnTo>
                  <a:lnTo>
                    <a:pt x="122205" y="123784"/>
                  </a:lnTo>
                  <a:lnTo>
                    <a:pt x="113564" y="147740"/>
                  </a:lnTo>
                  <a:lnTo>
                    <a:pt x="107928" y="155943"/>
                  </a:lnTo>
                  <a:lnTo>
                    <a:pt x="105437" y="158131"/>
                  </a:lnTo>
                  <a:lnTo>
                    <a:pt x="104482" y="160295"/>
                  </a:lnTo>
                  <a:lnTo>
                    <a:pt x="104551" y="162443"/>
                  </a:lnTo>
                  <a:lnTo>
                    <a:pt x="105303" y="164581"/>
                  </a:lnTo>
                  <a:lnTo>
                    <a:pt x="107920" y="166006"/>
                  </a:lnTo>
                  <a:lnTo>
                    <a:pt x="139931" y="175222"/>
                  </a:lnTo>
                  <a:lnTo>
                    <a:pt x="165853" y="193163"/>
                  </a:lnTo>
                  <a:lnTo>
                    <a:pt x="188036" y="216353"/>
                  </a:lnTo>
                  <a:lnTo>
                    <a:pt x="195825" y="234651"/>
                  </a:lnTo>
                  <a:lnTo>
                    <a:pt x="197902" y="244469"/>
                  </a:lnTo>
                  <a:lnTo>
                    <a:pt x="194565" y="262904"/>
                  </a:lnTo>
                  <a:lnTo>
                    <a:pt x="185321" y="280505"/>
                  </a:lnTo>
                  <a:lnTo>
                    <a:pt x="171805" y="297735"/>
                  </a:lnTo>
                  <a:lnTo>
                    <a:pt x="141587" y="316560"/>
                  </a:lnTo>
                  <a:lnTo>
                    <a:pt x="112565" y="324333"/>
                  </a:lnTo>
                  <a:lnTo>
                    <a:pt x="105706" y="324013"/>
                  </a:lnTo>
                  <a:lnTo>
                    <a:pt x="100428" y="322388"/>
                  </a:lnTo>
                  <a:lnTo>
                    <a:pt x="96204" y="319894"/>
                  </a:lnTo>
                  <a:lnTo>
                    <a:pt x="94094" y="316115"/>
                  </a:lnTo>
                  <a:lnTo>
                    <a:pt x="93630" y="306271"/>
                  </a:lnTo>
                  <a:lnTo>
                    <a:pt x="96610" y="301388"/>
                  </a:lnTo>
                  <a:lnTo>
                    <a:pt x="119506" y="28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280"/>
          <p:cNvGrpSpPr/>
          <p:nvPr/>
        </p:nvGrpSpPr>
        <p:grpSpPr>
          <a:xfrm>
            <a:off x="3524250" y="2772991"/>
            <a:ext cx="254001" cy="319460"/>
            <a:chOff x="3524250" y="2772991"/>
            <a:chExt cx="254001" cy="319460"/>
          </a:xfrm>
        </p:grpSpPr>
        <p:sp>
          <p:nvSpPr>
            <p:cNvPr id="472" name="SMARTInkShape-1500"/>
            <p:cNvSpPr/>
            <p:nvPr>
              <p:custDataLst>
                <p:tags r:id="rId79"/>
              </p:custDataLst>
            </p:nvPr>
          </p:nvSpPr>
          <p:spPr>
            <a:xfrm>
              <a:off x="3700625" y="2772991"/>
              <a:ext cx="77626" cy="319460"/>
            </a:xfrm>
            <a:custGeom>
              <a:avLst/>
              <a:gdLst/>
              <a:ahLst/>
              <a:cxnLst/>
              <a:rect l="0" t="0" r="0" b="0"/>
              <a:pathLst>
                <a:path w="77626" h="319460">
                  <a:moveTo>
                    <a:pt x="77625" y="33709"/>
                  </a:moveTo>
                  <a:lnTo>
                    <a:pt x="77625" y="33709"/>
                  </a:lnTo>
                  <a:lnTo>
                    <a:pt x="76919" y="19206"/>
                  </a:lnTo>
                  <a:lnTo>
                    <a:pt x="72555" y="6991"/>
                  </a:lnTo>
                  <a:lnTo>
                    <a:pt x="68787" y="1138"/>
                  </a:lnTo>
                  <a:lnTo>
                    <a:pt x="66088" y="0"/>
                  </a:lnTo>
                  <a:lnTo>
                    <a:pt x="59327" y="618"/>
                  </a:lnTo>
                  <a:lnTo>
                    <a:pt x="44216" y="11675"/>
                  </a:lnTo>
                  <a:lnTo>
                    <a:pt x="29704" y="31727"/>
                  </a:lnTo>
                  <a:lnTo>
                    <a:pt x="12901" y="75868"/>
                  </a:lnTo>
                  <a:lnTo>
                    <a:pt x="321" y="123411"/>
                  </a:lnTo>
                  <a:lnTo>
                    <a:pt x="0" y="160947"/>
                  </a:lnTo>
                  <a:lnTo>
                    <a:pt x="11282" y="206486"/>
                  </a:lnTo>
                  <a:lnTo>
                    <a:pt x="27100" y="249453"/>
                  </a:lnTo>
                  <a:lnTo>
                    <a:pt x="42958" y="292366"/>
                  </a:lnTo>
                  <a:lnTo>
                    <a:pt x="52225" y="31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501"/>
            <p:cNvSpPr/>
            <p:nvPr>
              <p:custDataLst>
                <p:tags r:id="rId80"/>
              </p:custDataLst>
            </p:nvPr>
          </p:nvSpPr>
          <p:spPr>
            <a:xfrm>
              <a:off x="3524250" y="2794883"/>
              <a:ext cx="190501" cy="151518"/>
            </a:xfrm>
            <a:custGeom>
              <a:avLst/>
              <a:gdLst/>
              <a:ahLst/>
              <a:cxnLst/>
              <a:rect l="0" t="0" r="0" b="0"/>
              <a:pathLst>
                <a:path w="190501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7464" y="6478"/>
                  </a:lnTo>
                  <a:lnTo>
                    <a:pt x="70069" y="26619"/>
                  </a:lnTo>
                  <a:lnTo>
                    <a:pt x="104520" y="47324"/>
                  </a:lnTo>
                  <a:lnTo>
                    <a:pt x="146131" y="79409"/>
                  </a:lnTo>
                  <a:lnTo>
                    <a:pt x="162078" y="100654"/>
                  </a:lnTo>
                  <a:lnTo>
                    <a:pt x="19050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281"/>
          <p:cNvGrpSpPr/>
          <p:nvPr/>
        </p:nvGrpSpPr>
        <p:grpSpPr>
          <a:xfrm>
            <a:off x="2646700" y="2822091"/>
            <a:ext cx="426701" cy="238610"/>
            <a:chOff x="2646700" y="2822091"/>
            <a:chExt cx="426701" cy="238610"/>
          </a:xfrm>
        </p:grpSpPr>
        <p:sp>
          <p:nvSpPr>
            <p:cNvPr id="475" name="SMARTInkShape-1502"/>
            <p:cNvSpPr/>
            <p:nvPr>
              <p:custDataLst>
                <p:tags r:id="rId76"/>
              </p:custDataLst>
            </p:nvPr>
          </p:nvSpPr>
          <p:spPr>
            <a:xfrm>
              <a:off x="2885805" y="2822091"/>
              <a:ext cx="163584" cy="238610"/>
            </a:xfrm>
            <a:custGeom>
              <a:avLst/>
              <a:gdLst/>
              <a:ahLst/>
              <a:cxnLst/>
              <a:rect l="0" t="0" r="0" b="0"/>
              <a:pathLst>
                <a:path w="163584" h="238610">
                  <a:moveTo>
                    <a:pt x="73295" y="3659"/>
                  </a:moveTo>
                  <a:lnTo>
                    <a:pt x="73295" y="3659"/>
                  </a:lnTo>
                  <a:lnTo>
                    <a:pt x="31197" y="0"/>
                  </a:lnTo>
                  <a:lnTo>
                    <a:pt x="4691" y="2967"/>
                  </a:lnTo>
                  <a:lnTo>
                    <a:pt x="1453" y="4609"/>
                  </a:lnTo>
                  <a:lnTo>
                    <a:pt x="0" y="6409"/>
                  </a:lnTo>
                  <a:lnTo>
                    <a:pt x="1149" y="8314"/>
                  </a:lnTo>
                  <a:lnTo>
                    <a:pt x="16405" y="15778"/>
                  </a:lnTo>
                  <a:lnTo>
                    <a:pt x="54401" y="30063"/>
                  </a:lnTo>
                  <a:lnTo>
                    <a:pt x="96546" y="44957"/>
                  </a:lnTo>
                  <a:lnTo>
                    <a:pt x="134042" y="66617"/>
                  </a:lnTo>
                  <a:lnTo>
                    <a:pt x="151799" y="82675"/>
                  </a:lnTo>
                  <a:lnTo>
                    <a:pt x="161102" y="101102"/>
                  </a:lnTo>
                  <a:lnTo>
                    <a:pt x="163583" y="110954"/>
                  </a:lnTo>
                  <a:lnTo>
                    <a:pt x="160695" y="133190"/>
                  </a:lnTo>
                  <a:lnTo>
                    <a:pt x="156962" y="145046"/>
                  </a:lnTo>
                  <a:lnTo>
                    <a:pt x="128111" y="181959"/>
                  </a:lnTo>
                  <a:lnTo>
                    <a:pt x="73295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503"/>
            <p:cNvSpPr/>
            <p:nvPr>
              <p:custDataLst>
                <p:tags r:id="rId77"/>
              </p:custDataLst>
            </p:nvPr>
          </p:nvSpPr>
          <p:spPr>
            <a:xfrm>
              <a:off x="2679921" y="2914650"/>
              <a:ext cx="393480" cy="125236"/>
            </a:xfrm>
            <a:custGeom>
              <a:avLst/>
              <a:gdLst/>
              <a:ahLst/>
              <a:cxnLst/>
              <a:rect l="0" t="0" r="0" b="0"/>
              <a:pathLst>
                <a:path w="393480" h="125236">
                  <a:moveTo>
                    <a:pt x="31529" y="114300"/>
                  </a:moveTo>
                  <a:lnTo>
                    <a:pt x="31529" y="114300"/>
                  </a:lnTo>
                  <a:lnTo>
                    <a:pt x="2392" y="123028"/>
                  </a:lnTo>
                  <a:lnTo>
                    <a:pt x="110" y="124352"/>
                  </a:lnTo>
                  <a:lnTo>
                    <a:pt x="0" y="125235"/>
                  </a:lnTo>
                  <a:lnTo>
                    <a:pt x="40954" y="115101"/>
                  </a:lnTo>
                  <a:lnTo>
                    <a:pt x="63212" y="109190"/>
                  </a:lnTo>
                  <a:lnTo>
                    <a:pt x="88634" y="102426"/>
                  </a:lnTo>
                  <a:lnTo>
                    <a:pt x="118283" y="94390"/>
                  </a:lnTo>
                  <a:lnTo>
                    <a:pt x="150748" y="85504"/>
                  </a:lnTo>
                  <a:lnTo>
                    <a:pt x="185092" y="76053"/>
                  </a:lnTo>
                  <a:lnTo>
                    <a:pt x="218571" y="66224"/>
                  </a:lnTo>
                  <a:lnTo>
                    <a:pt x="251474" y="56144"/>
                  </a:lnTo>
                  <a:lnTo>
                    <a:pt x="283992" y="45896"/>
                  </a:lnTo>
                  <a:lnTo>
                    <a:pt x="310610" y="36242"/>
                  </a:lnTo>
                  <a:lnTo>
                    <a:pt x="353356" y="17989"/>
                  </a:lnTo>
                  <a:lnTo>
                    <a:pt x="393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504"/>
            <p:cNvSpPr/>
            <p:nvPr>
              <p:custDataLst>
                <p:tags r:id="rId78"/>
              </p:custDataLst>
            </p:nvPr>
          </p:nvSpPr>
          <p:spPr>
            <a:xfrm>
              <a:off x="2646700" y="2908300"/>
              <a:ext cx="382251" cy="54912"/>
            </a:xfrm>
            <a:custGeom>
              <a:avLst/>
              <a:gdLst/>
              <a:ahLst/>
              <a:cxnLst/>
              <a:rect l="0" t="0" r="0" b="0"/>
              <a:pathLst>
                <a:path w="382251" h="54912">
                  <a:moveTo>
                    <a:pt x="58400" y="0"/>
                  </a:moveTo>
                  <a:lnTo>
                    <a:pt x="58400" y="0"/>
                  </a:lnTo>
                  <a:lnTo>
                    <a:pt x="12112" y="35354"/>
                  </a:lnTo>
                  <a:lnTo>
                    <a:pt x="0" y="49594"/>
                  </a:lnTo>
                  <a:lnTo>
                    <a:pt x="1122" y="52113"/>
                  </a:lnTo>
                  <a:lnTo>
                    <a:pt x="4693" y="53792"/>
                  </a:lnTo>
                  <a:lnTo>
                    <a:pt x="9895" y="54911"/>
                  </a:lnTo>
                  <a:lnTo>
                    <a:pt x="50927" y="49745"/>
                  </a:lnTo>
                  <a:lnTo>
                    <a:pt x="95530" y="41159"/>
                  </a:lnTo>
                  <a:lnTo>
                    <a:pt x="121254" y="35906"/>
                  </a:lnTo>
                  <a:lnTo>
                    <a:pt x="148986" y="30993"/>
                  </a:lnTo>
                  <a:lnTo>
                    <a:pt x="178057" y="26306"/>
                  </a:lnTo>
                  <a:lnTo>
                    <a:pt x="208021" y="21771"/>
                  </a:lnTo>
                  <a:lnTo>
                    <a:pt x="236464" y="18042"/>
                  </a:lnTo>
                  <a:lnTo>
                    <a:pt x="263893" y="14850"/>
                  </a:lnTo>
                  <a:lnTo>
                    <a:pt x="290646" y="12017"/>
                  </a:lnTo>
                  <a:lnTo>
                    <a:pt x="331659" y="8868"/>
                  </a:lnTo>
                  <a:lnTo>
                    <a:pt x="382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282"/>
          <p:cNvGrpSpPr/>
          <p:nvPr/>
        </p:nvGrpSpPr>
        <p:grpSpPr>
          <a:xfrm>
            <a:off x="4341512" y="1773395"/>
            <a:ext cx="1182720" cy="436406"/>
            <a:chOff x="4341512" y="1773395"/>
            <a:chExt cx="1182720" cy="436406"/>
          </a:xfrm>
        </p:grpSpPr>
        <p:sp>
          <p:nvSpPr>
            <p:cNvPr id="479" name="SMARTInkShape-1505"/>
            <p:cNvSpPr/>
            <p:nvPr>
              <p:custDataLst>
                <p:tags r:id="rId70"/>
              </p:custDataLst>
            </p:nvPr>
          </p:nvSpPr>
          <p:spPr>
            <a:xfrm>
              <a:off x="5391150" y="1822450"/>
              <a:ext cx="133082" cy="374651"/>
            </a:xfrm>
            <a:custGeom>
              <a:avLst/>
              <a:gdLst/>
              <a:ahLst/>
              <a:cxnLst/>
              <a:rect l="0" t="0" r="0" b="0"/>
              <a:pathLst>
                <a:path w="133082" h="374651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72730" y="10113"/>
                  </a:lnTo>
                  <a:lnTo>
                    <a:pt x="100888" y="49818"/>
                  </a:lnTo>
                  <a:lnTo>
                    <a:pt x="117041" y="81408"/>
                  </a:lnTo>
                  <a:lnTo>
                    <a:pt x="127983" y="120378"/>
                  </a:lnTo>
                  <a:lnTo>
                    <a:pt x="133081" y="164273"/>
                  </a:lnTo>
                  <a:lnTo>
                    <a:pt x="132466" y="187832"/>
                  </a:lnTo>
                  <a:lnTo>
                    <a:pt x="124490" y="235176"/>
                  </a:lnTo>
                  <a:lnTo>
                    <a:pt x="104482" y="279735"/>
                  </a:lnTo>
                  <a:lnTo>
                    <a:pt x="77246" y="315532"/>
                  </a:lnTo>
                  <a:lnTo>
                    <a:pt x="35823" y="351960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506"/>
            <p:cNvSpPr/>
            <p:nvPr>
              <p:custDataLst>
                <p:tags r:id="rId71"/>
              </p:custDataLst>
            </p:nvPr>
          </p:nvSpPr>
          <p:spPr>
            <a:xfrm>
              <a:off x="5152846" y="1873250"/>
              <a:ext cx="219255" cy="317501"/>
            </a:xfrm>
            <a:custGeom>
              <a:avLst/>
              <a:gdLst/>
              <a:ahLst/>
              <a:cxnLst/>
              <a:rect l="0" t="0" r="0" b="0"/>
              <a:pathLst>
                <a:path w="219255" h="317501">
                  <a:moveTo>
                    <a:pt x="219254" y="0"/>
                  </a:moveTo>
                  <a:lnTo>
                    <a:pt x="219254" y="0"/>
                  </a:lnTo>
                  <a:lnTo>
                    <a:pt x="185544" y="6742"/>
                  </a:lnTo>
                  <a:lnTo>
                    <a:pt x="144355" y="31161"/>
                  </a:lnTo>
                  <a:lnTo>
                    <a:pt x="98597" y="78691"/>
                  </a:lnTo>
                  <a:lnTo>
                    <a:pt x="69673" y="119170"/>
                  </a:lnTo>
                  <a:lnTo>
                    <a:pt x="43412" y="162326"/>
                  </a:lnTo>
                  <a:lnTo>
                    <a:pt x="19982" y="205024"/>
                  </a:lnTo>
                  <a:lnTo>
                    <a:pt x="5334" y="241876"/>
                  </a:lnTo>
                  <a:lnTo>
                    <a:pt x="441" y="258617"/>
                  </a:lnTo>
                  <a:lnTo>
                    <a:pt x="0" y="272600"/>
                  </a:lnTo>
                  <a:lnTo>
                    <a:pt x="1605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507"/>
            <p:cNvSpPr/>
            <p:nvPr>
              <p:custDataLst>
                <p:tags r:id="rId72"/>
              </p:custDataLst>
            </p:nvPr>
          </p:nvSpPr>
          <p:spPr>
            <a:xfrm>
              <a:off x="5067300" y="1854200"/>
              <a:ext cx="279401" cy="292101"/>
            </a:xfrm>
            <a:custGeom>
              <a:avLst/>
              <a:gdLst/>
              <a:ahLst/>
              <a:cxnLst/>
              <a:rect l="0" t="0" r="0" b="0"/>
              <a:pathLst>
                <a:path w="279401" h="292101">
                  <a:moveTo>
                    <a:pt x="0" y="0"/>
                  </a:moveTo>
                  <a:lnTo>
                    <a:pt x="0" y="0"/>
                  </a:lnTo>
                  <a:lnTo>
                    <a:pt x="15580" y="33257"/>
                  </a:lnTo>
                  <a:lnTo>
                    <a:pt x="49458" y="69199"/>
                  </a:lnTo>
                  <a:lnTo>
                    <a:pt x="83129" y="96842"/>
                  </a:lnTo>
                  <a:lnTo>
                    <a:pt x="120907" y="127002"/>
                  </a:lnTo>
                  <a:lnTo>
                    <a:pt x="158864" y="161573"/>
                  </a:lnTo>
                  <a:lnTo>
                    <a:pt x="196901" y="198105"/>
                  </a:lnTo>
                  <a:lnTo>
                    <a:pt x="231444" y="233391"/>
                  </a:lnTo>
                  <a:lnTo>
                    <a:pt x="2794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508"/>
            <p:cNvSpPr/>
            <p:nvPr>
              <p:custDataLst>
                <p:tags r:id="rId73"/>
              </p:custDataLst>
            </p:nvPr>
          </p:nvSpPr>
          <p:spPr>
            <a:xfrm>
              <a:off x="4792321" y="1773395"/>
              <a:ext cx="141630" cy="436406"/>
            </a:xfrm>
            <a:custGeom>
              <a:avLst/>
              <a:gdLst/>
              <a:ahLst/>
              <a:cxnLst/>
              <a:rect l="0" t="0" r="0" b="0"/>
              <a:pathLst>
                <a:path w="141630" h="436406">
                  <a:moveTo>
                    <a:pt x="109879" y="30005"/>
                  </a:moveTo>
                  <a:lnTo>
                    <a:pt x="109879" y="30005"/>
                  </a:lnTo>
                  <a:lnTo>
                    <a:pt x="109173" y="10446"/>
                  </a:lnTo>
                  <a:lnTo>
                    <a:pt x="106508" y="4144"/>
                  </a:lnTo>
                  <a:lnTo>
                    <a:pt x="104810" y="2181"/>
                  </a:lnTo>
                  <a:lnTo>
                    <a:pt x="101041" y="0"/>
                  </a:lnTo>
                  <a:lnTo>
                    <a:pt x="93251" y="6556"/>
                  </a:lnTo>
                  <a:lnTo>
                    <a:pt x="73202" y="37403"/>
                  </a:lnTo>
                  <a:lnTo>
                    <a:pt x="54773" y="75626"/>
                  </a:lnTo>
                  <a:lnTo>
                    <a:pt x="44919" y="100636"/>
                  </a:lnTo>
                  <a:lnTo>
                    <a:pt x="34822" y="127892"/>
                  </a:lnTo>
                  <a:lnTo>
                    <a:pt x="25974" y="156646"/>
                  </a:lnTo>
                  <a:lnTo>
                    <a:pt x="17959" y="186399"/>
                  </a:lnTo>
                  <a:lnTo>
                    <a:pt x="10499" y="216818"/>
                  </a:lnTo>
                  <a:lnTo>
                    <a:pt x="5526" y="245564"/>
                  </a:lnTo>
                  <a:lnTo>
                    <a:pt x="2210" y="273194"/>
                  </a:lnTo>
                  <a:lnTo>
                    <a:pt x="0" y="300081"/>
                  </a:lnTo>
                  <a:lnTo>
                    <a:pt x="6951" y="345007"/>
                  </a:lnTo>
                  <a:lnTo>
                    <a:pt x="13744" y="364890"/>
                  </a:lnTo>
                  <a:lnTo>
                    <a:pt x="38224" y="396389"/>
                  </a:lnTo>
                  <a:lnTo>
                    <a:pt x="70271" y="418620"/>
                  </a:lnTo>
                  <a:lnTo>
                    <a:pt x="117664" y="431135"/>
                  </a:lnTo>
                  <a:lnTo>
                    <a:pt x="141629" y="436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509"/>
            <p:cNvSpPr/>
            <p:nvPr>
              <p:custDataLst>
                <p:tags r:id="rId74"/>
              </p:custDataLst>
            </p:nvPr>
          </p:nvSpPr>
          <p:spPr>
            <a:xfrm>
              <a:off x="4341512" y="2000250"/>
              <a:ext cx="230489" cy="76201"/>
            </a:xfrm>
            <a:custGeom>
              <a:avLst/>
              <a:gdLst/>
              <a:ahLst/>
              <a:cxnLst/>
              <a:rect l="0" t="0" r="0" b="0"/>
              <a:pathLst>
                <a:path w="230489" h="76201">
                  <a:moveTo>
                    <a:pt x="46338" y="76200"/>
                  </a:moveTo>
                  <a:lnTo>
                    <a:pt x="46338" y="76200"/>
                  </a:lnTo>
                  <a:lnTo>
                    <a:pt x="2403" y="57377"/>
                  </a:lnTo>
                  <a:lnTo>
                    <a:pt x="115" y="55185"/>
                  </a:lnTo>
                  <a:lnTo>
                    <a:pt x="0" y="52312"/>
                  </a:lnTo>
                  <a:lnTo>
                    <a:pt x="3636" y="45357"/>
                  </a:lnTo>
                  <a:lnTo>
                    <a:pt x="30471" y="33508"/>
                  </a:lnTo>
                  <a:lnTo>
                    <a:pt x="67273" y="25241"/>
                  </a:lnTo>
                  <a:lnTo>
                    <a:pt x="89928" y="21060"/>
                  </a:lnTo>
                  <a:lnTo>
                    <a:pt x="115616" y="16863"/>
                  </a:lnTo>
                  <a:lnTo>
                    <a:pt x="143322" y="12653"/>
                  </a:lnTo>
                  <a:lnTo>
                    <a:pt x="172378" y="8435"/>
                  </a:lnTo>
                  <a:lnTo>
                    <a:pt x="230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510"/>
            <p:cNvSpPr/>
            <p:nvPr>
              <p:custDataLst>
                <p:tags r:id="rId75"/>
              </p:custDataLst>
            </p:nvPr>
          </p:nvSpPr>
          <p:spPr>
            <a:xfrm>
              <a:off x="4400385" y="1774200"/>
              <a:ext cx="89066" cy="435601"/>
            </a:xfrm>
            <a:custGeom>
              <a:avLst/>
              <a:gdLst/>
              <a:ahLst/>
              <a:cxnLst/>
              <a:rect l="0" t="0" r="0" b="0"/>
              <a:pathLst>
                <a:path w="89066" h="435601">
                  <a:moveTo>
                    <a:pt x="89065" y="29200"/>
                  </a:moveTo>
                  <a:lnTo>
                    <a:pt x="89065" y="29200"/>
                  </a:lnTo>
                  <a:lnTo>
                    <a:pt x="71388" y="6056"/>
                  </a:lnTo>
                  <a:lnTo>
                    <a:pt x="61453" y="1275"/>
                  </a:lnTo>
                  <a:lnTo>
                    <a:pt x="55840" y="0"/>
                  </a:lnTo>
                  <a:lnTo>
                    <a:pt x="49982" y="1267"/>
                  </a:lnTo>
                  <a:lnTo>
                    <a:pt x="37828" y="8319"/>
                  </a:lnTo>
                  <a:lnTo>
                    <a:pt x="19086" y="41044"/>
                  </a:lnTo>
                  <a:lnTo>
                    <a:pt x="8339" y="74445"/>
                  </a:lnTo>
                  <a:lnTo>
                    <a:pt x="975" y="114926"/>
                  </a:lnTo>
                  <a:lnTo>
                    <a:pt x="0" y="138562"/>
                  </a:lnTo>
                  <a:lnTo>
                    <a:pt x="55" y="163491"/>
                  </a:lnTo>
                  <a:lnTo>
                    <a:pt x="1503" y="189283"/>
                  </a:lnTo>
                  <a:lnTo>
                    <a:pt x="3879" y="215650"/>
                  </a:lnTo>
                  <a:lnTo>
                    <a:pt x="6874" y="242400"/>
                  </a:lnTo>
                  <a:lnTo>
                    <a:pt x="10283" y="269405"/>
                  </a:lnTo>
                  <a:lnTo>
                    <a:pt x="13965" y="296581"/>
                  </a:lnTo>
                  <a:lnTo>
                    <a:pt x="17832" y="323871"/>
                  </a:lnTo>
                  <a:lnTo>
                    <a:pt x="25891" y="367363"/>
                  </a:lnTo>
                  <a:lnTo>
                    <a:pt x="36480" y="410207"/>
                  </a:lnTo>
                  <a:lnTo>
                    <a:pt x="44615" y="43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283"/>
          <p:cNvGrpSpPr/>
          <p:nvPr/>
        </p:nvGrpSpPr>
        <p:grpSpPr>
          <a:xfrm>
            <a:off x="3751029" y="1608134"/>
            <a:ext cx="287572" cy="594434"/>
            <a:chOff x="3751029" y="1608134"/>
            <a:chExt cx="287572" cy="594434"/>
          </a:xfrm>
        </p:grpSpPr>
        <p:sp>
          <p:nvSpPr>
            <p:cNvPr id="486" name="SMARTInkShape-1511"/>
            <p:cNvSpPr/>
            <p:nvPr>
              <p:custDataLst>
                <p:tags r:id="rId66"/>
              </p:custDataLst>
            </p:nvPr>
          </p:nvSpPr>
          <p:spPr>
            <a:xfrm>
              <a:off x="3822700" y="1905000"/>
              <a:ext cx="31751" cy="3372"/>
            </a:xfrm>
            <a:custGeom>
              <a:avLst/>
              <a:gdLst/>
              <a:ahLst/>
              <a:cxnLst/>
              <a:rect l="0" t="0" r="0" b="0"/>
              <a:pathLst>
                <a:path w="31751" h="3372">
                  <a:moveTo>
                    <a:pt x="31750" y="0"/>
                  </a:moveTo>
                  <a:lnTo>
                    <a:pt x="31750" y="0"/>
                  </a:lnTo>
                  <a:lnTo>
                    <a:pt x="21637" y="3371"/>
                  </a:lnTo>
                  <a:lnTo>
                    <a:pt x="12909" y="31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512"/>
            <p:cNvSpPr/>
            <p:nvPr>
              <p:custDataLst>
                <p:tags r:id="rId67"/>
              </p:custDataLst>
            </p:nvPr>
          </p:nvSpPr>
          <p:spPr>
            <a:xfrm>
              <a:off x="3778250" y="1608134"/>
              <a:ext cx="122626" cy="214317"/>
            </a:xfrm>
            <a:custGeom>
              <a:avLst/>
              <a:gdLst/>
              <a:ahLst/>
              <a:cxnLst/>
              <a:rect l="0" t="0" r="0" b="0"/>
              <a:pathLst>
                <a:path w="122626" h="214317">
                  <a:moveTo>
                    <a:pt x="0" y="36516"/>
                  </a:moveTo>
                  <a:lnTo>
                    <a:pt x="0" y="36516"/>
                  </a:lnTo>
                  <a:lnTo>
                    <a:pt x="0" y="33145"/>
                  </a:lnTo>
                  <a:lnTo>
                    <a:pt x="10139" y="20615"/>
                  </a:lnTo>
                  <a:lnTo>
                    <a:pt x="17676" y="12751"/>
                  </a:lnTo>
                  <a:lnTo>
                    <a:pt x="36595" y="3761"/>
                  </a:lnTo>
                  <a:lnTo>
                    <a:pt x="60075" y="0"/>
                  </a:lnTo>
                  <a:lnTo>
                    <a:pt x="88277" y="2256"/>
                  </a:lnTo>
                  <a:lnTo>
                    <a:pt x="104851" y="11176"/>
                  </a:lnTo>
                  <a:lnTo>
                    <a:pt x="112234" y="17506"/>
                  </a:lnTo>
                  <a:lnTo>
                    <a:pt x="120437" y="32065"/>
                  </a:lnTo>
                  <a:lnTo>
                    <a:pt x="122625" y="39899"/>
                  </a:lnTo>
                  <a:lnTo>
                    <a:pt x="121292" y="56129"/>
                  </a:lnTo>
                  <a:lnTo>
                    <a:pt x="105568" y="92915"/>
                  </a:lnTo>
                  <a:lnTo>
                    <a:pt x="79649" y="135857"/>
                  </a:lnTo>
                  <a:lnTo>
                    <a:pt x="56118" y="179063"/>
                  </a:lnTo>
                  <a:lnTo>
                    <a:pt x="55045" y="188300"/>
                  </a:lnTo>
                  <a:lnTo>
                    <a:pt x="55746" y="192738"/>
                  </a:lnTo>
                  <a:lnTo>
                    <a:pt x="57625" y="196403"/>
                  </a:lnTo>
                  <a:lnTo>
                    <a:pt x="63476" y="202357"/>
                  </a:lnTo>
                  <a:lnTo>
                    <a:pt x="82550" y="21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513"/>
            <p:cNvSpPr/>
            <p:nvPr>
              <p:custDataLst>
                <p:tags r:id="rId68"/>
              </p:custDataLst>
            </p:nvPr>
          </p:nvSpPr>
          <p:spPr>
            <a:xfrm>
              <a:off x="3793641" y="2146300"/>
              <a:ext cx="244960" cy="56268"/>
            </a:xfrm>
            <a:custGeom>
              <a:avLst/>
              <a:gdLst/>
              <a:ahLst/>
              <a:cxnLst/>
              <a:rect l="0" t="0" r="0" b="0"/>
              <a:pathLst>
                <a:path w="244960" h="56268">
                  <a:moveTo>
                    <a:pt x="3659" y="50800"/>
                  </a:moveTo>
                  <a:lnTo>
                    <a:pt x="3659" y="50800"/>
                  </a:lnTo>
                  <a:lnTo>
                    <a:pt x="288" y="54171"/>
                  </a:lnTo>
                  <a:lnTo>
                    <a:pt x="0" y="55164"/>
                  </a:lnTo>
                  <a:lnTo>
                    <a:pt x="515" y="55826"/>
                  </a:lnTo>
                  <a:lnTo>
                    <a:pt x="1563" y="56267"/>
                  </a:lnTo>
                  <a:lnTo>
                    <a:pt x="45212" y="41767"/>
                  </a:lnTo>
                  <a:lnTo>
                    <a:pt x="80924" y="30557"/>
                  </a:lnTo>
                  <a:lnTo>
                    <a:pt x="124076" y="18520"/>
                  </a:lnTo>
                  <a:lnTo>
                    <a:pt x="168656" y="8231"/>
                  </a:lnTo>
                  <a:lnTo>
                    <a:pt x="207283" y="3658"/>
                  </a:lnTo>
                  <a:lnTo>
                    <a:pt x="244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514"/>
            <p:cNvSpPr/>
            <p:nvPr>
              <p:custDataLst>
                <p:tags r:id="rId69"/>
              </p:custDataLst>
            </p:nvPr>
          </p:nvSpPr>
          <p:spPr>
            <a:xfrm>
              <a:off x="3751029" y="2044700"/>
              <a:ext cx="211372" cy="17727"/>
            </a:xfrm>
            <a:custGeom>
              <a:avLst/>
              <a:gdLst/>
              <a:ahLst/>
              <a:cxnLst/>
              <a:rect l="0" t="0" r="0" b="0"/>
              <a:pathLst>
                <a:path w="211372" h="17727">
                  <a:moveTo>
                    <a:pt x="8171" y="12700"/>
                  </a:moveTo>
                  <a:lnTo>
                    <a:pt x="8171" y="12700"/>
                  </a:lnTo>
                  <a:lnTo>
                    <a:pt x="1429" y="12700"/>
                  </a:lnTo>
                  <a:lnTo>
                    <a:pt x="148" y="13406"/>
                  </a:lnTo>
                  <a:lnTo>
                    <a:pt x="0" y="14581"/>
                  </a:lnTo>
                  <a:lnTo>
                    <a:pt x="607" y="16071"/>
                  </a:lnTo>
                  <a:lnTo>
                    <a:pt x="6926" y="17726"/>
                  </a:lnTo>
                  <a:lnTo>
                    <a:pt x="20318" y="17050"/>
                  </a:lnTo>
                  <a:lnTo>
                    <a:pt x="62413" y="9442"/>
                  </a:lnTo>
                  <a:lnTo>
                    <a:pt x="104245" y="4667"/>
                  </a:lnTo>
                  <a:lnTo>
                    <a:pt x="147297" y="2074"/>
                  </a:lnTo>
                  <a:lnTo>
                    <a:pt x="211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284"/>
          <p:cNvGrpSpPr/>
          <p:nvPr/>
        </p:nvGrpSpPr>
        <p:grpSpPr>
          <a:xfrm>
            <a:off x="3105150" y="1772533"/>
            <a:ext cx="365609" cy="532518"/>
            <a:chOff x="3105150" y="1772533"/>
            <a:chExt cx="365609" cy="532518"/>
          </a:xfrm>
        </p:grpSpPr>
        <p:sp>
          <p:nvSpPr>
            <p:cNvPr id="491" name="SMARTInkShape-1515"/>
            <p:cNvSpPr/>
            <p:nvPr>
              <p:custDataLst>
                <p:tags r:id="rId64"/>
              </p:custDataLst>
            </p:nvPr>
          </p:nvSpPr>
          <p:spPr>
            <a:xfrm>
              <a:off x="3374565" y="1772533"/>
              <a:ext cx="96194" cy="532518"/>
            </a:xfrm>
            <a:custGeom>
              <a:avLst/>
              <a:gdLst/>
              <a:ahLst/>
              <a:cxnLst/>
              <a:rect l="0" t="0" r="0" b="0"/>
              <a:pathLst>
                <a:path w="96194" h="532518">
                  <a:moveTo>
                    <a:pt x="92535" y="5467"/>
                  </a:moveTo>
                  <a:lnTo>
                    <a:pt x="92535" y="5467"/>
                  </a:lnTo>
                  <a:lnTo>
                    <a:pt x="95906" y="2096"/>
                  </a:lnTo>
                  <a:lnTo>
                    <a:pt x="96193" y="1103"/>
                  </a:lnTo>
                  <a:lnTo>
                    <a:pt x="95679" y="441"/>
                  </a:lnTo>
                  <a:lnTo>
                    <a:pt x="94631" y="0"/>
                  </a:lnTo>
                  <a:lnTo>
                    <a:pt x="86414" y="9491"/>
                  </a:lnTo>
                  <a:lnTo>
                    <a:pt x="59979" y="53443"/>
                  </a:lnTo>
                  <a:lnTo>
                    <a:pt x="43378" y="92825"/>
                  </a:lnTo>
                  <a:lnTo>
                    <a:pt x="29521" y="138360"/>
                  </a:lnTo>
                  <a:lnTo>
                    <a:pt x="18360" y="185013"/>
                  </a:lnTo>
                  <a:lnTo>
                    <a:pt x="13002" y="217910"/>
                  </a:lnTo>
                  <a:lnTo>
                    <a:pt x="8268" y="251345"/>
                  </a:lnTo>
                  <a:lnTo>
                    <a:pt x="5695" y="286902"/>
                  </a:lnTo>
                  <a:lnTo>
                    <a:pt x="4550" y="323166"/>
                  </a:lnTo>
                  <a:lnTo>
                    <a:pt x="4042" y="358098"/>
                  </a:lnTo>
                  <a:lnTo>
                    <a:pt x="3816" y="394320"/>
                  </a:lnTo>
                  <a:lnTo>
                    <a:pt x="3010" y="430174"/>
                  </a:lnTo>
                  <a:lnTo>
                    <a:pt x="0" y="476009"/>
                  </a:lnTo>
                  <a:lnTo>
                    <a:pt x="3017" y="520232"/>
                  </a:lnTo>
                  <a:lnTo>
                    <a:pt x="3635" y="53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516"/>
            <p:cNvSpPr/>
            <p:nvPr>
              <p:custDataLst>
                <p:tags r:id="rId65"/>
              </p:custDataLst>
            </p:nvPr>
          </p:nvSpPr>
          <p:spPr>
            <a:xfrm>
              <a:off x="3105150" y="1822450"/>
              <a:ext cx="298451" cy="241301"/>
            </a:xfrm>
            <a:custGeom>
              <a:avLst/>
              <a:gdLst/>
              <a:ahLst/>
              <a:cxnLst/>
              <a:rect l="0" t="0" r="0" b="0"/>
              <a:pathLst>
                <a:path w="298451" h="241301">
                  <a:moveTo>
                    <a:pt x="0" y="0"/>
                  </a:moveTo>
                  <a:lnTo>
                    <a:pt x="0" y="0"/>
                  </a:lnTo>
                  <a:lnTo>
                    <a:pt x="22322" y="3371"/>
                  </a:lnTo>
                  <a:lnTo>
                    <a:pt x="53651" y="22322"/>
                  </a:lnTo>
                  <a:lnTo>
                    <a:pt x="96487" y="60393"/>
                  </a:lnTo>
                  <a:lnTo>
                    <a:pt x="126609" y="93163"/>
                  </a:lnTo>
                  <a:lnTo>
                    <a:pt x="157165" y="127484"/>
                  </a:lnTo>
                  <a:lnTo>
                    <a:pt x="189561" y="159200"/>
                  </a:lnTo>
                  <a:lnTo>
                    <a:pt x="236161" y="198081"/>
                  </a:lnTo>
                  <a:lnTo>
                    <a:pt x="282487" y="230568"/>
                  </a:lnTo>
                  <a:lnTo>
                    <a:pt x="2984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285"/>
          <p:cNvGrpSpPr/>
          <p:nvPr/>
        </p:nvGrpSpPr>
        <p:grpSpPr>
          <a:xfrm>
            <a:off x="9108403" y="698108"/>
            <a:ext cx="1699298" cy="533793"/>
            <a:chOff x="9108403" y="698108"/>
            <a:chExt cx="1699298" cy="533793"/>
          </a:xfrm>
        </p:grpSpPr>
        <p:sp>
          <p:nvSpPr>
            <p:cNvPr id="494" name="SMARTInkShape-1517"/>
            <p:cNvSpPr/>
            <p:nvPr>
              <p:custDataLst>
                <p:tags r:id="rId53"/>
              </p:custDataLst>
            </p:nvPr>
          </p:nvSpPr>
          <p:spPr>
            <a:xfrm>
              <a:off x="10804329" y="1206500"/>
              <a:ext cx="3372" cy="25401"/>
            </a:xfrm>
            <a:custGeom>
              <a:avLst/>
              <a:gdLst/>
              <a:ahLst/>
              <a:cxnLst/>
              <a:rect l="0" t="0" r="0" b="0"/>
              <a:pathLst>
                <a:path w="3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226" y="14730"/>
                  </a:lnTo>
                  <a:lnTo>
                    <a:pt x="3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518"/>
            <p:cNvSpPr/>
            <p:nvPr>
              <p:custDataLst>
                <p:tags r:id="rId54"/>
              </p:custDataLst>
            </p:nvPr>
          </p:nvSpPr>
          <p:spPr>
            <a:xfrm>
              <a:off x="10560050" y="698108"/>
              <a:ext cx="85282" cy="508393"/>
            </a:xfrm>
            <a:custGeom>
              <a:avLst/>
              <a:gdLst/>
              <a:ahLst/>
              <a:cxnLst/>
              <a:rect l="0" t="0" r="0" b="0"/>
              <a:pathLst>
                <a:path w="85282" h="508393">
                  <a:moveTo>
                    <a:pt x="19050" y="6742"/>
                  </a:moveTo>
                  <a:lnTo>
                    <a:pt x="19050" y="6742"/>
                  </a:lnTo>
                  <a:lnTo>
                    <a:pt x="25793" y="0"/>
                  </a:lnTo>
                  <a:lnTo>
                    <a:pt x="32009" y="836"/>
                  </a:lnTo>
                  <a:lnTo>
                    <a:pt x="50210" y="9291"/>
                  </a:lnTo>
                  <a:lnTo>
                    <a:pt x="74144" y="33289"/>
                  </a:lnTo>
                  <a:lnTo>
                    <a:pt x="82342" y="52643"/>
                  </a:lnTo>
                  <a:lnTo>
                    <a:pt x="85281" y="73003"/>
                  </a:lnTo>
                  <a:lnTo>
                    <a:pt x="84234" y="93812"/>
                  </a:lnTo>
                  <a:lnTo>
                    <a:pt x="68380" y="131551"/>
                  </a:lnTo>
                  <a:lnTo>
                    <a:pt x="52809" y="170364"/>
                  </a:lnTo>
                  <a:lnTo>
                    <a:pt x="36824" y="213981"/>
                  </a:lnTo>
                  <a:lnTo>
                    <a:pt x="29046" y="259854"/>
                  </a:lnTo>
                  <a:lnTo>
                    <a:pt x="33222" y="290739"/>
                  </a:lnTo>
                  <a:lnTo>
                    <a:pt x="46569" y="337850"/>
                  </a:lnTo>
                  <a:lnTo>
                    <a:pt x="53701" y="375311"/>
                  </a:lnTo>
                  <a:lnTo>
                    <a:pt x="56469" y="422132"/>
                  </a:lnTo>
                  <a:lnTo>
                    <a:pt x="56695" y="431835"/>
                  </a:lnTo>
                  <a:lnTo>
                    <a:pt x="51303" y="450143"/>
                  </a:lnTo>
                  <a:lnTo>
                    <a:pt x="41147" y="466981"/>
                  </a:lnTo>
                  <a:lnTo>
                    <a:pt x="0" y="50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519"/>
            <p:cNvSpPr/>
            <p:nvPr>
              <p:custDataLst>
                <p:tags r:id="rId55"/>
              </p:custDataLst>
            </p:nvPr>
          </p:nvSpPr>
          <p:spPr>
            <a:xfrm>
              <a:off x="10365891" y="812800"/>
              <a:ext cx="42267" cy="361951"/>
            </a:xfrm>
            <a:custGeom>
              <a:avLst/>
              <a:gdLst/>
              <a:ahLst/>
              <a:cxnLst/>
              <a:rect l="0" t="0" r="0" b="0"/>
              <a:pathLst>
                <a:path w="42267" h="361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9020" y="37590"/>
                  </a:lnTo>
                  <a:lnTo>
                    <a:pt x="19437" y="82712"/>
                  </a:lnTo>
                  <a:lnTo>
                    <a:pt x="27370" y="120252"/>
                  </a:lnTo>
                  <a:lnTo>
                    <a:pt x="35599" y="160454"/>
                  </a:lnTo>
                  <a:lnTo>
                    <a:pt x="41843" y="201135"/>
                  </a:lnTo>
                  <a:lnTo>
                    <a:pt x="42266" y="240382"/>
                  </a:lnTo>
                  <a:lnTo>
                    <a:pt x="40103" y="275229"/>
                  </a:lnTo>
                  <a:lnTo>
                    <a:pt x="34673" y="305768"/>
                  </a:lnTo>
                  <a:lnTo>
                    <a:pt x="13814" y="351712"/>
                  </a:lnTo>
                  <a:lnTo>
                    <a:pt x="10009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520"/>
            <p:cNvSpPr/>
            <p:nvPr>
              <p:custDataLst>
                <p:tags r:id="rId56"/>
              </p:custDataLst>
            </p:nvPr>
          </p:nvSpPr>
          <p:spPr>
            <a:xfrm>
              <a:off x="10174465" y="1015154"/>
              <a:ext cx="85910" cy="102447"/>
            </a:xfrm>
            <a:custGeom>
              <a:avLst/>
              <a:gdLst/>
              <a:ahLst/>
              <a:cxnLst/>
              <a:rect l="0" t="0" r="0" b="0"/>
              <a:pathLst>
                <a:path w="85910" h="102447">
                  <a:moveTo>
                    <a:pt x="10935" y="13546"/>
                  </a:moveTo>
                  <a:lnTo>
                    <a:pt x="10935" y="13546"/>
                  </a:lnTo>
                  <a:lnTo>
                    <a:pt x="10935" y="52238"/>
                  </a:lnTo>
                  <a:lnTo>
                    <a:pt x="7172" y="62728"/>
                  </a:lnTo>
                  <a:lnTo>
                    <a:pt x="882" y="74685"/>
                  </a:lnTo>
                  <a:lnTo>
                    <a:pt x="0" y="77589"/>
                  </a:lnTo>
                  <a:lnTo>
                    <a:pt x="117" y="78113"/>
                  </a:lnTo>
                  <a:lnTo>
                    <a:pt x="28786" y="37811"/>
                  </a:lnTo>
                  <a:lnTo>
                    <a:pt x="59697" y="5296"/>
                  </a:lnTo>
                  <a:lnTo>
                    <a:pt x="64608" y="1696"/>
                  </a:lnTo>
                  <a:lnTo>
                    <a:pt x="69297" y="1"/>
                  </a:lnTo>
                  <a:lnTo>
                    <a:pt x="78265" y="0"/>
                  </a:lnTo>
                  <a:lnTo>
                    <a:pt x="81221" y="3104"/>
                  </a:lnTo>
                  <a:lnTo>
                    <a:pt x="84508" y="14079"/>
                  </a:lnTo>
                  <a:lnTo>
                    <a:pt x="85909" y="48485"/>
                  </a:lnTo>
                  <a:lnTo>
                    <a:pt x="81328" y="93051"/>
                  </a:lnTo>
                  <a:lnTo>
                    <a:pt x="80785" y="102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521"/>
            <p:cNvSpPr/>
            <p:nvPr>
              <p:custDataLst>
                <p:tags r:id="rId57"/>
              </p:custDataLst>
            </p:nvPr>
          </p:nvSpPr>
          <p:spPr>
            <a:xfrm>
              <a:off x="9966372" y="815492"/>
              <a:ext cx="117429" cy="251309"/>
            </a:xfrm>
            <a:custGeom>
              <a:avLst/>
              <a:gdLst/>
              <a:ahLst/>
              <a:cxnLst/>
              <a:rect l="0" t="0" r="0" b="0"/>
              <a:pathLst>
                <a:path w="117429" h="251309">
                  <a:moveTo>
                    <a:pt x="117428" y="3658"/>
                  </a:moveTo>
                  <a:lnTo>
                    <a:pt x="117428" y="3658"/>
                  </a:lnTo>
                  <a:lnTo>
                    <a:pt x="117426" y="287"/>
                  </a:lnTo>
                  <a:lnTo>
                    <a:pt x="116017" y="0"/>
                  </a:lnTo>
                  <a:lnTo>
                    <a:pt x="110685" y="1562"/>
                  </a:lnTo>
                  <a:lnTo>
                    <a:pt x="93010" y="16521"/>
                  </a:lnTo>
                  <a:lnTo>
                    <a:pt x="66116" y="62068"/>
                  </a:lnTo>
                  <a:lnTo>
                    <a:pt x="42565" y="104142"/>
                  </a:lnTo>
                  <a:lnTo>
                    <a:pt x="19124" y="148593"/>
                  </a:lnTo>
                  <a:lnTo>
                    <a:pt x="4025" y="194376"/>
                  </a:lnTo>
                  <a:lnTo>
                    <a:pt x="0" y="217068"/>
                  </a:lnTo>
                  <a:lnTo>
                    <a:pt x="1972" y="232798"/>
                  </a:lnTo>
                  <a:lnTo>
                    <a:pt x="9478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522"/>
            <p:cNvSpPr/>
            <p:nvPr>
              <p:custDataLst>
                <p:tags r:id="rId58"/>
              </p:custDataLst>
            </p:nvPr>
          </p:nvSpPr>
          <p:spPr>
            <a:xfrm>
              <a:off x="9855200" y="800100"/>
              <a:ext cx="222251" cy="255739"/>
            </a:xfrm>
            <a:custGeom>
              <a:avLst/>
              <a:gdLst/>
              <a:ahLst/>
              <a:cxnLst/>
              <a:rect l="0" t="0" r="0" b="0"/>
              <a:pathLst>
                <a:path w="222251" h="255739">
                  <a:moveTo>
                    <a:pt x="0" y="0"/>
                  </a:moveTo>
                  <a:lnTo>
                    <a:pt x="0" y="0"/>
                  </a:lnTo>
                  <a:lnTo>
                    <a:pt x="21047" y="12209"/>
                  </a:lnTo>
                  <a:lnTo>
                    <a:pt x="59348" y="48822"/>
                  </a:lnTo>
                  <a:lnTo>
                    <a:pt x="92451" y="88706"/>
                  </a:lnTo>
                  <a:lnTo>
                    <a:pt x="131502" y="131803"/>
                  </a:lnTo>
                  <a:lnTo>
                    <a:pt x="164631" y="174441"/>
                  </a:lnTo>
                  <a:lnTo>
                    <a:pt x="197385" y="217405"/>
                  </a:lnTo>
                  <a:lnTo>
                    <a:pt x="211197" y="232091"/>
                  </a:lnTo>
                  <a:lnTo>
                    <a:pt x="218976" y="247587"/>
                  </a:lnTo>
                  <a:lnTo>
                    <a:pt x="221280" y="255549"/>
                  </a:lnTo>
                  <a:lnTo>
                    <a:pt x="221604" y="255738"/>
                  </a:lnTo>
                  <a:lnTo>
                    <a:pt x="2222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523"/>
            <p:cNvSpPr/>
            <p:nvPr>
              <p:custDataLst>
                <p:tags r:id="rId59"/>
              </p:custDataLst>
            </p:nvPr>
          </p:nvSpPr>
          <p:spPr>
            <a:xfrm>
              <a:off x="9607550" y="10795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1045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524"/>
            <p:cNvSpPr/>
            <p:nvPr>
              <p:custDataLst>
                <p:tags r:id="rId60"/>
              </p:custDataLst>
            </p:nvPr>
          </p:nvSpPr>
          <p:spPr>
            <a:xfrm>
              <a:off x="9487837" y="1005892"/>
              <a:ext cx="71479" cy="61828"/>
            </a:xfrm>
            <a:custGeom>
              <a:avLst/>
              <a:gdLst/>
              <a:ahLst/>
              <a:cxnLst/>
              <a:rect l="0" t="0" r="0" b="0"/>
              <a:pathLst>
                <a:path w="71479" h="61828">
                  <a:moveTo>
                    <a:pt x="5413" y="10108"/>
                  </a:moveTo>
                  <a:lnTo>
                    <a:pt x="5413" y="10108"/>
                  </a:lnTo>
                  <a:lnTo>
                    <a:pt x="5413" y="13479"/>
                  </a:lnTo>
                  <a:lnTo>
                    <a:pt x="7294" y="17016"/>
                  </a:lnTo>
                  <a:lnTo>
                    <a:pt x="8783" y="18946"/>
                  </a:lnTo>
                  <a:lnTo>
                    <a:pt x="8557" y="28618"/>
                  </a:lnTo>
                  <a:lnTo>
                    <a:pt x="2227" y="59271"/>
                  </a:lnTo>
                  <a:lnTo>
                    <a:pt x="1170" y="61228"/>
                  </a:lnTo>
                  <a:lnTo>
                    <a:pt x="468" y="61827"/>
                  </a:lnTo>
                  <a:lnTo>
                    <a:pt x="0" y="61520"/>
                  </a:lnTo>
                  <a:lnTo>
                    <a:pt x="2712" y="54347"/>
                  </a:lnTo>
                  <a:lnTo>
                    <a:pt x="39188" y="6958"/>
                  </a:lnTo>
                  <a:lnTo>
                    <a:pt x="50071" y="238"/>
                  </a:lnTo>
                  <a:lnTo>
                    <a:pt x="52823" y="0"/>
                  </a:lnTo>
                  <a:lnTo>
                    <a:pt x="57765" y="1617"/>
                  </a:lnTo>
                  <a:lnTo>
                    <a:pt x="62312" y="6570"/>
                  </a:lnTo>
                  <a:lnTo>
                    <a:pt x="70980" y="24618"/>
                  </a:lnTo>
                  <a:lnTo>
                    <a:pt x="71478" y="34431"/>
                  </a:lnTo>
                  <a:lnTo>
                    <a:pt x="68913" y="4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525"/>
            <p:cNvSpPr/>
            <p:nvPr>
              <p:custDataLst>
                <p:tags r:id="rId61"/>
              </p:custDataLst>
            </p:nvPr>
          </p:nvSpPr>
          <p:spPr>
            <a:xfrm>
              <a:off x="9418858" y="835130"/>
              <a:ext cx="80743" cy="218971"/>
            </a:xfrm>
            <a:custGeom>
              <a:avLst/>
              <a:gdLst/>
              <a:ahLst/>
              <a:cxnLst/>
              <a:rect l="0" t="0" r="0" b="0"/>
              <a:pathLst>
                <a:path w="80743" h="218971">
                  <a:moveTo>
                    <a:pt x="80742" y="9420"/>
                  </a:moveTo>
                  <a:lnTo>
                    <a:pt x="80742" y="9420"/>
                  </a:lnTo>
                  <a:lnTo>
                    <a:pt x="71903" y="582"/>
                  </a:lnTo>
                  <a:lnTo>
                    <a:pt x="68499" y="0"/>
                  </a:lnTo>
                  <a:lnTo>
                    <a:pt x="59073" y="1235"/>
                  </a:lnTo>
                  <a:lnTo>
                    <a:pt x="41866" y="9268"/>
                  </a:lnTo>
                  <a:lnTo>
                    <a:pt x="22159" y="25330"/>
                  </a:lnTo>
                  <a:lnTo>
                    <a:pt x="9683" y="42827"/>
                  </a:lnTo>
                  <a:lnTo>
                    <a:pt x="1910" y="65571"/>
                  </a:lnTo>
                  <a:lnTo>
                    <a:pt x="0" y="90890"/>
                  </a:lnTo>
                  <a:lnTo>
                    <a:pt x="3804" y="137698"/>
                  </a:lnTo>
                  <a:lnTo>
                    <a:pt x="7590" y="180759"/>
                  </a:lnTo>
                  <a:lnTo>
                    <a:pt x="6603" y="195638"/>
                  </a:lnTo>
                  <a:lnTo>
                    <a:pt x="10892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526"/>
            <p:cNvSpPr/>
            <p:nvPr>
              <p:custDataLst>
                <p:tags r:id="rId62"/>
              </p:custDataLst>
            </p:nvPr>
          </p:nvSpPr>
          <p:spPr>
            <a:xfrm>
              <a:off x="9335383" y="807333"/>
              <a:ext cx="62618" cy="100718"/>
            </a:xfrm>
            <a:custGeom>
              <a:avLst/>
              <a:gdLst/>
              <a:ahLst/>
              <a:cxnLst/>
              <a:rect l="0" t="0" r="0" b="0"/>
              <a:pathLst>
                <a:path w="62618" h="1007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3793" y="15911"/>
                  </a:lnTo>
                  <a:lnTo>
                    <a:pt x="35081" y="58226"/>
                  </a:lnTo>
                  <a:lnTo>
                    <a:pt x="62617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527"/>
            <p:cNvSpPr/>
            <p:nvPr>
              <p:custDataLst>
                <p:tags r:id="rId63"/>
              </p:custDataLst>
            </p:nvPr>
          </p:nvSpPr>
          <p:spPr>
            <a:xfrm>
              <a:off x="9108403" y="743651"/>
              <a:ext cx="105448" cy="304100"/>
            </a:xfrm>
            <a:custGeom>
              <a:avLst/>
              <a:gdLst/>
              <a:ahLst/>
              <a:cxnLst/>
              <a:rect l="0" t="0" r="0" b="0"/>
              <a:pathLst>
                <a:path w="105448" h="304100">
                  <a:moveTo>
                    <a:pt x="80047" y="31049"/>
                  </a:moveTo>
                  <a:lnTo>
                    <a:pt x="80047" y="31049"/>
                  </a:lnTo>
                  <a:lnTo>
                    <a:pt x="80047" y="27678"/>
                  </a:lnTo>
                  <a:lnTo>
                    <a:pt x="83417" y="18840"/>
                  </a:lnTo>
                  <a:lnTo>
                    <a:pt x="92256" y="7284"/>
                  </a:lnTo>
                  <a:lnTo>
                    <a:pt x="97938" y="2848"/>
                  </a:lnTo>
                  <a:lnTo>
                    <a:pt x="100440" y="1665"/>
                  </a:lnTo>
                  <a:lnTo>
                    <a:pt x="101406" y="876"/>
                  </a:lnTo>
                  <a:lnTo>
                    <a:pt x="101339" y="351"/>
                  </a:lnTo>
                  <a:lnTo>
                    <a:pt x="100594" y="0"/>
                  </a:lnTo>
                  <a:lnTo>
                    <a:pt x="82685" y="12991"/>
                  </a:lnTo>
                  <a:lnTo>
                    <a:pt x="51667" y="48198"/>
                  </a:lnTo>
                  <a:lnTo>
                    <a:pt x="31685" y="82180"/>
                  </a:lnTo>
                  <a:lnTo>
                    <a:pt x="14808" y="119391"/>
                  </a:lnTo>
                  <a:lnTo>
                    <a:pt x="2604" y="154743"/>
                  </a:lnTo>
                  <a:lnTo>
                    <a:pt x="0" y="185508"/>
                  </a:lnTo>
                  <a:lnTo>
                    <a:pt x="4960" y="213292"/>
                  </a:lnTo>
                  <a:lnTo>
                    <a:pt x="24325" y="252028"/>
                  </a:lnTo>
                  <a:lnTo>
                    <a:pt x="42346" y="275077"/>
                  </a:lnTo>
                  <a:lnTo>
                    <a:pt x="65878" y="289554"/>
                  </a:lnTo>
                  <a:lnTo>
                    <a:pt x="105447" y="304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286"/>
          <p:cNvGrpSpPr/>
          <p:nvPr/>
        </p:nvGrpSpPr>
        <p:grpSpPr>
          <a:xfrm>
            <a:off x="8197850" y="996950"/>
            <a:ext cx="508001" cy="101601"/>
            <a:chOff x="8197850" y="996950"/>
            <a:chExt cx="508001" cy="101601"/>
          </a:xfrm>
        </p:grpSpPr>
        <p:sp>
          <p:nvSpPr>
            <p:cNvPr id="506" name="SMARTInkShape-1528"/>
            <p:cNvSpPr/>
            <p:nvPr>
              <p:custDataLst>
                <p:tags r:id="rId50"/>
              </p:custDataLst>
            </p:nvPr>
          </p:nvSpPr>
          <p:spPr>
            <a:xfrm>
              <a:off x="8629650" y="102870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72829" y="10113"/>
                  </a:lnTo>
                  <a:lnTo>
                    <a:pt x="53878" y="2988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529"/>
            <p:cNvSpPr/>
            <p:nvPr>
              <p:custDataLst>
                <p:tags r:id="rId51"/>
              </p:custDataLst>
            </p:nvPr>
          </p:nvSpPr>
          <p:spPr>
            <a:xfrm>
              <a:off x="8439150" y="9969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44845" y="17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530"/>
            <p:cNvSpPr/>
            <p:nvPr>
              <p:custDataLst>
                <p:tags r:id="rId52"/>
              </p:custDataLst>
            </p:nvPr>
          </p:nvSpPr>
          <p:spPr>
            <a:xfrm>
              <a:off x="8197850" y="9969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18510" y="1881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287"/>
          <p:cNvGrpSpPr/>
          <p:nvPr/>
        </p:nvGrpSpPr>
        <p:grpSpPr>
          <a:xfrm>
            <a:off x="6341598" y="680333"/>
            <a:ext cx="1589553" cy="411868"/>
            <a:chOff x="6341598" y="680333"/>
            <a:chExt cx="1589553" cy="411868"/>
          </a:xfrm>
        </p:grpSpPr>
        <p:sp>
          <p:nvSpPr>
            <p:cNvPr id="510" name="SMARTInkShape-1531"/>
            <p:cNvSpPr/>
            <p:nvPr>
              <p:custDataLst>
                <p:tags r:id="rId39"/>
              </p:custDataLst>
            </p:nvPr>
          </p:nvSpPr>
          <p:spPr>
            <a:xfrm>
              <a:off x="7861300" y="10096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4571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532"/>
            <p:cNvSpPr/>
            <p:nvPr>
              <p:custDataLst>
                <p:tags r:id="rId40"/>
              </p:custDataLst>
            </p:nvPr>
          </p:nvSpPr>
          <p:spPr>
            <a:xfrm>
              <a:off x="7639050" y="98425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3491" y="0"/>
                  </a:lnTo>
                  <a:lnTo>
                    <a:pt x="55054" y="0"/>
                  </a:lnTo>
                  <a:lnTo>
                    <a:pt x="55752" y="1411"/>
                  </a:lnTo>
                  <a:lnTo>
                    <a:pt x="56528" y="6742"/>
                  </a:lnTo>
                  <a:lnTo>
                    <a:pt x="38228" y="46453"/>
                  </a:lnTo>
                  <a:lnTo>
                    <a:pt x="28279" y="6509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533"/>
            <p:cNvSpPr/>
            <p:nvPr>
              <p:custDataLst>
                <p:tags r:id="rId41"/>
              </p:custDataLst>
            </p:nvPr>
          </p:nvSpPr>
          <p:spPr>
            <a:xfrm>
              <a:off x="7429500" y="685800"/>
              <a:ext cx="74672" cy="349251"/>
            </a:xfrm>
            <a:custGeom>
              <a:avLst/>
              <a:gdLst/>
              <a:ahLst/>
              <a:cxnLst/>
              <a:rect l="0" t="0" r="0" b="0"/>
              <a:pathLst>
                <a:path w="74672" h="34925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8797" y="5775"/>
                  </a:lnTo>
                  <a:lnTo>
                    <a:pt x="47941" y="49527"/>
                  </a:lnTo>
                  <a:lnTo>
                    <a:pt x="63829" y="95186"/>
                  </a:lnTo>
                  <a:lnTo>
                    <a:pt x="73289" y="132851"/>
                  </a:lnTo>
                  <a:lnTo>
                    <a:pt x="74671" y="173110"/>
                  </a:lnTo>
                  <a:lnTo>
                    <a:pt x="69876" y="213110"/>
                  </a:lnTo>
                  <a:lnTo>
                    <a:pt x="60689" y="249702"/>
                  </a:lnTo>
                  <a:lnTo>
                    <a:pt x="45787" y="282899"/>
                  </a:lnTo>
                  <a:lnTo>
                    <a:pt x="21327" y="32182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534"/>
            <p:cNvSpPr/>
            <p:nvPr>
              <p:custDataLst>
                <p:tags r:id="rId42"/>
              </p:custDataLst>
            </p:nvPr>
          </p:nvSpPr>
          <p:spPr>
            <a:xfrm>
              <a:off x="7289800" y="921972"/>
              <a:ext cx="95251" cy="86463"/>
            </a:xfrm>
            <a:custGeom>
              <a:avLst/>
              <a:gdLst/>
              <a:ahLst/>
              <a:cxnLst/>
              <a:rect l="0" t="0" r="0" b="0"/>
              <a:pathLst>
                <a:path w="95251" h="86463">
                  <a:moveTo>
                    <a:pt x="0" y="17828"/>
                  </a:moveTo>
                  <a:lnTo>
                    <a:pt x="0" y="17828"/>
                  </a:lnTo>
                  <a:lnTo>
                    <a:pt x="14748" y="4963"/>
                  </a:lnTo>
                  <a:lnTo>
                    <a:pt x="22076" y="1527"/>
                  </a:lnTo>
                  <a:lnTo>
                    <a:pt x="30037" y="0"/>
                  </a:lnTo>
                  <a:lnTo>
                    <a:pt x="38279" y="1202"/>
                  </a:lnTo>
                  <a:lnTo>
                    <a:pt x="42452" y="2511"/>
                  </a:lnTo>
                  <a:lnTo>
                    <a:pt x="48971" y="7728"/>
                  </a:lnTo>
                  <a:lnTo>
                    <a:pt x="51698" y="11095"/>
                  </a:lnTo>
                  <a:lnTo>
                    <a:pt x="51398" y="16161"/>
                  </a:lnTo>
                  <a:lnTo>
                    <a:pt x="45421" y="29317"/>
                  </a:lnTo>
                  <a:lnTo>
                    <a:pt x="9529" y="75636"/>
                  </a:lnTo>
                  <a:lnTo>
                    <a:pt x="8469" y="77534"/>
                  </a:lnTo>
                  <a:lnTo>
                    <a:pt x="9174" y="79504"/>
                  </a:lnTo>
                  <a:lnTo>
                    <a:pt x="13719" y="83575"/>
                  </a:lnTo>
                  <a:lnTo>
                    <a:pt x="27584" y="86462"/>
                  </a:lnTo>
                  <a:lnTo>
                    <a:pt x="57006" y="81663"/>
                  </a:lnTo>
                  <a:lnTo>
                    <a:pt x="95250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535"/>
            <p:cNvSpPr/>
            <p:nvPr>
              <p:custDataLst>
                <p:tags r:id="rId43"/>
              </p:custDataLst>
            </p:nvPr>
          </p:nvSpPr>
          <p:spPr>
            <a:xfrm>
              <a:off x="7092950" y="719315"/>
              <a:ext cx="133351" cy="271286"/>
            </a:xfrm>
            <a:custGeom>
              <a:avLst/>
              <a:gdLst/>
              <a:ahLst/>
              <a:cxnLst/>
              <a:rect l="0" t="0" r="0" b="0"/>
              <a:pathLst>
                <a:path w="133351" h="271286">
                  <a:moveTo>
                    <a:pt x="133350" y="10935"/>
                  </a:moveTo>
                  <a:lnTo>
                    <a:pt x="133350" y="10935"/>
                  </a:lnTo>
                  <a:lnTo>
                    <a:pt x="129979" y="4193"/>
                  </a:lnTo>
                  <a:lnTo>
                    <a:pt x="127574" y="2207"/>
                  </a:lnTo>
                  <a:lnTo>
                    <a:pt x="121140" y="0"/>
                  </a:lnTo>
                  <a:lnTo>
                    <a:pt x="111697" y="4664"/>
                  </a:lnTo>
                  <a:lnTo>
                    <a:pt x="106212" y="8871"/>
                  </a:lnTo>
                  <a:lnTo>
                    <a:pt x="80796" y="47451"/>
                  </a:lnTo>
                  <a:lnTo>
                    <a:pt x="54671" y="91918"/>
                  </a:lnTo>
                  <a:lnTo>
                    <a:pt x="39819" y="124303"/>
                  </a:lnTo>
                  <a:lnTo>
                    <a:pt x="24282" y="159393"/>
                  </a:lnTo>
                  <a:lnTo>
                    <a:pt x="10792" y="194039"/>
                  </a:lnTo>
                  <a:lnTo>
                    <a:pt x="3198" y="235227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536"/>
            <p:cNvSpPr/>
            <p:nvPr>
              <p:custDataLst>
                <p:tags r:id="rId44"/>
              </p:custDataLst>
            </p:nvPr>
          </p:nvSpPr>
          <p:spPr>
            <a:xfrm>
              <a:off x="7016750" y="727762"/>
              <a:ext cx="203201" cy="237439"/>
            </a:xfrm>
            <a:custGeom>
              <a:avLst/>
              <a:gdLst/>
              <a:ahLst/>
              <a:cxnLst/>
              <a:rect l="0" t="0" r="0" b="0"/>
              <a:pathLst>
                <a:path w="203201" h="237439">
                  <a:moveTo>
                    <a:pt x="0" y="8838"/>
                  </a:moveTo>
                  <a:lnTo>
                    <a:pt x="0" y="8838"/>
                  </a:lnTo>
                  <a:lnTo>
                    <a:pt x="8838" y="0"/>
                  </a:lnTo>
                  <a:lnTo>
                    <a:pt x="12243" y="829"/>
                  </a:lnTo>
                  <a:lnTo>
                    <a:pt x="21669" y="7395"/>
                  </a:lnTo>
                  <a:lnTo>
                    <a:pt x="55812" y="45477"/>
                  </a:lnTo>
                  <a:lnTo>
                    <a:pt x="90384" y="89858"/>
                  </a:lnTo>
                  <a:lnTo>
                    <a:pt x="114960" y="122223"/>
                  </a:lnTo>
                  <a:lnTo>
                    <a:pt x="149223" y="168806"/>
                  </a:lnTo>
                  <a:lnTo>
                    <a:pt x="181563" y="215832"/>
                  </a:lnTo>
                  <a:lnTo>
                    <a:pt x="203200" y="23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537"/>
            <p:cNvSpPr/>
            <p:nvPr>
              <p:custDataLst>
                <p:tags r:id="rId45"/>
              </p:custDataLst>
            </p:nvPr>
          </p:nvSpPr>
          <p:spPr>
            <a:xfrm>
              <a:off x="6807200" y="10033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63498" y="10113"/>
                  </a:lnTo>
                  <a:lnTo>
                    <a:pt x="56758" y="26515"/>
                  </a:lnTo>
                  <a:lnTo>
                    <a:pt x="15703" y="7286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538"/>
            <p:cNvSpPr/>
            <p:nvPr>
              <p:custDataLst>
                <p:tags r:id="rId46"/>
              </p:custDataLst>
            </p:nvPr>
          </p:nvSpPr>
          <p:spPr>
            <a:xfrm>
              <a:off x="6714641" y="935144"/>
              <a:ext cx="79860" cy="86438"/>
            </a:xfrm>
            <a:custGeom>
              <a:avLst/>
              <a:gdLst/>
              <a:ahLst/>
              <a:cxnLst/>
              <a:rect l="0" t="0" r="0" b="0"/>
              <a:pathLst>
                <a:path w="79860" h="86438">
                  <a:moveTo>
                    <a:pt x="3659" y="23706"/>
                  </a:moveTo>
                  <a:lnTo>
                    <a:pt x="3659" y="23706"/>
                  </a:lnTo>
                  <a:lnTo>
                    <a:pt x="288" y="20335"/>
                  </a:lnTo>
                  <a:lnTo>
                    <a:pt x="0" y="17931"/>
                  </a:lnTo>
                  <a:lnTo>
                    <a:pt x="1563" y="11497"/>
                  </a:lnTo>
                  <a:lnTo>
                    <a:pt x="6491" y="5815"/>
                  </a:lnTo>
                  <a:lnTo>
                    <a:pt x="9780" y="3312"/>
                  </a:lnTo>
                  <a:lnTo>
                    <a:pt x="19080" y="531"/>
                  </a:lnTo>
                  <a:lnTo>
                    <a:pt x="30268" y="0"/>
                  </a:lnTo>
                  <a:lnTo>
                    <a:pt x="52816" y="5409"/>
                  </a:lnTo>
                  <a:lnTo>
                    <a:pt x="57597" y="7275"/>
                  </a:lnTo>
                  <a:lnTo>
                    <a:pt x="60079" y="10635"/>
                  </a:lnTo>
                  <a:lnTo>
                    <a:pt x="61027" y="14992"/>
                  </a:lnTo>
                  <a:lnTo>
                    <a:pt x="60955" y="20013"/>
                  </a:lnTo>
                  <a:lnTo>
                    <a:pt x="55229" y="31237"/>
                  </a:lnTo>
                  <a:lnTo>
                    <a:pt x="28324" y="61256"/>
                  </a:lnTo>
                  <a:lnTo>
                    <a:pt x="9158" y="78448"/>
                  </a:lnTo>
                  <a:lnTo>
                    <a:pt x="4744" y="85476"/>
                  </a:lnTo>
                  <a:lnTo>
                    <a:pt x="9786" y="86437"/>
                  </a:lnTo>
                  <a:lnTo>
                    <a:pt x="26406" y="85097"/>
                  </a:lnTo>
                  <a:lnTo>
                    <a:pt x="79859" y="6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539"/>
            <p:cNvSpPr/>
            <p:nvPr>
              <p:custDataLst>
                <p:tags r:id="rId47"/>
              </p:custDataLst>
            </p:nvPr>
          </p:nvSpPr>
          <p:spPr>
            <a:xfrm>
              <a:off x="6620094" y="718694"/>
              <a:ext cx="72807" cy="240157"/>
            </a:xfrm>
            <a:custGeom>
              <a:avLst/>
              <a:gdLst/>
              <a:ahLst/>
              <a:cxnLst/>
              <a:rect l="0" t="0" r="0" b="0"/>
              <a:pathLst>
                <a:path w="72807" h="240157">
                  <a:moveTo>
                    <a:pt x="72806" y="11556"/>
                  </a:moveTo>
                  <a:lnTo>
                    <a:pt x="72806" y="11556"/>
                  </a:lnTo>
                  <a:lnTo>
                    <a:pt x="67030" y="6486"/>
                  </a:lnTo>
                  <a:lnTo>
                    <a:pt x="57610" y="1430"/>
                  </a:lnTo>
                  <a:lnTo>
                    <a:pt x="52411" y="0"/>
                  </a:lnTo>
                  <a:lnTo>
                    <a:pt x="45867" y="3127"/>
                  </a:lnTo>
                  <a:lnTo>
                    <a:pt x="26797" y="16633"/>
                  </a:lnTo>
                  <a:lnTo>
                    <a:pt x="18726" y="30275"/>
                  </a:lnTo>
                  <a:lnTo>
                    <a:pt x="7795" y="67778"/>
                  </a:lnTo>
                  <a:lnTo>
                    <a:pt x="3206" y="113521"/>
                  </a:lnTo>
                  <a:lnTo>
                    <a:pt x="0" y="157260"/>
                  </a:lnTo>
                  <a:lnTo>
                    <a:pt x="3271" y="204702"/>
                  </a:lnTo>
                  <a:lnTo>
                    <a:pt x="9306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540"/>
            <p:cNvSpPr/>
            <p:nvPr>
              <p:custDataLst>
                <p:tags r:id="rId48"/>
              </p:custDataLst>
            </p:nvPr>
          </p:nvSpPr>
          <p:spPr>
            <a:xfrm>
              <a:off x="6521712" y="718433"/>
              <a:ext cx="107689" cy="113418"/>
            </a:xfrm>
            <a:custGeom>
              <a:avLst/>
              <a:gdLst/>
              <a:ahLst/>
              <a:cxnLst/>
              <a:rect l="0" t="0" r="0" b="0"/>
              <a:pathLst>
                <a:path w="107689" h="113418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326" y="411"/>
                  </a:lnTo>
                  <a:lnTo>
                    <a:pt x="0" y="2749"/>
                  </a:lnTo>
                  <a:lnTo>
                    <a:pt x="3187" y="18146"/>
                  </a:lnTo>
                  <a:lnTo>
                    <a:pt x="18712" y="40582"/>
                  </a:lnTo>
                  <a:lnTo>
                    <a:pt x="65720" y="86872"/>
                  </a:lnTo>
                  <a:lnTo>
                    <a:pt x="107688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541"/>
            <p:cNvSpPr/>
            <p:nvPr>
              <p:custDataLst>
                <p:tags r:id="rId49"/>
              </p:custDataLst>
            </p:nvPr>
          </p:nvSpPr>
          <p:spPr>
            <a:xfrm>
              <a:off x="6341598" y="680333"/>
              <a:ext cx="110003" cy="322968"/>
            </a:xfrm>
            <a:custGeom>
              <a:avLst/>
              <a:gdLst/>
              <a:ahLst/>
              <a:cxnLst/>
              <a:rect l="0" t="0" r="0" b="0"/>
              <a:pathLst>
                <a:path w="110003" h="322968">
                  <a:moveTo>
                    <a:pt x="84602" y="5467"/>
                  </a:moveTo>
                  <a:lnTo>
                    <a:pt x="84602" y="5467"/>
                  </a:lnTo>
                  <a:lnTo>
                    <a:pt x="84602" y="2096"/>
                  </a:lnTo>
                  <a:lnTo>
                    <a:pt x="82485" y="1103"/>
                  </a:lnTo>
                  <a:lnTo>
                    <a:pt x="74489" y="0"/>
                  </a:lnTo>
                  <a:lnTo>
                    <a:pt x="63879" y="5154"/>
                  </a:lnTo>
                  <a:lnTo>
                    <a:pt x="58087" y="9491"/>
                  </a:lnTo>
                  <a:lnTo>
                    <a:pt x="43193" y="32451"/>
                  </a:lnTo>
                  <a:lnTo>
                    <a:pt x="29842" y="71710"/>
                  </a:lnTo>
                  <a:lnTo>
                    <a:pt x="17460" y="110403"/>
                  </a:lnTo>
                  <a:lnTo>
                    <a:pt x="5372" y="154411"/>
                  </a:lnTo>
                  <a:lnTo>
                    <a:pt x="0" y="197488"/>
                  </a:lnTo>
                  <a:lnTo>
                    <a:pt x="1375" y="234508"/>
                  </a:lnTo>
                  <a:lnTo>
                    <a:pt x="8807" y="266013"/>
                  </a:lnTo>
                  <a:lnTo>
                    <a:pt x="23869" y="291775"/>
                  </a:lnTo>
                  <a:lnTo>
                    <a:pt x="42322" y="309339"/>
                  </a:lnTo>
                  <a:lnTo>
                    <a:pt x="52181" y="315998"/>
                  </a:lnTo>
                  <a:lnTo>
                    <a:pt x="74427" y="321516"/>
                  </a:lnTo>
                  <a:lnTo>
                    <a:pt x="110002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288"/>
          <p:cNvGrpSpPr/>
          <p:nvPr/>
        </p:nvGrpSpPr>
        <p:grpSpPr>
          <a:xfrm>
            <a:off x="4600075" y="584277"/>
            <a:ext cx="1441265" cy="469824"/>
            <a:chOff x="4600075" y="584277"/>
            <a:chExt cx="1441265" cy="469824"/>
          </a:xfrm>
        </p:grpSpPr>
        <p:sp>
          <p:nvSpPr>
            <p:cNvPr id="522" name="SMARTInkShape-1542"/>
            <p:cNvSpPr/>
            <p:nvPr>
              <p:custDataLst>
                <p:tags r:id="rId28"/>
              </p:custDataLst>
            </p:nvPr>
          </p:nvSpPr>
          <p:spPr>
            <a:xfrm>
              <a:off x="6000750" y="971550"/>
              <a:ext cx="40590" cy="82551"/>
            </a:xfrm>
            <a:custGeom>
              <a:avLst/>
              <a:gdLst/>
              <a:ahLst/>
              <a:cxnLst/>
              <a:rect l="0" t="0" r="0" b="0"/>
              <a:pathLst>
                <a:path w="40590" h="82551">
                  <a:moveTo>
                    <a:pt x="31750" y="0"/>
                  </a:moveTo>
                  <a:lnTo>
                    <a:pt x="31750" y="0"/>
                  </a:lnTo>
                  <a:lnTo>
                    <a:pt x="40589" y="17677"/>
                  </a:lnTo>
                  <a:lnTo>
                    <a:pt x="40465" y="22368"/>
                  </a:lnTo>
                  <a:lnTo>
                    <a:pt x="26434" y="5460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543"/>
            <p:cNvSpPr/>
            <p:nvPr>
              <p:custDataLst>
                <p:tags r:id="rId29"/>
              </p:custDataLst>
            </p:nvPr>
          </p:nvSpPr>
          <p:spPr>
            <a:xfrm>
              <a:off x="5854700" y="666750"/>
              <a:ext cx="60353" cy="298451"/>
            </a:xfrm>
            <a:custGeom>
              <a:avLst/>
              <a:gdLst/>
              <a:ahLst/>
              <a:cxnLst/>
              <a:rect l="0" t="0" r="0" b="0"/>
              <a:pathLst>
                <a:path w="60353" h="2984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1817" y="6742"/>
                  </a:lnTo>
                  <a:lnTo>
                    <a:pt x="36450" y="45190"/>
                  </a:lnTo>
                  <a:lnTo>
                    <a:pt x="50311" y="82769"/>
                  </a:lnTo>
                  <a:lnTo>
                    <a:pt x="59592" y="126359"/>
                  </a:lnTo>
                  <a:lnTo>
                    <a:pt x="60352" y="160582"/>
                  </a:lnTo>
                  <a:lnTo>
                    <a:pt x="55986" y="194607"/>
                  </a:lnTo>
                  <a:lnTo>
                    <a:pt x="45595" y="238754"/>
                  </a:lnTo>
                  <a:lnTo>
                    <a:pt x="30208" y="271904"/>
                  </a:lnTo>
                  <a:lnTo>
                    <a:pt x="18365" y="28500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544"/>
            <p:cNvSpPr/>
            <p:nvPr>
              <p:custDataLst>
                <p:tags r:id="rId30"/>
              </p:custDataLst>
            </p:nvPr>
          </p:nvSpPr>
          <p:spPr>
            <a:xfrm>
              <a:off x="5778500" y="908050"/>
              <a:ext cx="6274" cy="76201"/>
            </a:xfrm>
            <a:custGeom>
              <a:avLst/>
              <a:gdLst/>
              <a:ahLst/>
              <a:cxnLst/>
              <a:rect l="0" t="0" r="0" b="0"/>
              <a:pathLst>
                <a:path w="6274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273" y="449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545"/>
            <p:cNvSpPr/>
            <p:nvPr>
              <p:custDataLst>
                <p:tags r:id="rId31"/>
              </p:custDataLst>
            </p:nvPr>
          </p:nvSpPr>
          <p:spPr>
            <a:xfrm>
              <a:off x="5581650" y="726592"/>
              <a:ext cx="107951" cy="206859"/>
            </a:xfrm>
            <a:custGeom>
              <a:avLst/>
              <a:gdLst/>
              <a:ahLst/>
              <a:cxnLst/>
              <a:rect l="0" t="0" r="0" b="0"/>
              <a:pathLst>
                <a:path w="107951" h="206859">
                  <a:moveTo>
                    <a:pt x="107950" y="3658"/>
                  </a:moveTo>
                  <a:lnTo>
                    <a:pt x="107950" y="3658"/>
                  </a:lnTo>
                  <a:lnTo>
                    <a:pt x="104579" y="287"/>
                  </a:lnTo>
                  <a:lnTo>
                    <a:pt x="102881" y="0"/>
                  </a:lnTo>
                  <a:lnTo>
                    <a:pt x="101043" y="513"/>
                  </a:lnTo>
                  <a:lnTo>
                    <a:pt x="99111" y="1562"/>
                  </a:lnTo>
                  <a:lnTo>
                    <a:pt x="93023" y="9779"/>
                  </a:lnTo>
                  <a:lnTo>
                    <a:pt x="73747" y="50029"/>
                  </a:lnTo>
                  <a:lnTo>
                    <a:pt x="50316" y="97563"/>
                  </a:lnTo>
                  <a:lnTo>
                    <a:pt x="22351" y="143667"/>
                  </a:lnTo>
                  <a:lnTo>
                    <a:pt x="5225" y="186037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546"/>
            <p:cNvSpPr/>
            <p:nvPr>
              <p:custDataLst>
                <p:tags r:id="rId32"/>
              </p:custDataLst>
            </p:nvPr>
          </p:nvSpPr>
          <p:spPr>
            <a:xfrm>
              <a:off x="5537200" y="726592"/>
              <a:ext cx="190501" cy="213209"/>
            </a:xfrm>
            <a:custGeom>
              <a:avLst/>
              <a:gdLst/>
              <a:ahLst/>
              <a:cxnLst/>
              <a:rect l="0" t="0" r="0" b="0"/>
              <a:pathLst>
                <a:path w="190501" h="2132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5580" y="9779"/>
                  </a:lnTo>
                  <a:lnTo>
                    <a:pt x="58644" y="55055"/>
                  </a:lnTo>
                  <a:lnTo>
                    <a:pt x="91224" y="90148"/>
                  </a:lnTo>
                  <a:lnTo>
                    <a:pt x="125807" y="129944"/>
                  </a:lnTo>
                  <a:lnTo>
                    <a:pt x="156515" y="166665"/>
                  </a:lnTo>
                  <a:lnTo>
                    <a:pt x="19050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547"/>
            <p:cNvSpPr/>
            <p:nvPr>
              <p:custDataLst>
                <p:tags r:id="rId33"/>
              </p:custDataLst>
            </p:nvPr>
          </p:nvSpPr>
          <p:spPr>
            <a:xfrm>
              <a:off x="5359400" y="977900"/>
              <a:ext cx="35122" cy="76201"/>
            </a:xfrm>
            <a:custGeom>
              <a:avLst/>
              <a:gdLst/>
              <a:ahLst/>
              <a:cxnLst/>
              <a:rect l="0" t="0" r="0" b="0"/>
              <a:pathLst>
                <a:path w="35122" h="76201">
                  <a:moveTo>
                    <a:pt x="31750" y="0"/>
                  </a:moveTo>
                  <a:lnTo>
                    <a:pt x="31750" y="0"/>
                  </a:lnTo>
                  <a:lnTo>
                    <a:pt x="35121" y="6742"/>
                  </a:lnTo>
                  <a:lnTo>
                    <a:pt x="34894" y="15696"/>
                  </a:lnTo>
                  <a:lnTo>
                    <a:pt x="25629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548"/>
            <p:cNvSpPr/>
            <p:nvPr>
              <p:custDataLst>
                <p:tags r:id="rId34"/>
              </p:custDataLst>
            </p:nvPr>
          </p:nvSpPr>
          <p:spPr>
            <a:xfrm>
              <a:off x="5296783" y="927100"/>
              <a:ext cx="11818" cy="63501"/>
            </a:xfrm>
            <a:custGeom>
              <a:avLst/>
              <a:gdLst/>
              <a:ahLst/>
              <a:cxnLst/>
              <a:rect l="0" t="0" r="0" b="0"/>
              <a:pathLst>
                <a:path w="11818" h="635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5636" y="51543"/>
                  </a:lnTo>
                  <a:lnTo>
                    <a:pt x="1181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549"/>
            <p:cNvSpPr/>
            <p:nvPr>
              <p:custDataLst>
                <p:tags r:id="rId35"/>
              </p:custDataLst>
            </p:nvPr>
          </p:nvSpPr>
          <p:spPr>
            <a:xfrm>
              <a:off x="5163924" y="692150"/>
              <a:ext cx="119277" cy="236646"/>
            </a:xfrm>
            <a:custGeom>
              <a:avLst/>
              <a:gdLst/>
              <a:ahLst/>
              <a:cxnLst/>
              <a:rect l="0" t="0" r="0" b="0"/>
              <a:pathLst>
                <a:path w="119277" h="236646">
                  <a:moveTo>
                    <a:pt x="119276" y="0"/>
                  </a:moveTo>
                  <a:lnTo>
                    <a:pt x="119276" y="0"/>
                  </a:lnTo>
                  <a:lnTo>
                    <a:pt x="112797" y="706"/>
                  </a:lnTo>
                  <a:lnTo>
                    <a:pt x="103696" y="3371"/>
                  </a:lnTo>
                  <a:lnTo>
                    <a:pt x="61957" y="34305"/>
                  </a:lnTo>
                  <a:lnTo>
                    <a:pt x="20158" y="79279"/>
                  </a:lnTo>
                  <a:lnTo>
                    <a:pt x="0" y="100205"/>
                  </a:lnTo>
                  <a:lnTo>
                    <a:pt x="246" y="100670"/>
                  </a:lnTo>
                  <a:lnTo>
                    <a:pt x="4214" y="101477"/>
                  </a:lnTo>
                  <a:lnTo>
                    <a:pt x="4637" y="103427"/>
                  </a:lnTo>
                  <a:lnTo>
                    <a:pt x="4750" y="104935"/>
                  </a:lnTo>
                  <a:lnTo>
                    <a:pt x="9972" y="123249"/>
                  </a:lnTo>
                  <a:lnTo>
                    <a:pt x="16217" y="162176"/>
                  </a:lnTo>
                  <a:lnTo>
                    <a:pt x="26229" y="205210"/>
                  </a:lnTo>
                  <a:lnTo>
                    <a:pt x="30012" y="235060"/>
                  </a:lnTo>
                  <a:lnTo>
                    <a:pt x="30839" y="236434"/>
                  </a:lnTo>
                  <a:lnTo>
                    <a:pt x="32096" y="236645"/>
                  </a:lnTo>
                  <a:lnTo>
                    <a:pt x="35374" y="234998"/>
                  </a:lnTo>
                  <a:lnTo>
                    <a:pt x="4307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550"/>
            <p:cNvSpPr/>
            <p:nvPr>
              <p:custDataLst>
                <p:tags r:id="rId36"/>
              </p:custDataLst>
            </p:nvPr>
          </p:nvSpPr>
          <p:spPr>
            <a:xfrm>
              <a:off x="5073650" y="679450"/>
              <a:ext cx="120651" cy="130030"/>
            </a:xfrm>
            <a:custGeom>
              <a:avLst/>
              <a:gdLst/>
              <a:ahLst/>
              <a:cxnLst/>
              <a:rect l="0" t="0" r="0" b="0"/>
              <a:pathLst>
                <a:path w="120651" h="130030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23144" y="47714"/>
                  </a:lnTo>
                  <a:lnTo>
                    <a:pt x="46313" y="94077"/>
                  </a:lnTo>
                  <a:lnTo>
                    <a:pt x="64052" y="116539"/>
                  </a:lnTo>
                  <a:lnTo>
                    <a:pt x="76445" y="125879"/>
                  </a:lnTo>
                  <a:lnTo>
                    <a:pt x="89009" y="130029"/>
                  </a:lnTo>
                  <a:lnTo>
                    <a:pt x="1206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551"/>
            <p:cNvSpPr/>
            <p:nvPr>
              <p:custDataLst>
                <p:tags r:id="rId37"/>
              </p:custDataLst>
            </p:nvPr>
          </p:nvSpPr>
          <p:spPr>
            <a:xfrm>
              <a:off x="4848496" y="675966"/>
              <a:ext cx="180705" cy="279944"/>
            </a:xfrm>
            <a:custGeom>
              <a:avLst/>
              <a:gdLst/>
              <a:ahLst/>
              <a:cxnLst/>
              <a:rect l="0" t="0" r="0" b="0"/>
              <a:pathLst>
                <a:path w="180705" h="279944">
                  <a:moveTo>
                    <a:pt x="117204" y="9834"/>
                  </a:moveTo>
                  <a:lnTo>
                    <a:pt x="117204" y="9834"/>
                  </a:lnTo>
                  <a:lnTo>
                    <a:pt x="117204" y="4367"/>
                  </a:lnTo>
                  <a:lnTo>
                    <a:pt x="113833" y="375"/>
                  </a:lnTo>
                  <a:lnTo>
                    <a:pt x="111429" y="0"/>
                  </a:lnTo>
                  <a:lnTo>
                    <a:pt x="104995" y="1465"/>
                  </a:lnTo>
                  <a:lnTo>
                    <a:pt x="90068" y="9628"/>
                  </a:lnTo>
                  <a:lnTo>
                    <a:pt x="51036" y="53621"/>
                  </a:lnTo>
                  <a:lnTo>
                    <a:pt x="24926" y="97832"/>
                  </a:lnTo>
                  <a:lnTo>
                    <a:pt x="11281" y="132905"/>
                  </a:lnTo>
                  <a:lnTo>
                    <a:pt x="512" y="169660"/>
                  </a:lnTo>
                  <a:lnTo>
                    <a:pt x="0" y="215940"/>
                  </a:lnTo>
                  <a:lnTo>
                    <a:pt x="15527" y="253093"/>
                  </a:lnTo>
                  <a:lnTo>
                    <a:pt x="35796" y="267997"/>
                  </a:lnTo>
                  <a:lnTo>
                    <a:pt x="62678" y="276268"/>
                  </a:lnTo>
                  <a:lnTo>
                    <a:pt x="95793" y="279943"/>
                  </a:lnTo>
                  <a:lnTo>
                    <a:pt x="129795" y="277814"/>
                  </a:lnTo>
                  <a:lnTo>
                    <a:pt x="180704" y="270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552"/>
            <p:cNvSpPr/>
            <p:nvPr>
              <p:custDataLst>
                <p:tags r:id="rId38"/>
              </p:custDataLst>
            </p:nvPr>
          </p:nvSpPr>
          <p:spPr>
            <a:xfrm>
              <a:off x="4600075" y="584277"/>
              <a:ext cx="175126" cy="448096"/>
            </a:xfrm>
            <a:custGeom>
              <a:avLst/>
              <a:gdLst/>
              <a:ahLst/>
              <a:cxnLst/>
              <a:rect l="0" t="0" r="0" b="0"/>
              <a:pathLst>
                <a:path w="175126" h="448096">
                  <a:moveTo>
                    <a:pt x="98925" y="6273"/>
                  </a:moveTo>
                  <a:lnTo>
                    <a:pt x="98925" y="6273"/>
                  </a:lnTo>
                  <a:lnTo>
                    <a:pt x="98925" y="2902"/>
                  </a:lnTo>
                  <a:lnTo>
                    <a:pt x="98219" y="1909"/>
                  </a:lnTo>
                  <a:lnTo>
                    <a:pt x="97043" y="1247"/>
                  </a:lnTo>
                  <a:lnTo>
                    <a:pt x="92444" y="511"/>
                  </a:lnTo>
                  <a:lnTo>
                    <a:pt x="69692" y="0"/>
                  </a:lnTo>
                  <a:lnTo>
                    <a:pt x="61003" y="3720"/>
                  </a:lnTo>
                  <a:lnTo>
                    <a:pt x="25388" y="32564"/>
                  </a:lnTo>
                  <a:lnTo>
                    <a:pt x="16147" y="45475"/>
                  </a:lnTo>
                  <a:lnTo>
                    <a:pt x="9689" y="60620"/>
                  </a:lnTo>
                  <a:lnTo>
                    <a:pt x="8229" y="72996"/>
                  </a:lnTo>
                  <a:lnTo>
                    <a:pt x="11374" y="87896"/>
                  </a:lnTo>
                  <a:lnTo>
                    <a:pt x="16269" y="97583"/>
                  </a:lnTo>
                  <a:lnTo>
                    <a:pt x="52959" y="141646"/>
                  </a:lnTo>
                  <a:lnTo>
                    <a:pt x="71108" y="177260"/>
                  </a:lnTo>
                  <a:lnTo>
                    <a:pt x="72216" y="197508"/>
                  </a:lnTo>
                  <a:lnTo>
                    <a:pt x="67299" y="217561"/>
                  </a:lnTo>
                  <a:lnTo>
                    <a:pt x="51925" y="244011"/>
                  </a:lnTo>
                  <a:lnTo>
                    <a:pt x="20386" y="272112"/>
                  </a:lnTo>
                  <a:lnTo>
                    <a:pt x="15521" y="273104"/>
                  </a:lnTo>
                  <a:lnTo>
                    <a:pt x="10867" y="272355"/>
                  </a:lnTo>
                  <a:lnTo>
                    <a:pt x="3343" y="268465"/>
                  </a:lnTo>
                  <a:lnTo>
                    <a:pt x="0" y="264384"/>
                  </a:lnTo>
                  <a:lnTo>
                    <a:pt x="519" y="263014"/>
                  </a:lnTo>
                  <a:lnTo>
                    <a:pt x="2277" y="262100"/>
                  </a:lnTo>
                  <a:lnTo>
                    <a:pt x="15236" y="260634"/>
                  </a:lnTo>
                  <a:lnTo>
                    <a:pt x="30619" y="263751"/>
                  </a:lnTo>
                  <a:lnTo>
                    <a:pt x="38698" y="269110"/>
                  </a:lnTo>
                  <a:lnTo>
                    <a:pt x="41840" y="272514"/>
                  </a:lnTo>
                  <a:lnTo>
                    <a:pt x="49634" y="290789"/>
                  </a:lnTo>
                  <a:lnTo>
                    <a:pt x="48561" y="307938"/>
                  </a:lnTo>
                  <a:lnTo>
                    <a:pt x="39744" y="347691"/>
                  </a:lnTo>
                  <a:lnTo>
                    <a:pt x="22480" y="393174"/>
                  </a:lnTo>
                  <a:lnTo>
                    <a:pt x="14734" y="420458"/>
                  </a:lnTo>
                  <a:lnTo>
                    <a:pt x="15176" y="432831"/>
                  </a:lnTo>
                  <a:lnTo>
                    <a:pt x="16987" y="437400"/>
                  </a:lnTo>
                  <a:lnTo>
                    <a:pt x="22761" y="444359"/>
                  </a:lnTo>
                  <a:lnTo>
                    <a:pt x="37557" y="447922"/>
                  </a:lnTo>
                  <a:lnTo>
                    <a:pt x="59656" y="448095"/>
                  </a:lnTo>
                  <a:lnTo>
                    <a:pt x="104537" y="440259"/>
                  </a:lnTo>
                  <a:lnTo>
                    <a:pt x="151388" y="430411"/>
                  </a:lnTo>
                  <a:lnTo>
                    <a:pt x="175125" y="425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289"/>
          <p:cNvGrpSpPr/>
          <p:nvPr/>
        </p:nvGrpSpPr>
        <p:grpSpPr>
          <a:xfrm>
            <a:off x="3240265" y="633521"/>
            <a:ext cx="950736" cy="522049"/>
            <a:chOff x="3240265" y="633521"/>
            <a:chExt cx="950736" cy="522049"/>
          </a:xfrm>
        </p:grpSpPr>
        <p:sp>
          <p:nvSpPr>
            <p:cNvPr id="534" name="SMARTInkShape-1553"/>
            <p:cNvSpPr/>
            <p:nvPr>
              <p:custDataLst>
                <p:tags r:id="rId19"/>
              </p:custDataLst>
            </p:nvPr>
          </p:nvSpPr>
          <p:spPr>
            <a:xfrm>
              <a:off x="4184650" y="876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554"/>
            <p:cNvSpPr/>
            <p:nvPr>
              <p:custDataLst>
                <p:tags r:id="rId20"/>
              </p:custDataLst>
            </p:nvPr>
          </p:nvSpPr>
          <p:spPr>
            <a:xfrm>
              <a:off x="4165600" y="762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555"/>
            <p:cNvSpPr/>
            <p:nvPr>
              <p:custDataLst>
                <p:tags r:id="rId21"/>
              </p:custDataLst>
            </p:nvPr>
          </p:nvSpPr>
          <p:spPr>
            <a:xfrm>
              <a:off x="3992330" y="755650"/>
              <a:ext cx="128821" cy="44451"/>
            </a:xfrm>
            <a:custGeom>
              <a:avLst/>
              <a:gdLst/>
              <a:ahLst/>
              <a:cxnLst/>
              <a:rect l="0" t="0" r="0" b="0"/>
              <a:pathLst>
                <a:path w="128821" h="44451">
                  <a:moveTo>
                    <a:pt x="8170" y="44450"/>
                  </a:moveTo>
                  <a:lnTo>
                    <a:pt x="8170" y="44450"/>
                  </a:lnTo>
                  <a:lnTo>
                    <a:pt x="1428" y="41079"/>
                  </a:lnTo>
                  <a:lnTo>
                    <a:pt x="147" y="39380"/>
                  </a:lnTo>
                  <a:lnTo>
                    <a:pt x="0" y="37542"/>
                  </a:lnTo>
                  <a:lnTo>
                    <a:pt x="1716" y="33619"/>
                  </a:lnTo>
                  <a:lnTo>
                    <a:pt x="4831" y="29523"/>
                  </a:lnTo>
                  <a:lnTo>
                    <a:pt x="49175" y="17154"/>
                  </a:lnTo>
                  <a:lnTo>
                    <a:pt x="90902" y="5113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556"/>
            <p:cNvSpPr/>
            <p:nvPr>
              <p:custDataLst>
                <p:tags r:id="rId22"/>
              </p:custDataLst>
            </p:nvPr>
          </p:nvSpPr>
          <p:spPr>
            <a:xfrm>
              <a:off x="3837386" y="633521"/>
              <a:ext cx="252015" cy="300741"/>
            </a:xfrm>
            <a:custGeom>
              <a:avLst/>
              <a:gdLst/>
              <a:ahLst/>
              <a:cxnLst/>
              <a:rect l="0" t="0" r="0" b="0"/>
              <a:pathLst>
                <a:path w="252015" h="300741">
                  <a:moveTo>
                    <a:pt x="4364" y="204679"/>
                  </a:moveTo>
                  <a:lnTo>
                    <a:pt x="4364" y="204679"/>
                  </a:lnTo>
                  <a:lnTo>
                    <a:pt x="4364" y="201021"/>
                  </a:lnTo>
                  <a:lnTo>
                    <a:pt x="0" y="242825"/>
                  </a:lnTo>
                  <a:lnTo>
                    <a:pt x="288" y="277961"/>
                  </a:lnTo>
                  <a:lnTo>
                    <a:pt x="3963" y="290871"/>
                  </a:lnTo>
                  <a:lnTo>
                    <a:pt x="10300" y="298961"/>
                  </a:lnTo>
                  <a:lnTo>
                    <a:pt x="14672" y="300695"/>
                  </a:lnTo>
                  <a:lnTo>
                    <a:pt x="25173" y="300740"/>
                  </a:lnTo>
                  <a:lnTo>
                    <a:pt x="46356" y="290056"/>
                  </a:lnTo>
                  <a:lnTo>
                    <a:pt x="56659" y="277432"/>
                  </a:lnTo>
                  <a:lnTo>
                    <a:pt x="70752" y="240208"/>
                  </a:lnTo>
                  <a:lnTo>
                    <a:pt x="73188" y="229631"/>
                  </a:lnTo>
                  <a:lnTo>
                    <a:pt x="73530" y="229075"/>
                  </a:lnTo>
                  <a:lnTo>
                    <a:pt x="79193" y="240791"/>
                  </a:lnTo>
                  <a:lnTo>
                    <a:pt x="83012" y="251068"/>
                  </a:lnTo>
                  <a:lnTo>
                    <a:pt x="90824" y="260809"/>
                  </a:lnTo>
                  <a:lnTo>
                    <a:pt x="95871" y="265382"/>
                  </a:lnTo>
                  <a:lnTo>
                    <a:pt x="107123" y="270464"/>
                  </a:lnTo>
                  <a:lnTo>
                    <a:pt x="113086" y="271819"/>
                  </a:lnTo>
                  <a:lnTo>
                    <a:pt x="127238" y="269561"/>
                  </a:lnTo>
                  <a:lnTo>
                    <a:pt x="134963" y="266984"/>
                  </a:lnTo>
                  <a:lnTo>
                    <a:pt x="149192" y="252831"/>
                  </a:lnTo>
                  <a:lnTo>
                    <a:pt x="172865" y="215418"/>
                  </a:lnTo>
                  <a:lnTo>
                    <a:pt x="190731" y="179819"/>
                  </a:lnTo>
                  <a:lnTo>
                    <a:pt x="205727" y="135774"/>
                  </a:lnTo>
                  <a:lnTo>
                    <a:pt x="211278" y="112176"/>
                  </a:lnTo>
                  <a:lnTo>
                    <a:pt x="215684" y="87977"/>
                  </a:lnTo>
                  <a:lnTo>
                    <a:pt x="221756" y="44156"/>
                  </a:lnTo>
                  <a:lnTo>
                    <a:pt x="224469" y="7147"/>
                  </a:lnTo>
                  <a:lnTo>
                    <a:pt x="223773" y="2435"/>
                  </a:lnTo>
                  <a:lnTo>
                    <a:pt x="222603" y="0"/>
                  </a:lnTo>
                  <a:lnTo>
                    <a:pt x="220412" y="1904"/>
                  </a:lnTo>
                  <a:lnTo>
                    <a:pt x="210587" y="24261"/>
                  </a:lnTo>
                  <a:lnTo>
                    <a:pt x="198034" y="71259"/>
                  </a:lnTo>
                  <a:lnTo>
                    <a:pt x="187100" y="111985"/>
                  </a:lnTo>
                  <a:lnTo>
                    <a:pt x="178949" y="155956"/>
                  </a:lnTo>
                  <a:lnTo>
                    <a:pt x="173679" y="198546"/>
                  </a:lnTo>
                  <a:lnTo>
                    <a:pt x="171338" y="233939"/>
                  </a:lnTo>
                  <a:lnTo>
                    <a:pt x="176761" y="271518"/>
                  </a:lnTo>
                  <a:lnTo>
                    <a:pt x="181384" y="279577"/>
                  </a:lnTo>
                  <a:lnTo>
                    <a:pt x="194047" y="290413"/>
                  </a:lnTo>
                  <a:lnTo>
                    <a:pt x="209082" y="293818"/>
                  </a:lnTo>
                  <a:lnTo>
                    <a:pt x="217043" y="293738"/>
                  </a:lnTo>
                  <a:lnTo>
                    <a:pt x="231532" y="288005"/>
                  </a:lnTo>
                  <a:lnTo>
                    <a:pt x="238359" y="283513"/>
                  </a:lnTo>
                  <a:lnTo>
                    <a:pt x="242911" y="276991"/>
                  </a:lnTo>
                  <a:lnTo>
                    <a:pt x="252014" y="24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557"/>
            <p:cNvSpPr/>
            <p:nvPr>
              <p:custDataLst>
                <p:tags r:id="rId23"/>
              </p:custDataLst>
            </p:nvPr>
          </p:nvSpPr>
          <p:spPr>
            <a:xfrm>
              <a:off x="3702050" y="823894"/>
              <a:ext cx="76796" cy="331676"/>
            </a:xfrm>
            <a:custGeom>
              <a:avLst/>
              <a:gdLst/>
              <a:ahLst/>
              <a:cxnLst/>
              <a:rect l="0" t="0" r="0" b="0"/>
              <a:pathLst>
                <a:path w="76796" h="331676">
                  <a:moveTo>
                    <a:pt x="6350" y="33356"/>
                  </a:moveTo>
                  <a:lnTo>
                    <a:pt x="6350" y="33356"/>
                  </a:lnTo>
                  <a:lnTo>
                    <a:pt x="2979" y="36727"/>
                  </a:lnTo>
                  <a:lnTo>
                    <a:pt x="588" y="60101"/>
                  </a:lnTo>
                  <a:lnTo>
                    <a:pt x="1998" y="101721"/>
                  </a:lnTo>
                  <a:lnTo>
                    <a:pt x="5060" y="146510"/>
                  </a:lnTo>
                  <a:lnTo>
                    <a:pt x="6482" y="183130"/>
                  </a:lnTo>
                  <a:lnTo>
                    <a:pt x="9466" y="225276"/>
                  </a:lnTo>
                  <a:lnTo>
                    <a:pt x="11263" y="262352"/>
                  </a:lnTo>
                  <a:lnTo>
                    <a:pt x="12274" y="305347"/>
                  </a:lnTo>
                  <a:lnTo>
                    <a:pt x="11805" y="323574"/>
                  </a:lnTo>
                  <a:lnTo>
                    <a:pt x="9245" y="331675"/>
                  </a:lnTo>
                  <a:lnTo>
                    <a:pt x="8985" y="331013"/>
                  </a:lnTo>
                  <a:lnTo>
                    <a:pt x="12071" y="292121"/>
                  </a:lnTo>
                  <a:lnTo>
                    <a:pt x="10539" y="256313"/>
                  </a:lnTo>
                  <a:lnTo>
                    <a:pt x="8212" y="212176"/>
                  </a:lnTo>
                  <a:lnTo>
                    <a:pt x="7591" y="188552"/>
                  </a:lnTo>
                  <a:lnTo>
                    <a:pt x="7607" y="141138"/>
                  </a:lnTo>
                  <a:lnTo>
                    <a:pt x="9966" y="96546"/>
                  </a:lnTo>
                  <a:lnTo>
                    <a:pt x="15248" y="58853"/>
                  </a:lnTo>
                  <a:lnTo>
                    <a:pt x="26155" y="19274"/>
                  </a:lnTo>
                  <a:lnTo>
                    <a:pt x="30136" y="11268"/>
                  </a:lnTo>
                  <a:lnTo>
                    <a:pt x="34908" y="5930"/>
                  </a:lnTo>
                  <a:lnTo>
                    <a:pt x="45853" y="0"/>
                  </a:lnTo>
                  <a:lnTo>
                    <a:pt x="51030" y="1241"/>
                  </a:lnTo>
                  <a:lnTo>
                    <a:pt x="60545" y="10146"/>
                  </a:lnTo>
                  <a:lnTo>
                    <a:pt x="73835" y="37768"/>
                  </a:lnTo>
                  <a:lnTo>
                    <a:pt x="76795" y="58835"/>
                  </a:lnTo>
                  <a:lnTo>
                    <a:pt x="74348" y="79252"/>
                  </a:lnTo>
                  <a:lnTo>
                    <a:pt x="61070" y="105908"/>
                  </a:lnTo>
                  <a:lnTo>
                    <a:pt x="49719" y="120635"/>
                  </a:lnTo>
                  <a:lnTo>
                    <a:pt x="35738" y="130472"/>
                  </a:lnTo>
                  <a:lnTo>
                    <a:pt x="21528" y="135786"/>
                  </a:lnTo>
                  <a:lnTo>
                    <a:pt x="0" y="13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558"/>
            <p:cNvSpPr/>
            <p:nvPr>
              <p:custDataLst>
                <p:tags r:id="rId24"/>
              </p:custDataLst>
            </p:nvPr>
          </p:nvSpPr>
          <p:spPr>
            <a:xfrm>
              <a:off x="3562350" y="826169"/>
              <a:ext cx="76201" cy="116748"/>
            </a:xfrm>
            <a:custGeom>
              <a:avLst/>
              <a:gdLst/>
              <a:ahLst/>
              <a:cxnLst/>
              <a:rect l="0" t="0" r="0" b="0"/>
              <a:pathLst>
                <a:path w="76201" h="116748">
                  <a:moveTo>
                    <a:pt x="0" y="12031"/>
                  </a:moveTo>
                  <a:lnTo>
                    <a:pt x="0" y="12031"/>
                  </a:lnTo>
                  <a:lnTo>
                    <a:pt x="0" y="57534"/>
                  </a:lnTo>
                  <a:lnTo>
                    <a:pt x="0" y="103610"/>
                  </a:lnTo>
                  <a:lnTo>
                    <a:pt x="0" y="116747"/>
                  </a:lnTo>
                  <a:lnTo>
                    <a:pt x="1881" y="112899"/>
                  </a:lnTo>
                  <a:lnTo>
                    <a:pt x="4364" y="103428"/>
                  </a:lnTo>
                  <a:lnTo>
                    <a:pt x="9460" y="59536"/>
                  </a:lnTo>
                  <a:lnTo>
                    <a:pt x="26563" y="18566"/>
                  </a:lnTo>
                  <a:lnTo>
                    <a:pt x="35559" y="5293"/>
                  </a:lnTo>
                  <a:lnTo>
                    <a:pt x="39934" y="1895"/>
                  </a:lnTo>
                  <a:lnTo>
                    <a:pt x="44261" y="334"/>
                  </a:lnTo>
                  <a:lnTo>
                    <a:pt x="48558" y="0"/>
                  </a:lnTo>
                  <a:lnTo>
                    <a:pt x="52127" y="2599"/>
                  </a:lnTo>
                  <a:lnTo>
                    <a:pt x="57976" y="13013"/>
                  </a:lnTo>
                  <a:lnTo>
                    <a:pt x="64654" y="57725"/>
                  </a:lnTo>
                  <a:lnTo>
                    <a:pt x="73530" y="101670"/>
                  </a:lnTo>
                  <a:lnTo>
                    <a:pt x="76200" y="11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559"/>
            <p:cNvSpPr/>
            <p:nvPr>
              <p:custDataLst>
                <p:tags r:id="rId25"/>
              </p:custDataLst>
            </p:nvPr>
          </p:nvSpPr>
          <p:spPr>
            <a:xfrm>
              <a:off x="3285530" y="933450"/>
              <a:ext cx="226021" cy="56889"/>
            </a:xfrm>
            <a:custGeom>
              <a:avLst/>
              <a:gdLst/>
              <a:ahLst/>
              <a:cxnLst/>
              <a:rect l="0" t="0" r="0" b="0"/>
              <a:pathLst>
                <a:path w="226021" h="56889">
                  <a:moveTo>
                    <a:pt x="35520" y="50800"/>
                  </a:moveTo>
                  <a:lnTo>
                    <a:pt x="35520" y="50800"/>
                  </a:lnTo>
                  <a:lnTo>
                    <a:pt x="16653" y="51506"/>
                  </a:lnTo>
                  <a:lnTo>
                    <a:pt x="231" y="56267"/>
                  </a:lnTo>
                  <a:lnTo>
                    <a:pt x="0" y="56562"/>
                  </a:lnTo>
                  <a:lnTo>
                    <a:pt x="1624" y="56888"/>
                  </a:lnTo>
                  <a:lnTo>
                    <a:pt x="38643" y="55234"/>
                  </a:lnTo>
                  <a:lnTo>
                    <a:pt x="84658" y="46469"/>
                  </a:lnTo>
                  <a:lnTo>
                    <a:pt x="119448" y="36881"/>
                  </a:lnTo>
                  <a:lnTo>
                    <a:pt x="153725" y="27916"/>
                  </a:lnTo>
                  <a:lnTo>
                    <a:pt x="198014" y="11564"/>
                  </a:lnTo>
                  <a:lnTo>
                    <a:pt x="226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560"/>
            <p:cNvSpPr/>
            <p:nvPr>
              <p:custDataLst>
                <p:tags r:id="rId26"/>
              </p:custDataLst>
            </p:nvPr>
          </p:nvSpPr>
          <p:spPr>
            <a:xfrm>
              <a:off x="3240265" y="641578"/>
              <a:ext cx="296686" cy="101373"/>
            </a:xfrm>
            <a:custGeom>
              <a:avLst/>
              <a:gdLst/>
              <a:ahLst/>
              <a:cxnLst/>
              <a:rect l="0" t="0" r="0" b="0"/>
              <a:pathLst>
                <a:path w="296686" h="101373">
                  <a:moveTo>
                    <a:pt x="10935" y="101372"/>
                  </a:moveTo>
                  <a:lnTo>
                    <a:pt x="10935" y="101372"/>
                  </a:lnTo>
                  <a:lnTo>
                    <a:pt x="4193" y="98001"/>
                  </a:lnTo>
                  <a:lnTo>
                    <a:pt x="2207" y="96302"/>
                  </a:lnTo>
                  <a:lnTo>
                    <a:pt x="0" y="92534"/>
                  </a:lnTo>
                  <a:lnTo>
                    <a:pt x="823" y="89835"/>
                  </a:lnTo>
                  <a:lnTo>
                    <a:pt x="5500" y="83074"/>
                  </a:lnTo>
                  <a:lnTo>
                    <a:pt x="43807" y="61461"/>
                  </a:lnTo>
                  <a:lnTo>
                    <a:pt x="80343" y="46710"/>
                  </a:lnTo>
                  <a:lnTo>
                    <a:pt x="126214" y="30746"/>
                  </a:lnTo>
                  <a:lnTo>
                    <a:pt x="151288" y="22538"/>
                  </a:lnTo>
                  <a:lnTo>
                    <a:pt x="197962" y="9655"/>
                  </a:lnTo>
                  <a:lnTo>
                    <a:pt x="237991" y="1342"/>
                  </a:lnTo>
                  <a:lnTo>
                    <a:pt x="265190" y="0"/>
                  </a:lnTo>
                  <a:lnTo>
                    <a:pt x="274277" y="2040"/>
                  </a:lnTo>
                  <a:lnTo>
                    <a:pt x="281041" y="5518"/>
                  </a:lnTo>
                  <a:lnTo>
                    <a:pt x="296685" y="18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561"/>
            <p:cNvSpPr/>
            <p:nvPr>
              <p:custDataLst>
                <p:tags r:id="rId27"/>
              </p:custDataLst>
            </p:nvPr>
          </p:nvSpPr>
          <p:spPr>
            <a:xfrm>
              <a:off x="3435350" y="674244"/>
              <a:ext cx="12666" cy="299110"/>
            </a:xfrm>
            <a:custGeom>
              <a:avLst/>
              <a:gdLst/>
              <a:ahLst/>
              <a:cxnLst/>
              <a:rect l="0" t="0" r="0" b="0"/>
              <a:pathLst>
                <a:path w="12666" h="299110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5761" y="324"/>
                  </a:lnTo>
                  <a:lnTo>
                    <a:pt x="11342" y="41277"/>
                  </a:lnTo>
                  <a:lnTo>
                    <a:pt x="12298" y="83862"/>
                  </a:lnTo>
                  <a:lnTo>
                    <a:pt x="12521" y="121303"/>
                  </a:lnTo>
                  <a:lnTo>
                    <a:pt x="12621" y="161462"/>
                  </a:lnTo>
                  <a:lnTo>
                    <a:pt x="12665" y="200948"/>
                  </a:lnTo>
                  <a:lnTo>
                    <a:pt x="11979" y="236136"/>
                  </a:lnTo>
                  <a:lnTo>
                    <a:pt x="7671" y="279840"/>
                  </a:lnTo>
                  <a:lnTo>
                    <a:pt x="6611" y="298952"/>
                  </a:lnTo>
                  <a:lnTo>
                    <a:pt x="6524" y="299109"/>
                  </a:lnTo>
                  <a:lnTo>
                    <a:pt x="6350" y="29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290"/>
          <p:cNvGrpSpPr/>
          <p:nvPr/>
        </p:nvGrpSpPr>
        <p:grpSpPr>
          <a:xfrm>
            <a:off x="1737890" y="516574"/>
            <a:ext cx="363961" cy="333943"/>
            <a:chOff x="1737890" y="516574"/>
            <a:chExt cx="363961" cy="333943"/>
          </a:xfrm>
        </p:grpSpPr>
        <p:sp>
          <p:nvSpPr>
            <p:cNvPr id="544" name="SMARTInkShape-1562"/>
            <p:cNvSpPr/>
            <p:nvPr>
              <p:custDataLst>
                <p:tags r:id="rId17"/>
              </p:custDataLst>
            </p:nvPr>
          </p:nvSpPr>
          <p:spPr>
            <a:xfrm>
              <a:off x="1987550" y="516574"/>
              <a:ext cx="114301" cy="333943"/>
            </a:xfrm>
            <a:custGeom>
              <a:avLst/>
              <a:gdLst/>
              <a:ahLst/>
              <a:cxnLst/>
              <a:rect l="0" t="0" r="0" b="0"/>
              <a:pathLst>
                <a:path w="114301" h="333943">
                  <a:moveTo>
                    <a:pt x="0" y="137476"/>
                  </a:moveTo>
                  <a:lnTo>
                    <a:pt x="0" y="137476"/>
                  </a:lnTo>
                  <a:lnTo>
                    <a:pt x="3371" y="134105"/>
                  </a:lnTo>
                  <a:lnTo>
                    <a:pt x="3658" y="133112"/>
                  </a:lnTo>
                  <a:lnTo>
                    <a:pt x="3144" y="132450"/>
                  </a:lnTo>
                  <a:lnTo>
                    <a:pt x="2096" y="132009"/>
                  </a:lnTo>
                  <a:lnTo>
                    <a:pt x="2813" y="137163"/>
                  </a:lnTo>
                  <a:lnTo>
                    <a:pt x="5302" y="159491"/>
                  </a:lnTo>
                  <a:lnTo>
                    <a:pt x="6039" y="197386"/>
                  </a:lnTo>
                  <a:lnTo>
                    <a:pt x="6258" y="243657"/>
                  </a:lnTo>
                  <a:lnTo>
                    <a:pt x="5604" y="277095"/>
                  </a:lnTo>
                  <a:lnTo>
                    <a:pt x="1316" y="323648"/>
                  </a:lnTo>
                  <a:lnTo>
                    <a:pt x="390" y="333749"/>
                  </a:lnTo>
                  <a:lnTo>
                    <a:pt x="260" y="333942"/>
                  </a:lnTo>
                  <a:lnTo>
                    <a:pt x="51" y="301010"/>
                  </a:lnTo>
                  <a:lnTo>
                    <a:pt x="23" y="267778"/>
                  </a:lnTo>
                  <a:lnTo>
                    <a:pt x="15" y="245511"/>
                  </a:lnTo>
                  <a:lnTo>
                    <a:pt x="10" y="220083"/>
                  </a:lnTo>
                  <a:lnTo>
                    <a:pt x="7" y="192547"/>
                  </a:lnTo>
                  <a:lnTo>
                    <a:pt x="1416" y="165018"/>
                  </a:lnTo>
                  <a:lnTo>
                    <a:pt x="3766" y="137493"/>
                  </a:lnTo>
                  <a:lnTo>
                    <a:pt x="6744" y="109971"/>
                  </a:lnTo>
                  <a:lnTo>
                    <a:pt x="13816" y="68101"/>
                  </a:lnTo>
                  <a:lnTo>
                    <a:pt x="27612" y="26374"/>
                  </a:lnTo>
                  <a:lnTo>
                    <a:pt x="39083" y="9781"/>
                  </a:lnTo>
                  <a:lnTo>
                    <a:pt x="51237" y="54"/>
                  </a:lnTo>
                  <a:lnTo>
                    <a:pt x="58852" y="0"/>
                  </a:lnTo>
                  <a:lnTo>
                    <a:pt x="76721" y="7466"/>
                  </a:lnTo>
                  <a:lnTo>
                    <a:pt x="92660" y="23955"/>
                  </a:lnTo>
                  <a:lnTo>
                    <a:pt x="99873" y="34279"/>
                  </a:lnTo>
                  <a:lnTo>
                    <a:pt x="106007" y="57038"/>
                  </a:lnTo>
                  <a:lnTo>
                    <a:pt x="103611" y="93652"/>
                  </a:lnTo>
                  <a:lnTo>
                    <a:pt x="96144" y="117293"/>
                  </a:lnTo>
                  <a:lnTo>
                    <a:pt x="83418" y="137208"/>
                  </a:lnTo>
                  <a:lnTo>
                    <a:pt x="60386" y="157544"/>
                  </a:lnTo>
                  <a:lnTo>
                    <a:pt x="45888" y="162152"/>
                  </a:lnTo>
                  <a:lnTo>
                    <a:pt x="25826" y="160780"/>
                  </a:lnTo>
                  <a:lnTo>
                    <a:pt x="15006" y="157711"/>
                  </a:lnTo>
                  <a:lnTo>
                    <a:pt x="9620" y="153428"/>
                  </a:lnTo>
                  <a:lnTo>
                    <a:pt x="49450" y="194686"/>
                  </a:lnTo>
                  <a:lnTo>
                    <a:pt x="75933" y="233574"/>
                  </a:lnTo>
                  <a:lnTo>
                    <a:pt x="102140" y="280685"/>
                  </a:lnTo>
                  <a:lnTo>
                    <a:pt x="114300" y="31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563"/>
            <p:cNvSpPr/>
            <p:nvPr>
              <p:custDataLst>
                <p:tags r:id="rId18"/>
              </p:custDataLst>
            </p:nvPr>
          </p:nvSpPr>
          <p:spPr>
            <a:xfrm>
              <a:off x="1737890" y="553594"/>
              <a:ext cx="205211" cy="286138"/>
            </a:xfrm>
            <a:custGeom>
              <a:avLst/>
              <a:gdLst/>
              <a:ahLst/>
              <a:cxnLst/>
              <a:rect l="0" t="0" r="0" b="0"/>
              <a:pathLst>
                <a:path w="205211" h="286138">
                  <a:moveTo>
                    <a:pt x="52810" y="11556"/>
                  </a:moveTo>
                  <a:lnTo>
                    <a:pt x="52810" y="11556"/>
                  </a:lnTo>
                  <a:lnTo>
                    <a:pt x="52810" y="0"/>
                  </a:lnTo>
                  <a:lnTo>
                    <a:pt x="45902" y="43159"/>
                  </a:lnTo>
                  <a:lnTo>
                    <a:pt x="38063" y="90770"/>
                  </a:lnTo>
                  <a:lnTo>
                    <a:pt x="30734" y="130018"/>
                  </a:lnTo>
                  <a:lnTo>
                    <a:pt x="22772" y="166276"/>
                  </a:lnTo>
                  <a:lnTo>
                    <a:pt x="14530" y="199324"/>
                  </a:lnTo>
                  <a:lnTo>
                    <a:pt x="3838" y="240052"/>
                  </a:lnTo>
                  <a:lnTo>
                    <a:pt x="0" y="259160"/>
                  </a:lnTo>
                  <a:lnTo>
                    <a:pt x="646" y="272356"/>
                  </a:lnTo>
                  <a:lnTo>
                    <a:pt x="3218" y="277145"/>
                  </a:lnTo>
                  <a:lnTo>
                    <a:pt x="11719" y="284347"/>
                  </a:lnTo>
                  <a:lnTo>
                    <a:pt x="26316" y="286137"/>
                  </a:lnTo>
                  <a:lnTo>
                    <a:pt x="71173" y="281537"/>
                  </a:lnTo>
                  <a:lnTo>
                    <a:pt x="102599" y="274070"/>
                  </a:lnTo>
                  <a:lnTo>
                    <a:pt x="148466" y="261729"/>
                  </a:lnTo>
                  <a:lnTo>
                    <a:pt x="194288" y="254024"/>
                  </a:lnTo>
                  <a:lnTo>
                    <a:pt x="20521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291"/>
          <p:cNvGrpSpPr/>
          <p:nvPr/>
        </p:nvGrpSpPr>
        <p:grpSpPr>
          <a:xfrm>
            <a:off x="635261" y="571108"/>
            <a:ext cx="1593590" cy="536463"/>
            <a:chOff x="635261" y="571108"/>
            <a:chExt cx="1593590" cy="536463"/>
          </a:xfrm>
        </p:grpSpPr>
        <p:sp>
          <p:nvSpPr>
            <p:cNvPr id="547" name="SMARTInkShape-1564"/>
            <p:cNvSpPr/>
            <p:nvPr>
              <p:custDataLst>
                <p:tags r:id="rId7"/>
              </p:custDataLst>
            </p:nvPr>
          </p:nvSpPr>
          <p:spPr>
            <a:xfrm>
              <a:off x="2209800" y="8064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8789" y="1158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565"/>
            <p:cNvSpPr/>
            <p:nvPr>
              <p:custDataLst>
                <p:tags r:id="rId8"/>
              </p:custDataLst>
            </p:nvPr>
          </p:nvSpPr>
          <p:spPr>
            <a:xfrm>
              <a:off x="2220827" y="669729"/>
              <a:ext cx="8024" cy="16072"/>
            </a:xfrm>
            <a:custGeom>
              <a:avLst/>
              <a:gdLst/>
              <a:ahLst/>
              <a:cxnLst/>
              <a:rect l="0" t="0" r="0" b="0"/>
              <a:pathLst>
                <a:path w="8024" h="16072">
                  <a:moveTo>
                    <a:pt x="8023" y="3371"/>
                  </a:moveTo>
                  <a:lnTo>
                    <a:pt x="8023" y="3371"/>
                  </a:lnTo>
                  <a:lnTo>
                    <a:pt x="1281" y="0"/>
                  </a:lnTo>
                  <a:lnTo>
                    <a:pt x="0" y="1124"/>
                  </a:lnTo>
                  <a:lnTo>
                    <a:pt x="1673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566"/>
            <p:cNvSpPr/>
            <p:nvPr>
              <p:custDataLst>
                <p:tags r:id="rId9"/>
              </p:custDataLst>
            </p:nvPr>
          </p:nvSpPr>
          <p:spPr>
            <a:xfrm>
              <a:off x="1117600" y="958850"/>
              <a:ext cx="1009651" cy="139701"/>
            </a:xfrm>
            <a:custGeom>
              <a:avLst/>
              <a:gdLst/>
              <a:ahLst/>
              <a:cxnLst/>
              <a:rect l="0" t="0" r="0" b="0"/>
              <a:pathLst>
                <a:path w="1009651" h="139701">
                  <a:moveTo>
                    <a:pt x="0" y="139700"/>
                  </a:moveTo>
                  <a:lnTo>
                    <a:pt x="0" y="139700"/>
                  </a:lnTo>
                  <a:lnTo>
                    <a:pt x="40452" y="122845"/>
                  </a:lnTo>
                  <a:lnTo>
                    <a:pt x="65774" y="114352"/>
                  </a:lnTo>
                  <a:lnTo>
                    <a:pt x="96060" y="105163"/>
                  </a:lnTo>
                  <a:lnTo>
                    <a:pt x="129657" y="95508"/>
                  </a:lnTo>
                  <a:lnTo>
                    <a:pt x="170399" y="85544"/>
                  </a:lnTo>
                  <a:lnTo>
                    <a:pt x="215905" y="75374"/>
                  </a:lnTo>
                  <a:lnTo>
                    <a:pt x="264587" y="65066"/>
                  </a:lnTo>
                  <a:lnTo>
                    <a:pt x="320324" y="54666"/>
                  </a:lnTo>
                  <a:lnTo>
                    <a:pt x="380766" y="44205"/>
                  </a:lnTo>
                  <a:lnTo>
                    <a:pt x="444344" y="33703"/>
                  </a:lnTo>
                  <a:lnTo>
                    <a:pt x="509307" y="25291"/>
                  </a:lnTo>
                  <a:lnTo>
                    <a:pt x="575194" y="18272"/>
                  </a:lnTo>
                  <a:lnTo>
                    <a:pt x="641696" y="12181"/>
                  </a:lnTo>
                  <a:lnTo>
                    <a:pt x="702964" y="8121"/>
                  </a:lnTo>
                  <a:lnTo>
                    <a:pt x="760743" y="5414"/>
                  </a:lnTo>
                  <a:lnTo>
                    <a:pt x="816195" y="3609"/>
                  </a:lnTo>
                  <a:lnTo>
                    <a:pt x="862336" y="2406"/>
                  </a:lnTo>
                  <a:lnTo>
                    <a:pt x="902268" y="1604"/>
                  </a:lnTo>
                  <a:lnTo>
                    <a:pt x="938062" y="1069"/>
                  </a:lnTo>
                  <a:lnTo>
                    <a:pt x="100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567"/>
            <p:cNvSpPr/>
            <p:nvPr>
              <p:custDataLst>
                <p:tags r:id="rId10"/>
              </p:custDataLst>
            </p:nvPr>
          </p:nvSpPr>
          <p:spPr>
            <a:xfrm>
              <a:off x="881462" y="929046"/>
              <a:ext cx="1264839" cy="105743"/>
            </a:xfrm>
            <a:custGeom>
              <a:avLst/>
              <a:gdLst/>
              <a:ahLst/>
              <a:cxnLst/>
              <a:rect l="0" t="0" r="0" b="0"/>
              <a:pathLst>
                <a:path w="1264839" h="105743">
                  <a:moveTo>
                    <a:pt x="20238" y="99654"/>
                  </a:moveTo>
                  <a:lnTo>
                    <a:pt x="20238" y="99654"/>
                  </a:lnTo>
                  <a:lnTo>
                    <a:pt x="465" y="105121"/>
                  </a:lnTo>
                  <a:lnTo>
                    <a:pt x="0" y="105416"/>
                  </a:lnTo>
                  <a:lnTo>
                    <a:pt x="3247" y="105742"/>
                  </a:lnTo>
                  <a:lnTo>
                    <a:pt x="47822" y="100177"/>
                  </a:lnTo>
                  <a:lnTo>
                    <a:pt x="70377" y="97181"/>
                  </a:lnTo>
                  <a:lnTo>
                    <a:pt x="95997" y="93772"/>
                  </a:lnTo>
                  <a:lnTo>
                    <a:pt x="128600" y="88677"/>
                  </a:lnTo>
                  <a:lnTo>
                    <a:pt x="165857" y="82458"/>
                  </a:lnTo>
                  <a:lnTo>
                    <a:pt x="206217" y="75490"/>
                  </a:lnTo>
                  <a:lnTo>
                    <a:pt x="254996" y="68023"/>
                  </a:lnTo>
                  <a:lnTo>
                    <a:pt x="309388" y="60222"/>
                  </a:lnTo>
                  <a:lnTo>
                    <a:pt x="367521" y="52199"/>
                  </a:lnTo>
                  <a:lnTo>
                    <a:pt x="432383" y="45440"/>
                  </a:lnTo>
                  <a:lnTo>
                    <a:pt x="501729" y="39522"/>
                  </a:lnTo>
                  <a:lnTo>
                    <a:pt x="574065" y="34166"/>
                  </a:lnTo>
                  <a:lnTo>
                    <a:pt x="647689" y="28479"/>
                  </a:lnTo>
                  <a:lnTo>
                    <a:pt x="722172" y="22571"/>
                  </a:lnTo>
                  <a:lnTo>
                    <a:pt x="797227" y="16515"/>
                  </a:lnTo>
                  <a:lnTo>
                    <a:pt x="869137" y="11772"/>
                  </a:lnTo>
                  <a:lnTo>
                    <a:pt x="938948" y="7905"/>
                  </a:lnTo>
                  <a:lnTo>
                    <a:pt x="1007361" y="4621"/>
                  </a:lnTo>
                  <a:lnTo>
                    <a:pt x="1063554" y="2432"/>
                  </a:lnTo>
                  <a:lnTo>
                    <a:pt x="1111598" y="973"/>
                  </a:lnTo>
                  <a:lnTo>
                    <a:pt x="1154212" y="0"/>
                  </a:lnTo>
                  <a:lnTo>
                    <a:pt x="1185443" y="57"/>
                  </a:lnTo>
                  <a:lnTo>
                    <a:pt x="1227670" y="2002"/>
                  </a:lnTo>
                  <a:lnTo>
                    <a:pt x="1264838" y="4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568"/>
            <p:cNvSpPr/>
            <p:nvPr>
              <p:custDataLst>
                <p:tags r:id="rId11"/>
              </p:custDataLst>
            </p:nvPr>
          </p:nvSpPr>
          <p:spPr>
            <a:xfrm>
              <a:off x="1162593" y="571108"/>
              <a:ext cx="196308" cy="279790"/>
            </a:xfrm>
            <a:custGeom>
              <a:avLst/>
              <a:gdLst/>
              <a:ahLst/>
              <a:cxnLst/>
              <a:rect l="0" t="0" r="0" b="0"/>
              <a:pathLst>
                <a:path w="196308" h="279790">
                  <a:moveTo>
                    <a:pt x="18507" y="6742"/>
                  </a:moveTo>
                  <a:lnTo>
                    <a:pt x="18507" y="6742"/>
                  </a:lnTo>
                  <a:lnTo>
                    <a:pt x="18507" y="0"/>
                  </a:lnTo>
                  <a:lnTo>
                    <a:pt x="17801" y="131"/>
                  </a:lnTo>
                  <a:lnTo>
                    <a:pt x="13437" y="11839"/>
                  </a:lnTo>
                  <a:lnTo>
                    <a:pt x="5642" y="52329"/>
                  </a:lnTo>
                  <a:lnTo>
                    <a:pt x="2206" y="83448"/>
                  </a:lnTo>
                  <a:lnTo>
                    <a:pt x="679" y="120796"/>
                  </a:lnTo>
                  <a:lnTo>
                    <a:pt x="0" y="159033"/>
                  </a:lnTo>
                  <a:lnTo>
                    <a:pt x="404" y="195782"/>
                  </a:lnTo>
                  <a:lnTo>
                    <a:pt x="4598" y="242122"/>
                  </a:lnTo>
                  <a:lnTo>
                    <a:pt x="11015" y="271845"/>
                  </a:lnTo>
                  <a:lnTo>
                    <a:pt x="14218" y="276610"/>
                  </a:lnTo>
                  <a:lnTo>
                    <a:pt x="17764" y="279788"/>
                  </a:lnTo>
                  <a:lnTo>
                    <a:pt x="22245" y="279789"/>
                  </a:lnTo>
                  <a:lnTo>
                    <a:pt x="32868" y="274146"/>
                  </a:lnTo>
                  <a:lnTo>
                    <a:pt x="65663" y="242432"/>
                  </a:lnTo>
                  <a:lnTo>
                    <a:pt x="92106" y="198015"/>
                  </a:lnTo>
                  <a:lnTo>
                    <a:pt x="100606" y="176419"/>
                  </a:lnTo>
                  <a:lnTo>
                    <a:pt x="104686" y="147955"/>
                  </a:lnTo>
                  <a:lnTo>
                    <a:pt x="103140" y="140059"/>
                  </a:lnTo>
                  <a:lnTo>
                    <a:pt x="100329" y="139364"/>
                  </a:lnTo>
                  <a:lnTo>
                    <a:pt x="91561" y="142356"/>
                  </a:lnTo>
                  <a:lnTo>
                    <a:pt x="82490" y="154033"/>
                  </a:lnTo>
                  <a:lnTo>
                    <a:pt x="65169" y="193646"/>
                  </a:lnTo>
                  <a:lnTo>
                    <a:pt x="59144" y="226437"/>
                  </a:lnTo>
                  <a:lnTo>
                    <a:pt x="61497" y="244084"/>
                  </a:lnTo>
                  <a:lnTo>
                    <a:pt x="64101" y="251753"/>
                  </a:lnTo>
                  <a:lnTo>
                    <a:pt x="68658" y="257572"/>
                  </a:lnTo>
                  <a:lnTo>
                    <a:pt x="81248" y="265918"/>
                  </a:lnTo>
                  <a:lnTo>
                    <a:pt x="100014" y="268217"/>
                  </a:lnTo>
                  <a:lnTo>
                    <a:pt x="141905" y="261781"/>
                  </a:lnTo>
                  <a:lnTo>
                    <a:pt x="196307" y="248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569"/>
            <p:cNvSpPr/>
            <p:nvPr>
              <p:custDataLst>
                <p:tags r:id="rId12"/>
              </p:custDataLst>
            </p:nvPr>
          </p:nvSpPr>
          <p:spPr>
            <a:xfrm>
              <a:off x="1043002" y="677175"/>
              <a:ext cx="85746" cy="430396"/>
            </a:xfrm>
            <a:custGeom>
              <a:avLst/>
              <a:gdLst/>
              <a:ahLst/>
              <a:cxnLst/>
              <a:rect l="0" t="0" r="0" b="0"/>
              <a:pathLst>
                <a:path w="85746" h="430396">
                  <a:moveTo>
                    <a:pt x="23798" y="141975"/>
                  </a:moveTo>
                  <a:lnTo>
                    <a:pt x="23798" y="141975"/>
                  </a:lnTo>
                  <a:lnTo>
                    <a:pt x="23798" y="145346"/>
                  </a:lnTo>
                  <a:lnTo>
                    <a:pt x="25679" y="148882"/>
                  </a:lnTo>
                  <a:lnTo>
                    <a:pt x="27169" y="150813"/>
                  </a:lnTo>
                  <a:lnTo>
                    <a:pt x="31637" y="190585"/>
                  </a:lnTo>
                  <a:lnTo>
                    <a:pt x="35058" y="227639"/>
                  </a:lnTo>
                  <a:lnTo>
                    <a:pt x="36071" y="273661"/>
                  </a:lnTo>
                  <a:lnTo>
                    <a:pt x="36308" y="309157"/>
                  </a:lnTo>
                  <a:lnTo>
                    <a:pt x="36414" y="346101"/>
                  </a:lnTo>
                  <a:lnTo>
                    <a:pt x="36460" y="379923"/>
                  </a:lnTo>
                  <a:lnTo>
                    <a:pt x="36493" y="425794"/>
                  </a:lnTo>
                  <a:lnTo>
                    <a:pt x="36496" y="430395"/>
                  </a:lnTo>
                  <a:lnTo>
                    <a:pt x="22683" y="386501"/>
                  </a:lnTo>
                  <a:lnTo>
                    <a:pt x="15541" y="350136"/>
                  </a:lnTo>
                  <a:lnTo>
                    <a:pt x="12649" y="326610"/>
                  </a:lnTo>
                  <a:lnTo>
                    <a:pt x="10015" y="301049"/>
                  </a:lnTo>
                  <a:lnTo>
                    <a:pt x="7554" y="274130"/>
                  </a:lnTo>
                  <a:lnTo>
                    <a:pt x="5208" y="246306"/>
                  </a:lnTo>
                  <a:lnTo>
                    <a:pt x="2938" y="217879"/>
                  </a:lnTo>
                  <a:lnTo>
                    <a:pt x="1424" y="191166"/>
                  </a:lnTo>
                  <a:lnTo>
                    <a:pt x="416" y="165597"/>
                  </a:lnTo>
                  <a:lnTo>
                    <a:pt x="0" y="118607"/>
                  </a:lnTo>
                  <a:lnTo>
                    <a:pt x="2168" y="78908"/>
                  </a:lnTo>
                  <a:lnTo>
                    <a:pt x="7354" y="34937"/>
                  </a:lnTo>
                  <a:lnTo>
                    <a:pt x="15079" y="16556"/>
                  </a:lnTo>
                  <a:lnTo>
                    <a:pt x="20102" y="9679"/>
                  </a:lnTo>
                  <a:lnTo>
                    <a:pt x="33209" y="2038"/>
                  </a:lnTo>
                  <a:lnTo>
                    <a:pt x="40655" y="0"/>
                  </a:lnTo>
                  <a:lnTo>
                    <a:pt x="48442" y="1464"/>
                  </a:lnTo>
                  <a:lnTo>
                    <a:pt x="64619" y="10616"/>
                  </a:lnTo>
                  <a:lnTo>
                    <a:pt x="77454" y="27854"/>
                  </a:lnTo>
                  <a:lnTo>
                    <a:pt x="85745" y="49627"/>
                  </a:lnTo>
                  <a:lnTo>
                    <a:pt x="85740" y="84979"/>
                  </a:lnTo>
                  <a:lnTo>
                    <a:pt x="80491" y="107236"/>
                  </a:lnTo>
                  <a:lnTo>
                    <a:pt x="69691" y="125124"/>
                  </a:lnTo>
                  <a:lnTo>
                    <a:pt x="56189" y="138719"/>
                  </a:lnTo>
                  <a:lnTo>
                    <a:pt x="37394" y="149634"/>
                  </a:lnTo>
                  <a:lnTo>
                    <a:pt x="27253" y="152434"/>
                  </a:lnTo>
                  <a:lnTo>
                    <a:pt x="22574" y="151065"/>
                  </a:lnTo>
                  <a:lnTo>
                    <a:pt x="4748" y="13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570"/>
            <p:cNvSpPr/>
            <p:nvPr>
              <p:custDataLst>
                <p:tags r:id="rId13"/>
              </p:custDataLst>
            </p:nvPr>
          </p:nvSpPr>
          <p:spPr>
            <a:xfrm>
              <a:off x="895350" y="781050"/>
              <a:ext cx="133351" cy="146051"/>
            </a:xfrm>
            <a:custGeom>
              <a:avLst/>
              <a:gdLst/>
              <a:ahLst/>
              <a:cxnLst/>
              <a:rect l="0" t="0" r="0" b="0"/>
              <a:pathLst>
                <a:path w="133351" h="146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5111" y="48335"/>
                  </a:lnTo>
                  <a:lnTo>
                    <a:pt x="18272" y="90216"/>
                  </a:lnTo>
                  <a:lnTo>
                    <a:pt x="18276" y="137827"/>
                  </a:lnTo>
                  <a:lnTo>
                    <a:pt x="17123" y="140568"/>
                  </a:lnTo>
                  <a:lnTo>
                    <a:pt x="15649" y="142395"/>
                  </a:lnTo>
                  <a:lnTo>
                    <a:pt x="14666" y="142908"/>
                  </a:lnTo>
                  <a:lnTo>
                    <a:pt x="14010" y="142544"/>
                  </a:lnTo>
                  <a:lnTo>
                    <a:pt x="13574" y="141596"/>
                  </a:lnTo>
                  <a:lnTo>
                    <a:pt x="12815" y="103531"/>
                  </a:lnTo>
                  <a:lnTo>
                    <a:pt x="16094" y="59648"/>
                  </a:lnTo>
                  <a:lnTo>
                    <a:pt x="21545" y="37742"/>
                  </a:lnTo>
                  <a:lnTo>
                    <a:pt x="25568" y="30886"/>
                  </a:lnTo>
                  <a:lnTo>
                    <a:pt x="27629" y="29057"/>
                  </a:lnTo>
                  <a:lnTo>
                    <a:pt x="29708" y="28544"/>
                  </a:lnTo>
                  <a:lnTo>
                    <a:pt x="31800" y="28907"/>
                  </a:lnTo>
                  <a:lnTo>
                    <a:pt x="36711" y="31897"/>
                  </a:lnTo>
                  <a:lnTo>
                    <a:pt x="43597" y="37930"/>
                  </a:lnTo>
                  <a:lnTo>
                    <a:pt x="52037" y="59373"/>
                  </a:lnTo>
                  <a:lnTo>
                    <a:pt x="57017" y="104962"/>
                  </a:lnTo>
                  <a:lnTo>
                    <a:pt x="59026" y="66407"/>
                  </a:lnTo>
                  <a:lnTo>
                    <a:pt x="65937" y="40843"/>
                  </a:lnTo>
                  <a:lnTo>
                    <a:pt x="77544" y="16613"/>
                  </a:lnTo>
                  <a:lnTo>
                    <a:pt x="80624" y="13897"/>
                  </a:lnTo>
                  <a:lnTo>
                    <a:pt x="84088" y="12793"/>
                  </a:lnTo>
                  <a:lnTo>
                    <a:pt x="87809" y="12762"/>
                  </a:lnTo>
                  <a:lnTo>
                    <a:pt x="90995" y="14152"/>
                  </a:lnTo>
                  <a:lnTo>
                    <a:pt x="104940" y="30286"/>
                  </a:lnTo>
                  <a:lnTo>
                    <a:pt x="114373" y="44505"/>
                  </a:lnTo>
                  <a:lnTo>
                    <a:pt x="128569" y="88324"/>
                  </a:lnTo>
                  <a:lnTo>
                    <a:pt x="132930" y="134838"/>
                  </a:lnTo>
                  <a:lnTo>
                    <a:pt x="133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571"/>
            <p:cNvSpPr/>
            <p:nvPr>
              <p:custDataLst>
                <p:tags r:id="rId14"/>
              </p:custDataLst>
            </p:nvPr>
          </p:nvSpPr>
          <p:spPr>
            <a:xfrm>
              <a:off x="831850" y="76017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6350" y="8171"/>
                  </a:moveTo>
                  <a:lnTo>
                    <a:pt x="6350" y="8171"/>
                  </a:lnTo>
                  <a:lnTo>
                    <a:pt x="1986" y="149"/>
                  </a:lnTo>
                  <a:lnTo>
                    <a:pt x="1324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572"/>
            <p:cNvSpPr/>
            <p:nvPr>
              <p:custDataLst>
                <p:tags r:id="rId15"/>
              </p:custDataLst>
            </p:nvPr>
          </p:nvSpPr>
          <p:spPr>
            <a:xfrm>
              <a:off x="850900" y="8255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573"/>
            <p:cNvSpPr/>
            <p:nvPr>
              <p:custDataLst>
                <p:tags r:id="rId16"/>
              </p:custDataLst>
            </p:nvPr>
          </p:nvSpPr>
          <p:spPr>
            <a:xfrm>
              <a:off x="635261" y="630953"/>
              <a:ext cx="153794" cy="321799"/>
            </a:xfrm>
            <a:custGeom>
              <a:avLst/>
              <a:gdLst/>
              <a:ahLst/>
              <a:cxnLst/>
              <a:rect l="0" t="0" r="0" b="0"/>
              <a:pathLst>
                <a:path w="153794" h="321799">
                  <a:moveTo>
                    <a:pt x="126739" y="42147"/>
                  </a:moveTo>
                  <a:lnTo>
                    <a:pt x="126739" y="42147"/>
                  </a:lnTo>
                  <a:lnTo>
                    <a:pt x="126739" y="27220"/>
                  </a:lnTo>
                  <a:lnTo>
                    <a:pt x="123368" y="17577"/>
                  </a:lnTo>
                  <a:lnTo>
                    <a:pt x="111159" y="5782"/>
                  </a:lnTo>
                  <a:lnTo>
                    <a:pt x="100059" y="1290"/>
                  </a:lnTo>
                  <a:lnTo>
                    <a:pt x="87364" y="0"/>
                  </a:lnTo>
                  <a:lnTo>
                    <a:pt x="72315" y="1778"/>
                  </a:lnTo>
                  <a:lnTo>
                    <a:pt x="56219" y="12446"/>
                  </a:lnTo>
                  <a:lnTo>
                    <a:pt x="15879" y="53000"/>
                  </a:lnTo>
                  <a:lnTo>
                    <a:pt x="4325" y="69784"/>
                  </a:lnTo>
                  <a:lnTo>
                    <a:pt x="131" y="84769"/>
                  </a:lnTo>
                  <a:lnTo>
                    <a:pt x="0" y="91728"/>
                  </a:lnTo>
                  <a:lnTo>
                    <a:pt x="5500" y="105105"/>
                  </a:lnTo>
                  <a:lnTo>
                    <a:pt x="16410" y="118106"/>
                  </a:lnTo>
                  <a:lnTo>
                    <a:pt x="52160" y="141818"/>
                  </a:lnTo>
                  <a:lnTo>
                    <a:pt x="93192" y="167041"/>
                  </a:lnTo>
                  <a:lnTo>
                    <a:pt x="128788" y="194837"/>
                  </a:lnTo>
                  <a:lnTo>
                    <a:pt x="145299" y="218543"/>
                  </a:lnTo>
                  <a:lnTo>
                    <a:pt x="152156" y="235080"/>
                  </a:lnTo>
                  <a:lnTo>
                    <a:pt x="153793" y="251838"/>
                  </a:lnTo>
                  <a:lnTo>
                    <a:pt x="151463" y="268693"/>
                  </a:lnTo>
                  <a:lnTo>
                    <a:pt x="145724" y="285591"/>
                  </a:lnTo>
                  <a:lnTo>
                    <a:pt x="136588" y="298746"/>
                  </a:lnTo>
                  <a:lnTo>
                    <a:pt x="113476" y="318689"/>
                  </a:lnTo>
                  <a:lnTo>
                    <a:pt x="108019" y="321053"/>
                  </a:lnTo>
                  <a:lnTo>
                    <a:pt x="98193" y="321798"/>
                  </a:lnTo>
                  <a:lnTo>
                    <a:pt x="89122" y="317895"/>
                  </a:lnTo>
                  <a:lnTo>
                    <a:pt x="75172" y="307263"/>
                  </a:lnTo>
                  <a:lnTo>
                    <a:pt x="74017" y="304969"/>
                  </a:lnTo>
                  <a:lnTo>
                    <a:pt x="73952" y="302734"/>
                  </a:lnTo>
                  <a:lnTo>
                    <a:pt x="74614" y="300538"/>
                  </a:lnTo>
                  <a:lnTo>
                    <a:pt x="88639" y="283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123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SMARTInkShape-Group292"/>
          <p:cNvGrpSpPr/>
          <p:nvPr/>
        </p:nvGrpSpPr>
        <p:grpSpPr>
          <a:xfrm>
            <a:off x="1422400" y="755696"/>
            <a:ext cx="303918" cy="450805"/>
            <a:chOff x="1422400" y="755696"/>
            <a:chExt cx="303918" cy="450805"/>
          </a:xfrm>
        </p:grpSpPr>
        <p:sp>
          <p:nvSpPr>
            <p:cNvPr id="222" name="SMARTInkShape-1574"/>
            <p:cNvSpPr/>
            <p:nvPr>
              <p:custDataLst>
                <p:tags r:id="rId93"/>
              </p:custDataLst>
            </p:nvPr>
          </p:nvSpPr>
          <p:spPr>
            <a:xfrm>
              <a:off x="1638305" y="775950"/>
              <a:ext cx="88013" cy="430551"/>
            </a:xfrm>
            <a:custGeom>
              <a:avLst/>
              <a:gdLst/>
              <a:ahLst/>
              <a:cxnLst/>
              <a:rect l="0" t="0" r="0" b="0"/>
              <a:pathLst>
                <a:path w="88013" h="430551">
                  <a:moveTo>
                    <a:pt x="82545" y="36850"/>
                  </a:moveTo>
                  <a:lnTo>
                    <a:pt x="82545" y="36850"/>
                  </a:lnTo>
                  <a:lnTo>
                    <a:pt x="88012" y="8239"/>
                  </a:lnTo>
                  <a:lnTo>
                    <a:pt x="87601" y="5076"/>
                  </a:lnTo>
                  <a:lnTo>
                    <a:pt x="86621" y="2967"/>
                  </a:lnTo>
                  <a:lnTo>
                    <a:pt x="85262" y="1561"/>
                  </a:lnTo>
                  <a:lnTo>
                    <a:pt x="79990" y="0"/>
                  </a:lnTo>
                  <a:lnTo>
                    <a:pt x="71532" y="11"/>
                  </a:lnTo>
                  <a:lnTo>
                    <a:pt x="51608" y="4690"/>
                  </a:lnTo>
                  <a:lnTo>
                    <a:pt x="38456" y="11032"/>
                  </a:lnTo>
                  <a:lnTo>
                    <a:pt x="27437" y="22318"/>
                  </a:lnTo>
                  <a:lnTo>
                    <a:pt x="18542" y="37447"/>
                  </a:lnTo>
                  <a:lnTo>
                    <a:pt x="7082" y="79667"/>
                  </a:lnTo>
                  <a:lnTo>
                    <a:pt x="2095" y="122679"/>
                  </a:lnTo>
                  <a:lnTo>
                    <a:pt x="928" y="154724"/>
                  </a:lnTo>
                  <a:lnTo>
                    <a:pt x="410" y="187781"/>
                  </a:lnTo>
                  <a:lnTo>
                    <a:pt x="179" y="223169"/>
                  </a:lnTo>
                  <a:lnTo>
                    <a:pt x="77" y="259359"/>
                  </a:lnTo>
                  <a:lnTo>
                    <a:pt x="31" y="294258"/>
                  </a:lnTo>
                  <a:lnTo>
                    <a:pt x="11" y="326702"/>
                  </a:lnTo>
                  <a:lnTo>
                    <a:pt x="0" y="368971"/>
                  </a:lnTo>
                  <a:lnTo>
                    <a:pt x="5021" y="413907"/>
                  </a:lnTo>
                  <a:lnTo>
                    <a:pt x="6462" y="420331"/>
                  </a:lnTo>
                  <a:lnTo>
                    <a:pt x="9455" y="425538"/>
                  </a:lnTo>
                  <a:lnTo>
                    <a:pt x="11946" y="427208"/>
                  </a:lnTo>
                  <a:lnTo>
                    <a:pt x="25395" y="43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575"/>
            <p:cNvSpPr/>
            <p:nvPr>
              <p:custDataLst>
                <p:tags r:id="rId94"/>
              </p:custDataLst>
            </p:nvPr>
          </p:nvSpPr>
          <p:spPr>
            <a:xfrm>
              <a:off x="1422400" y="755696"/>
              <a:ext cx="228601" cy="236516"/>
            </a:xfrm>
            <a:custGeom>
              <a:avLst/>
              <a:gdLst/>
              <a:ahLst/>
              <a:cxnLst/>
              <a:rect l="0" t="0" r="0" b="0"/>
              <a:pathLst>
                <a:path w="228601" h="236516">
                  <a:moveTo>
                    <a:pt x="0" y="12654"/>
                  </a:moveTo>
                  <a:lnTo>
                    <a:pt x="0" y="12654"/>
                  </a:lnTo>
                  <a:lnTo>
                    <a:pt x="0" y="0"/>
                  </a:lnTo>
                  <a:lnTo>
                    <a:pt x="0" y="3339"/>
                  </a:lnTo>
                  <a:lnTo>
                    <a:pt x="36628" y="42672"/>
                  </a:lnTo>
                  <a:lnTo>
                    <a:pt x="78037" y="84264"/>
                  </a:lnTo>
                  <a:lnTo>
                    <a:pt x="109707" y="115977"/>
                  </a:lnTo>
                  <a:lnTo>
                    <a:pt x="155508" y="159920"/>
                  </a:lnTo>
                  <a:lnTo>
                    <a:pt x="198796" y="203002"/>
                  </a:lnTo>
                  <a:lnTo>
                    <a:pt x="223700" y="231609"/>
                  </a:lnTo>
                  <a:lnTo>
                    <a:pt x="226422" y="236262"/>
                  </a:lnTo>
                  <a:lnTo>
                    <a:pt x="227148" y="236515"/>
                  </a:lnTo>
                  <a:lnTo>
                    <a:pt x="228600" y="234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93"/>
          <p:cNvGrpSpPr/>
          <p:nvPr/>
        </p:nvGrpSpPr>
        <p:grpSpPr>
          <a:xfrm>
            <a:off x="2003882" y="996225"/>
            <a:ext cx="244019" cy="203276"/>
            <a:chOff x="2003882" y="996225"/>
            <a:chExt cx="244019" cy="203276"/>
          </a:xfrm>
        </p:grpSpPr>
        <p:sp>
          <p:nvSpPr>
            <p:cNvPr id="225" name="SMARTInkShape-1576"/>
            <p:cNvSpPr/>
            <p:nvPr>
              <p:custDataLst>
                <p:tags r:id="rId91"/>
              </p:custDataLst>
            </p:nvPr>
          </p:nvSpPr>
          <p:spPr>
            <a:xfrm>
              <a:off x="2039233" y="1092200"/>
              <a:ext cx="208668" cy="107301"/>
            </a:xfrm>
            <a:custGeom>
              <a:avLst/>
              <a:gdLst/>
              <a:ahLst/>
              <a:cxnLst/>
              <a:rect l="0" t="0" r="0" b="0"/>
              <a:pathLst>
                <a:path w="208668" h="107301">
                  <a:moveTo>
                    <a:pt x="5467" y="88900"/>
                  </a:moveTo>
                  <a:lnTo>
                    <a:pt x="5467" y="88900"/>
                  </a:lnTo>
                  <a:lnTo>
                    <a:pt x="2096" y="82158"/>
                  </a:lnTo>
                  <a:lnTo>
                    <a:pt x="0" y="64481"/>
                  </a:lnTo>
                  <a:lnTo>
                    <a:pt x="2749" y="44741"/>
                  </a:lnTo>
                  <a:lnTo>
                    <a:pt x="11785" y="31879"/>
                  </a:lnTo>
                  <a:lnTo>
                    <a:pt x="18145" y="25486"/>
                  </a:lnTo>
                  <a:lnTo>
                    <a:pt x="25208" y="21930"/>
                  </a:lnTo>
                  <a:lnTo>
                    <a:pt x="40582" y="19859"/>
                  </a:lnTo>
                  <a:lnTo>
                    <a:pt x="56822" y="26936"/>
                  </a:lnTo>
                  <a:lnTo>
                    <a:pt x="72741" y="40899"/>
                  </a:lnTo>
                  <a:lnTo>
                    <a:pt x="98327" y="80594"/>
                  </a:lnTo>
                  <a:lnTo>
                    <a:pt x="112709" y="101726"/>
                  </a:lnTo>
                  <a:lnTo>
                    <a:pt x="117178" y="105917"/>
                  </a:lnTo>
                  <a:lnTo>
                    <a:pt x="121569" y="107300"/>
                  </a:lnTo>
                  <a:lnTo>
                    <a:pt x="125907" y="106811"/>
                  </a:lnTo>
                  <a:lnTo>
                    <a:pt x="130210" y="105074"/>
                  </a:lnTo>
                  <a:lnTo>
                    <a:pt x="138755" y="95618"/>
                  </a:lnTo>
                  <a:lnTo>
                    <a:pt x="165045" y="54115"/>
                  </a:lnTo>
                  <a:lnTo>
                    <a:pt x="199926" y="9417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577"/>
            <p:cNvSpPr/>
            <p:nvPr>
              <p:custDataLst>
                <p:tags r:id="rId92"/>
              </p:custDataLst>
            </p:nvPr>
          </p:nvSpPr>
          <p:spPr>
            <a:xfrm>
              <a:off x="2003882" y="996225"/>
              <a:ext cx="193219" cy="97403"/>
            </a:xfrm>
            <a:custGeom>
              <a:avLst/>
              <a:gdLst/>
              <a:ahLst/>
              <a:cxnLst/>
              <a:rect l="0" t="0" r="0" b="0"/>
              <a:pathLst>
                <a:path w="193219" h="97403">
                  <a:moveTo>
                    <a:pt x="15418" y="70575"/>
                  </a:moveTo>
                  <a:lnTo>
                    <a:pt x="15418" y="70575"/>
                  </a:lnTo>
                  <a:lnTo>
                    <a:pt x="11054" y="80714"/>
                  </a:lnTo>
                  <a:lnTo>
                    <a:pt x="8951" y="91532"/>
                  </a:lnTo>
                  <a:lnTo>
                    <a:pt x="5958" y="97057"/>
                  </a:lnTo>
                  <a:lnTo>
                    <a:pt x="4173" y="97402"/>
                  </a:lnTo>
                  <a:lnTo>
                    <a:pt x="2277" y="96221"/>
                  </a:lnTo>
                  <a:lnTo>
                    <a:pt x="307" y="94022"/>
                  </a:lnTo>
                  <a:lnTo>
                    <a:pt x="0" y="84053"/>
                  </a:lnTo>
                  <a:lnTo>
                    <a:pt x="3627" y="68804"/>
                  </a:lnTo>
                  <a:lnTo>
                    <a:pt x="23202" y="28284"/>
                  </a:lnTo>
                  <a:lnTo>
                    <a:pt x="35105" y="12268"/>
                  </a:lnTo>
                  <a:lnTo>
                    <a:pt x="47451" y="2798"/>
                  </a:lnTo>
                  <a:lnTo>
                    <a:pt x="59994" y="0"/>
                  </a:lnTo>
                  <a:lnTo>
                    <a:pt x="66302" y="242"/>
                  </a:lnTo>
                  <a:lnTo>
                    <a:pt x="71918" y="3225"/>
                  </a:lnTo>
                  <a:lnTo>
                    <a:pt x="114208" y="50285"/>
                  </a:lnTo>
                  <a:lnTo>
                    <a:pt x="128885" y="66445"/>
                  </a:lnTo>
                  <a:lnTo>
                    <a:pt x="133396" y="69938"/>
                  </a:lnTo>
                  <a:lnTo>
                    <a:pt x="137815" y="71562"/>
                  </a:lnTo>
                  <a:lnTo>
                    <a:pt x="146487" y="71484"/>
                  </a:lnTo>
                  <a:lnTo>
                    <a:pt x="156926" y="63453"/>
                  </a:lnTo>
                  <a:lnTo>
                    <a:pt x="177504" y="35301"/>
                  </a:lnTo>
                  <a:lnTo>
                    <a:pt x="193218" y="7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294"/>
          <p:cNvGrpSpPr/>
          <p:nvPr/>
        </p:nvGrpSpPr>
        <p:grpSpPr>
          <a:xfrm>
            <a:off x="2609850" y="816716"/>
            <a:ext cx="365273" cy="495959"/>
            <a:chOff x="2609850" y="816716"/>
            <a:chExt cx="365273" cy="495959"/>
          </a:xfrm>
        </p:grpSpPr>
        <p:sp>
          <p:nvSpPr>
            <p:cNvPr id="228" name="SMARTInkShape-1578"/>
            <p:cNvSpPr/>
            <p:nvPr>
              <p:custDataLst>
                <p:tags r:id="rId89"/>
              </p:custDataLst>
            </p:nvPr>
          </p:nvSpPr>
          <p:spPr>
            <a:xfrm>
              <a:off x="2879401" y="1054978"/>
              <a:ext cx="95722" cy="70478"/>
            </a:xfrm>
            <a:custGeom>
              <a:avLst/>
              <a:gdLst/>
              <a:ahLst/>
              <a:cxnLst/>
              <a:rect l="0" t="0" r="0" b="0"/>
              <a:pathLst>
                <a:path w="95722" h="70478">
                  <a:moveTo>
                    <a:pt x="66999" y="5472"/>
                  </a:moveTo>
                  <a:lnTo>
                    <a:pt x="66999" y="5472"/>
                  </a:lnTo>
                  <a:lnTo>
                    <a:pt x="28404" y="7353"/>
                  </a:lnTo>
                  <a:lnTo>
                    <a:pt x="22219" y="8843"/>
                  </a:lnTo>
                  <a:lnTo>
                    <a:pt x="11584" y="16142"/>
                  </a:lnTo>
                  <a:lnTo>
                    <a:pt x="6772" y="21052"/>
                  </a:lnTo>
                  <a:lnTo>
                    <a:pt x="1426" y="32152"/>
                  </a:lnTo>
                  <a:lnTo>
                    <a:pt x="0" y="38075"/>
                  </a:lnTo>
                  <a:lnTo>
                    <a:pt x="2179" y="50301"/>
                  </a:lnTo>
                  <a:lnTo>
                    <a:pt x="4736" y="56525"/>
                  </a:lnTo>
                  <a:lnTo>
                    <a:pt x="13221" y="65321"/>
                  </a:lnTo>
                  <a:lnTo>
                    <a:pt x="18447" y="68655"/>
                  </a:lnTo>
                  <a:lnTo>
                    <a:pt x="33661" y="70477"/>
                  </a:lnTo>
                  <a:lnTo>
                    <a:pt x="52182" y="67524"/>
                  </a:lnTo>
                  <a:lnTo>
                    <a:pt x="72173" y="59156"/>
                  </a:lnTo>
                  <a:lnTo>
                    <a:pt x="87172" y="46500"/>
                  </a:lnTo>
                  <a:lnTo>
                    <a:pt x="93148" y="39174"/>
                  </a:lnTo>
                  <a:lnTo>
                    <a:pt x="95721" y="31468"/>
                  </a:lnTo>
                  <a:lnTo>
                    <a:pt x="94816" y="15379"/>
                  </a:lnTo>
                  <a:lnTo>
                    <a:pt x="90482" y="9255"/>
                  </a:lnTo>
                  <a:lnTo>
                    <a:pt x="76260" y="568"/>
                  </a:lnTo>
                  <a:lnTo>
                    <a:pt x="54416" y="0"/>
                  </a:lnTo>
                  <a:lnTo>
                    <a:pt x="16199" y="5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579"/>
            <p:cNvSpPr/>
            <p:nvPr>
              <p:custDataLst>
                <p:tags r:id="rId90"/>
              </p:custDataLst>
            </p:nvPr>
          </p:nvSpPr>
          <p:spPr>
            <a:xfrm>
              <a:off x="2609850" y="816716"/>
              <a:ext cx="197231" cy="495959"/>
            </a:xfrm>
            <a:custGeom>
              <a:avLst/>
              <a:gdLst/>
              <a:ahLst/>
              <a:cxnLst/>
              <a:rect l="0" t="0" r="0" b="0"/>
              <a:pathLst>
                <a:path w="197231" h="495959">
                  <a:moveTo>
                    <a:pt x="0" y="148484"/>
                  </a:moveTo>
                  <a:lnTo>
                    <a:pt x="0" y="148484"/>
                  </a:lnTo>
                  <a:lnTo>
                    <a:pt x="705" y="191143"/>
                  </a:lnTo>
                  <a:lnTo>
                    <a:pt x="3371" y="223183"/>
                  </a:lnTo>
                  <a:lnTo>
                    <a:pt x="8789" y="264233"/>
                  </a:lnTo>
                  <a:lnTo>
                    <a:pt x="15901" y="311406"/>
                  </a:lnTo>
                  <a:lnTo>
                    <a:pt x="19773" y="336826"/>
                  </a:lnTo>
                  <a:lnTo>
                    <a:pt x="23765" y="362946"/>
                  </a:lnTo>
                  <a:lnTo>
                    <a:pt x="28201" y="408900"/>
                  </a:lnTo>
                  <a:lnTo>
                    <a:pt x="30173" y="447669"/>
                  </a:lnTo>
                  <a:lnTo>
                    <a:pt x="31438" y="491895"/>
                  </a:lnTo>
                  <a:lnTo>
                    <a:pt x="31542" y="495958"/>
                  </a:lnTo>
                  <a:lnTo>
                    <a:pt x="30200" y="494433"/>
                  </a:lnTo>
                  <a:lnTo>
                    <a:pt x="22275" y="468534"/>
                  </a:lnTo>
                  <a:lnTo>
                    <a:pt x="17426" y="433486"/>
                  </a:lnTo>
                  <a:lnTo>
                    <a:pt x="15851" y="406924"/>
                  </a:lnTo>
                  <a:lnTo>
                    <a:pt x="14800" y="375105"/>
                  </a:lnTo>
                  <a:lnTo>
                    <a:pt x="14100" y="339781"/>
                  </a:lnTo>
                  <a:lnTo>
                    <a:pt x="14339" y="301416"/>
                  </a:lnTo>
                  <a:lnTo>
                    <a:pt x="15204" y="261022"/>
                  </a:lnTo>
                  <a:lnTo>
                    <a:pt x="16486" y="219276"/>
                  </a:lnTo>
                  <a:lnTo>
                    <a:pt x="20163" y="180156"/>
                  </a:lnTo>
                  <a:lnTo>
                    <a:pt x="25436" y="142788"/>
                  </a:lnTo>
                  <a:lnTo>
                    <a:pt x="31774" y="106586"/>
                  </a:lnTo>
                  <a:lnTo>
                    <a:pt x="37411" y="78219"/>
                  </a:lnTo>
                  <a:lnTo>
                    <a:pt x="47436" y="35411"/>
                  </a:lnTo>
                  <a:lnTo>
                    <a:pt x="57643" y="4365"/>
                  </a:lnTo>
                  <a:lnTo>
                    <a:pt x="61712" y="899"/>
                  </a:lnTo>
                  <a:lnTo>
                    <a:pt x="66541" y="0"/>
                  </a:lnTo>
                  <a:lnTo>
                    <a:pt x="71877" y="811"/>
                  </a:lnTo>
                  <a:lnTo>
                    <a:pt x="85333" y="14883"/>
                  </a:lnTo>
                  <a:lnTo>
                    <a:pt x="106893" y="50573"/>
                  </a:lnTo>
                  <a:lnTo>
                    <a:pt x="122924" y="94308"/>
                  </a:lnTo>
                  <a:lnTo>
                    <a:pt x="132142" y="137371"/>
                  </a:lnTo>
                  <a:lnTo>
                    <a:pt x="139258" y="182682"/>
                  </a:lnTo>
                  <a:lnTo>
                    <a:pt x="140111" y="183983"/>
                  </a:lnTo>
                  <a:lnTo>
                    <a:pt x="141385" y="184850"/>
                  </a:lnTo>
                  <a:lnTo>
                    <a:pt x="176258" y="198758"/>
                  </a:lnTo>
                  <a:lnTo>
                    <a:pt x="186757" y="208223"/>
                  </a:lnTo>
                  <a:lnTo>
                    <a:pt x="197230" y="228822"/>
                  </a:lnTo>
                  <a:lnTo>
                    <a:pt x="196784" y="246514"/>
                  </a:lnTo>
                  <a:lnTo>
                    <a:pt x="194689" y="256171"/>
                  </a:lnTo>
                  <a:lnTo>
                    <a:pt x="181073" y="274426"/>
                  </a:lnTo>
                  <a:lnTo>
                    <a:pt x="141209" y="309142"/>
                  </a:lnTo>
                  <a:lnTo>
                    <a:pt x="122261" y="318665"/>
                  </a:lnTo>
                  <a:lnTo>
                    <a:pt x="106549" y="322192"/>
                  </a:lnTo>
                  <a:lnTo>
                    <a:pt x="97215" y="321408"/>
                  </a:lnTo>
                  <a:lnTo>
                    <a:pt x="97265" y="318800"/>
                  </a:lnTo>
                  <a:lnTo>
                    <a:pt x="114300" y="30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295"/>
          <p:cNvGrpSpPr/>
          <p:nvPr/>
        </p:nvGrpSpPr>
        <p:grpSpPr>
          <a:xfrm>
            <a:off x="3244850" y="823894"/>
            <a:ext cx="965201" cy="455114"/>
            <a:chOff x="3244850" y="823894"/>
            <a:chExt cx="965201" cy="455114"/>
          </a:xfrm>
        </p:grpSpPr>
        <p:sp>
          <p:nvSpPr>
            <p:cNvPr id="231" name="SMARTInkShape-1580"/>
            <p:cNvSpPr/>
            <p:nvPr>
              <p:custDataLst>
                <p:tags r:id="rId83"/>
              </p:custDataLst>
            </p:nvPr>
          </p:nvSpPr>
          <p:spPr>
            <a:xfrm>
              <a:off x="4013200" y="823894"/>
              <a:ext cx="196851" cy="306407"/>
            </a:xfrm>
            <a:custGeom>
              <a:avLst/>
              <a:gdLst/>
              <a:ahLst/>
              <a:cxnLst/>
              <a:rect l="0" t="0" r="0" b="0"/>
              <a:pathLst>
                <a:path w="196851" h="306407">
                  <a:moveTo>
                    <a:pt x="196850" y="14306"/>
                  </a:moveTo>
                  <a:lnTo>
                    <a:pt x="196850" y="14306"/>
                  </a:lnTo>
                  <a:lnTo>
                    <a:pt x="183758" y="4872"/>
                  </a:lnTo>
                  <a:lnTo>
                    <a:pt x="180448" y="0"/>
                  </a:lnTo>
                  <a:lnTo>
                    <a:pt x="178154" y="536"/>
                  </a:lnTo>
                  <a:lnTo>
                    <a:pt x="171843" y="6775"/>
                  </a:lnTo>
                  <a:lnTo>
                    <a:pt x="146153" y="46058"/>
                  </a:lnTo>
                  <a:lnTo>
                    <a:pt x="130339" y="80159"/>
                  </a:lnTo>
                  <a:lnTo>
                    <a:pt x="108258" y="120715"/>
                  </a:lnTo>
                  <a:lnTo>
                    <a:pt x="81276" y="164610"/>
                  </a:lnTo>
                  <a:lnTo>
                    <a:pt x="50469" y="209989"/>
                  </a:lnTo>
                  <a:lnTo>
                    <a:pt x="25488" y="246621"/>
                  </a:lnTo>
                  <a:lnTo>
                    <a:pt x="8506" y="274190"/>
                  </a:lnTo>
                  <a:lnTo>
                    <a:pt x="0" y="30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581"/>
            <p:cNvSpPr/>
            <p:nvPr>
              <p:custDataLst>
                <p:tags r:id="rId84"/>
              </p:custDataLst>
            </p:nvPr>
          </p:nvSpPr>
          <p:spPr>
            <a:xfrm>
              <a:off x="3985979" y="850900"/>
              <a:ext cx="192322" cy="266701"/>
            </a:xfrm>
            <a:custGeom>
              <a:avLst/>
              <a:gdLst/>
              <a:ahLst/>
              <a:cxnLst/>
              <a:rect l="0" t="0" r="0" b="0"/>
              <a:pathLst>
                <a:path w="192322" h="26670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1411"/>
                  </a:lnTo>
                  <a:lnTo>
                    <a:pt x="0" y="3763"/>
                  </a:lnTo>
                  <a:lnTo>
                    <a:pt x="5044" y="17578"/>
                  </a:lnTo>
                  <a:lnTo>
                    <a:pt x="26133" y="54272"/>
                  </a:lnTo>
                  <a:lnTo>
                    <a:pt x="56061" y="93300"/>
                  </a:lnTo>
                  <a:lnTo>
                    <a:pt x="77669" y="125428"/>
                  </a:lnTo>
                  <a:lnTo>
                    <a:pt x="99737" y="159462"/>
                  </a:lnTo>
                  <a:lnTo>
                    <a:pt x="134550" y="204273"/>
                  </a:lnTo>
                  <a:lnTo>
                    <a:pt x="177727" y="251493"/>
                  </a:lnTo>
                  <a:lnTo>
                    <a:pt x="19232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582"/>
            <p:cNvSpPr/>
            <p:nvPr>
              <p:custDataLst>
                <p:tags r:id="rId85"/>
              </p:custDataLst>
            </p:nvPr>
          </p:nvSpPr>
          <p:spPr>
            <a:xfrm>
              <a:off x="3908229" y="1073150"/>
              <a:ext cx="16072" cy="82551"/>
            </a:xfrm>
            <a:custGeom>
              <a:avLst/>
              <a:gdLst/>
              <a:ahLst/>
              <a:cxnLst/>
              <a:rect l="0" t="0" r="0" b="0"/>
              <a:pathLst>
                <a:path w="16072" h="825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5" y="24419"/>
                  </a:lnTo>
                  <a:lnTo>
                    <a:pt x="12025" y="68881"/>
                  </a:lnTo>
                  <a:lnTo>
                    <a:pt x="160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583"/>
            <p:cNvSpPr/>
            <p:nvPr>
              <p:custDataLst>
                <p:tags r:id="rId86"/>
              </p:custDataLst>
            </p:nvPr>
          </p:nvSpPr>
          <p:spPr>
            <a:xfrm>
              <a:off x="3641947" y="838336"/>
              <a:ext cx="157204" cy="440672"/>
            </a:xfrm>
            <a:custGeom>
              <a:avLst/>
              <a:gdLst/>
              <a:ahLst/>
              <a:cxnLst/>
              <a:rect l="0" t="0" r="0" b="0"/>
              <a:pathLst>
                <a:path w="157204" h="440672">
                  <a:moveTo>
                    <a:pt x="2953" y="158614"/>
                  </a:moveTo>
                  <a:lnTo>
                    <a:pt x="2953" y="158614"/>
                  </a:lnTo>
                  <a:lnTo>
                    <a:pt x="2247" y="196204"/>
                  </a:lnTo>
                  <a:lnTo>
                    <a:pt x="0" y="240621"/>
                  </a:lnTo>
                  <a:lnTo>
                    <a:pt x="4228" y="275495"/>
                  </a:lnTo>
                  <a:lnTo>
                    <a:pt x="7047" y="314042"/>
                  </a:lnTo>
                  <a:lnTo>
                    <a:pt x="9006" y="353282"/>
                  </a:lnTo>
                  <a:lnTo>
                    <a:pt x="12228" y="389537"/>
                  </a:lnTo>
                  <a:lnTo>
                    <a:pt x="14976" y="434997"/>
                  </a:lnTo>
                  <a:lnTo>
                    <a:pt x="15353" y="440671"/>
                  </a:lnTo>
                  <a:lnTo>
                    <a:pt x="13732" y="406840"/>
                  </a:lnTo>
                  <a:lnTo>
                    <a:pt x="10566" y="371948"/>
                  </a:lnTo>
                  <a:lnTo>
                    <a:pt x="8734" y="348814"/>
                  </a:lnTo>
                  <a:lnTo>
                    <a:pt x="6807" y="323514"/>
                  </a:lnTo>
                  <a:lnTo>
                    <a:pt x="4816" y="294653"/>
                  </a:lnTo>
                  <a:lnTo>
                    <a:pt x="2784" y="263418"/>
                  </a:lnTo>
                  <a:lnTo>
                    <a:pt x="724" y="230600"/>
                  </a:lnTo>
                  <a:lnTo>
                    <a:pt x="761" y="197432"/>
                  </a:lnTo>
                  <a:lnTo>
                    <a:pt x="2197" y="164032"/>
                  </a:lnTo>
                  <a:lnTo>
                    <a:pt x="4566" y="130476"/>
                  </a:lnTo>
                  <a:lnTo>
                    <a:pt x="8262" y="102461"/>
                  </a:lnTo>
                  <a:lnTo>
                    <a:pt x="18012" y="56281"/>
                  </a:lnTo>
                  <a:lnTo>
                    <a:pt x="32031" y="15404"/>
                  </a:lnTo>
                  <a:lnTo>
                    <a:pt x="37155" y="8107"/>
                  </a:lnTo>
                  <a:lnTo>
                    <a:pt x="48493" y="0"/>
                  </a:lnTo>
                  <a:lnTo>
                    <a:pt x="55185" y="660"/>
                  </a:lnTo>
                  <a:lnTo>
                    <a:pt x="70147" y="8920"/>
                  </a:lnTo>
                  <a:lnTo>
                    <a:pt x="80560" y="27642"/>
                  </a:lnTo>
                  <a:lnTo>
                    <a:pt x="88507" y="69713"/>
                  </a:lnTo>
                  <a:lnTo>
                    <a:pt x="90861" y="114869"/>
                  </a:lnTo>
                  <a:lnTo>
                    <a:pt x="91722" y="160432"/>
                  </a:lnTo>
                  <a:lnTo>
                    <a:pt x="91795" y="166477"/>
                  </a:lnTo>
                  <a:lnTo>
                    <a:pt x="92520" y="168090"/>
                  </a:lnTo>
                  <a:lnTo>
                    <a:pt x="93709" y="169164"/>
                  </a:lnTo>
                  <a:lnTo>
                    <a:pt x="95207" y="169881"/>
                  </a:lnTo>
                  <a:lnTo>
                    <a:pt x="96911" y="169653"/>
                  </a:lnTo>
                  <a:lnTo>
                    <a:pt x="100686" y="167518"/>
                  </a:lnTo>
                  <a:lnTo>
                    <a:pt x="103386" y="167372"/>
                  </a:lnTo>
                  <a:lnTo>
                    <a:pt x="110149" y="169092"/>
                  </a:lnTo>
                  <a:lnTo>
                    <a:pt x="146515" y="192167"/>
                  </a:lnTo>
                  <a:lnTo>
                    <a:pt x="154953" y="205746"/>
                  </a:lnTo>
                  <a:lnTo>
                    <a:pt x="157203" y="213319"/>
                  </a:lnTo>
                  <a:lnTo>
                    <a:pt x="156586" y="221190"/>
                  </a:lnTo>
                  <a:lnTo>
                    <a:pt x="150256" y="237461"/>
                  </a:lnTo>
                  <a:lnTo>
                    <a:pt x="131422" y="262488"/>
                  </a:lnTo>
                  <a:lnTo>
                    <a:pt x="114143" y="273689"/>
                  </a:lnTo>
                  <a:lnTo>
                    <a:pt x="104596" y="277664"/>
                  </a:lnTo>
                  <a:lnTo>
                    <a:pt x="88344" y="278318"/>
                  </a:lnTo>
                  <a:lnTo>
                    <a:pt x="81047" y="276516"/>
                  </a:lnTo>
                  <a:lnTo>
                    <a:pt x="75477" y="273199"/>
                  </a:lnTo>
                  <a:lnTo>
                    <a:pt x="60103" y="253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584"/>
            <p:cNvSpPr/>
            <p:nvPr>
              <p:custDataLst>
                <p:tags r:id="rId87"/>
              </p:custDataLst>
            </p:nvPr>
          </p:nvSpPr>
          <p:spPr>
            <a:xfrm>
              <a:off x="3309287" y="920750"/>
              <a:ext cx="18114" cy="215901"/>
            </a:xfrm>
            <a:custGeom>
              <a:avLst/>
              <a:gdLst/>
              <a:ahLst/>
              <a:cxnLst/>
              <a:rect l="0" t="0" r="0" b="0"/>
              <a:pathLst>
                <a:path w="18114" h="215901">
                  <a:moveTo>
                    <a:pt x="18113" y="0"/>
                  </a:moveTo>
                  <a:lnTo>
                    <a:pt x="18113" y="0"/>
                  </a:lnTo>
                  <a:lnTo>
                    <a:pt x="11371" y="0"/>
                  </a:lnTo>
                  <a:lnTo>
                    <a:pt x="8679" y="2117"/>
                  </a:lnTo>
                  <a:lnTo>
                    <a:pt x="3807" y="10113"/>
                  </a:lnTo>
                  <a:lnTo>
                    <a:pt x="0" y="53477"/>
                  </a:lnTo>
                  <a:lnTo>
                    <a:pt x="46" y="99414"/>
                  </a:lnTo>
                  <a:lnTo>
                    <a:pt x="2557" y="132143"/>
                  </a:lnTo>
                  <a:lnTo>
                    <a:pt x="7907" y="165504"/>
                  </a:lnTo>
                  <a:lnTo>
                    <a:pt x="1811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585"/>
            <p:cNvSpPr/>
            <p:nvPr>
              <p:custDataLst>
                <p:tags r:id="rId88"/>
              </p:custDataLst>
            </p:nvPr>
          </p:nvSpPr>
          <p:spPr>
            <a:xfrm>
              <a:off x="3244850" y="9969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45190" y="10653"/>
                  </a:lnTo>
                  <a:lnTo>
                    <a:pt x="86532" y="3156"/>
                  </a:lnTo>
                  <a:lnTo>
                    <a:pt x="132648" y="9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SMARTInkShape-1586"/>
          <p:cNvSpPr/>
          <p:nvPr>
            <p:custDataLst>
              <p:tags r:id="rId1"/>
            </p:custDataLst>
          </p:nvPr>
        </p:nvSpPr>
        <p:spPr>
          <a:xfrm>
            <a:off x="5060950" y="725306"/>
            <a:ext cx="128689" cy="639945"/>
          </a:xfrm>
          <a:custGeom>
            <a:avLst/>
            <a:gdLst/>
            <a:ahLst/>
            <a:cxnLst/>
            <a:rect l="0" t="0" r="0" b="0"/>
            <a:pathLst>
              <a:path w="128689" h="639945">
                <a:moveTo>
                  <a:pt x="0" y="17644"/>
                </a:moveTo>
                <a:lnTo>
                  <a:pt x="0" y="17644"/>
                </a:lnTo>
                <a:lnTo>
                  <a:pt x="6742" y="10902"/>
                </a:lnTo>
                <a:lnTo>
                  <a:pt x="27789" y="3338"/>
                </a:lnTo>
                <a:lnTo>
                  <a:pt x="56367" y="0"/>
                </a:lnTo>
                <a:lnTo>
                  <a:pt x="76793" y="4863"/>
                </a:lnTo>
                <a:lnTo>
                  <a:pt x="87179" y="9123"/>
                </a:lnTo>
                <a:lnTo>
                  <a:pt x="104363" y="25146"/>
                </a:lnTo>
                <a:lnTo>
                  <a:pt x="111909" y="35345"/>
                </a:lnTo>
                <a:lnTo>
                  <a:pt x="125899" y="80039"/>
                </a:lnTo>
                <a:lnTo>
                  <a:pt x="126275" y="117107"/>
                </a:lnTo>
                <a:lnTo>
                  <a:pt x="121034" y="157100"/>
                </a:lnTo>
                <a:lnTo>
                  <a:pt x="111648" y="198393"/>
                </a:lnTo>
                <a:lnTo>
                  <a:pt x="100421" y="236501"/>
                </a:lnTo>
                <a:lnTo>
                  <a:pt x="88376" y="270842"/>
                </a:lnTo>
                <a:lnTo>
                  <a:pt x="71106" y="313975"/>
                </a:lnTo>
                <a:lnTo>
                  <a:pt x="61598" y="352155"/>
                </a:lnTo>
                <a:lnTo>
                  <a:pt x="59174" y="381263"/>
                </a:lnTo>
                <a:lnTo>
                  <a:pt x="61108" y="396564"/>
                </a:lnTo>
                <a:lnTo>
                  <a:pt x="80144" y="437028"/>
                </a:lnTo>
                <a:lnTo>
                  <a:pt x="91950" y="462228"/>
                </a:lnTo>
                <a:lnTo>
                  <a:pt x="115276" y="503783"/>
                </a:lnTo>
                <a:lnTo>
                  <a:pt x="128688" y="544716"/>
                </a:lnTo>
                <a:lnTo>
                  <a:pt x="123752" y="566576"/>
                </a:lnTo>
                <a:lnTo>
                  <a:pt x="111446" y="588991"/>
                </a:lnTo>
                <a:lnTo>
                  <a:pt x="84682" y="616067"/>
                </a:lnTo>
                <a:lnTo>
                  <a:pt x="55823" y="632242"/>
                </a:lnTo>
                <a:lnTo>
                  <a:pt x="25400" y="6399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SMARTInkShape-Group297"/>
          <p:cNvGrpSpPr/>
          <p:nvPr/>
        </p:nvGrpSpPr>
        <p:grpSpPr>
          <a:xfrm>
            <a:off x="5633318" y="840488"/>
            <a:ext cx="955282" cy="361684"/>
            <a:chOff x="5633318" y="840488"/>
            <a:chExt cx="955282" cy="361684"/>
          </a:xfrm>
        </p:grpSpPr>
        <p:sp>
          <p:nvSpPr>
            <p:cNvPr id="239" name="SMARTInkShape-1587"/>
            <p:cNvSpPr/>
            <p:nvPr>
              <p:custDataLst>
                <p:tags r:id="rId78"/>
              </p:custDataLst>
            </p:nvPr>
          </p:nvSpPr>
          <p:spPr>
            <a:xfrm>
              <a:off x="6489965" y="894844"/>
              <a:ext cx="98635" cy="280824"/>
            </a:xfrm>
            <a:custGeom>
              <a:avLst/>
              <a:gdLst/>
              <a:ahLst/>
              <a:cxnLst/>
              <a:rect l="0" t="0" r="0" b="0"/>
              <a:pathLst>
                <a:path w="98635" h="280824">
                  <a:moveTo>
                    <a:pt x="50535" y="222756"/>
                  </a:moveTo>
                  <a:lnTo>
                    <a:pt x="50535" y="222756"/>
                  </a:lnTo>
                  <a:lnTo>
                    <a:pt x="53905" y="212643"/>
                  </a:lnTo>
                  <a:lnTo>
                    <a:pt x="53680" y="203915"/>
                  </a:lnTo>
                  <a:lnTo>
                    <a:pt x="52631" y="199612"/>
                  </a:lnTo>
                  <a:lnTo>
                    <a:pt x="47703" y="192949"/>
                  </a:lnTo>
                  <a:lnTo>
                    <a:pt x="44413" y="190185"/>
                  </a:lnTo>
                  <a:lnTo>
                    <a:pt x="38692" y="191870"/>
                  </a:lnTo>
                  <a:lnTo>
                    <a:pt x="22929" y="203149"/>
                  </a:lnTo>
                  <a:lnTo>
                    <a:pt x="9808" y="227447"/>
                  </a:lnTo>
                  <a:lnTo>
                    <a:pt x="133" y="265539"/>
                  </a:lnTo>
                  <a:lnTo>
                    <a:pt x="0" y="274561"/>
                  </a:lnTo>
                  <a:lnTo>
                    <a:pt x="3440" y="279165"/>
                  </a:lnTo>
                  <a:lnTo>
                    <a:pt x="9258" y="280823"/>
                  </a:lnTo>
                  <a:lnTo>
                    <a:pt x="16668" y="280517"/>
                  </a:lnTo>
                  <a:lnTo>
                    <a:pt x="23723" y="276080"/>
                  </a:lnTo>
                  <a:lnTo>
                    <a:pt x="52138" y="236660"/>
                  </a:lnTo>
                  <a:lnTo>
                    <a:pt x="66770" y="207063"/>
                  </a:lnTo>
                  <a:lnTo>
                    <a:pt x="77976" y="168039"/>
                  </a:lnTo>
                  <a:lnTo>
                    <a:pt x="87661" y="122943"/>
                  </a:lnTo>
                  <a:lnTo>
                    <a:pt x="95258" y="76795"/>
                  </a:lnTo>
                  <a:lnTo>
                    <a:pt x="98634" y="35118"/>
                  </a:lnTo>
                  <a:lnTo>
                    <a:pt x="96371" y="10480"/>
                  </a:lnTo>
                  <a:lnTo>
                    <a:pt x="93793" y="2922"/>
                  </a:lnTo>
                  <a:lnTo>
                    <a:pt x="89957" y="0"/>
                  </a:lnTo>
                  <a:lnTo>
                    <a:pt x="85282" y="169"/>
                  </a:lnTo>
                  <a:lnTo>
                    <a:pt x="80049" y="2398"/>
                  </a:lnTo>
                  <a:lnTo>
                    <a:pt x="70473" y="19926"/>
                  </a:lnTo>
                  <a:lnTo>
                    <a:pt x="59029" y="67173"/>
                  </a:lnTo>
                  <a:lnTo>
                    <a:pt x="55016" y="107041"/>
                  </a:lnTo>
                  <a:lnTo>
                    <a:pt x="55584" y="145927"/>
                  </a:lnTo>
                  <a:lnTo>
                    <a:pt x="60070" y="180614"/>
                  </a:lnTo>
                  <a:lnTo>
                    <a:pt x="69585" y="22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588"/>
            <p:cNvSpPr/>
            <p:nvPr>
              <p:custDataLst>
                <p:tags r:id="rId79"/>
              </p:custDataLst>
            </p:nvPr>
          </p:nvSpPr>
          <p:spPr>
            <a:xfrm>
              <a:off x="6207594" y="1067944"/>
              <a:ext cx="237657" cy="113892"/>
            </a:xfrm>
            <a:custGeom>
              <a:avLst/>
              <a:gdLst/>
              <a:ahLst/>
              <a:cxnLst/>
              <a:rect l="0" t="0" r="0" b="0"/>
              <a:pathLst>
                <a:path w="237657" h="113892">
                  <a:moveTo>
                    <a:pt x="28106" y="11556"/>
                  </a:moveTo>
                  <a:lnTo>
                    <a:pt x="28106" y="11556"/>
                  </a:lnTo>
                  <a:lnTo>
                    <a:pt x="28106" y="8185"/>
                  </a:lnTo>
                  <a:lnTo>
                    <a:pt x="26224" y="4648"/>
                  </a:lnTo>
                  <a:lnTo>
                    <a:pt x="22639" y="0"/>
                  </a:lnTo>
                  <a:lnTo>
                    <a:pt x="15275" y="5937"/>
                  </a:lnTo>
                  <a:lnTo>
                    <a:pt x="7529" y="26746"/>
                  </a:lnTo>
                  <a:lnTo>
                    <a:pt x="0" y="64677"/>
                  </a:lnTo>
                  <a:lnTo>
                    <a:pt x="2210" y="101929"/>
                  </a:lnTo>
                  <a:lnTo>
                    <a:pt x="4492" y="106377"/>
                  </a:lnTo>
                  <a:lnTo>
                    <a:pt x="12672" y="113200"/>
                  </a:lnTo>
                  <a:lnTo>
                    <a:pt x="19227" y="113891"/>
                  </a:lnTo>
                  <a:lnTo>
                    <a:pt x="35919" y="110896"/>
                  </a:lnTo>
                  <a:lnTo>
                    <a:pt x="61780" y="94534"/>
                  </a:lnTo>
                  <a:lnTo>
                    <a:pt x="90025" y="63721"/>
                  </a:lnTo>
                  <a:lnTo>
                    <a:pt x="106162" y="36102"/>
                  </a:lnTo>
                  <a:lnTo>
                    <a:pt x="109768" y="26596"/>
                  </a:lnTo>
                  <a:lnTo>
                    <a:pt x="105111" y="56444"/>
                  </a:lnTo>
                  <a:lnTo>
                    <a:pt x="106959" y="61942"/>
                  </a:lnTo>
                  <a:lnTo>
                    <a:pt x="114658" y="71815"/>
                  </a:lnTo>
                  <a:lnTo>
                    <a:pt x="125134" y="77143"/>
                  </a:lnTo>
                  <a:lnTo>
                    <a:pt x="136847" y="78806"/>
                  </a:lnTo>
                  <a:lnTo>
                    <a:pt x="149108" y="77193"/>
                  </a:lnTo>
                  <a:lnTo>
                    <a:pt x="159731" y="72243"/>
                  </a:lnTo>
                  <a:lnTo>
                    <a:pt x="169156" y="64633"/>
                  </a:lnTo>
                  <a:lnTo>
                    <a:pt x="189480" y="40387"/>
                  </a:lnTo>
                  <a:lnTo>
                    <a:pt x="191550" y="35424"/>
                  </a:lnTo>
                  <a:lnTo>
                    <a:pt x="191397" y="34523"/>
                  </a:lnTo>
                  <a:lnTo>
                    <a:pt x="190588" y="34629"/>
                  </a:lnTo>
                  <a:lnTo>
                    <a:pt x="189345" y="35404"/>
                  </a:lnTo>
                  <a:lnTo>
                    <a:pt x="187962" y="40029"/>
                  </a:lnTo>
                  <a:lnTo>
                    <a:pt x="176774" y="81774"/>
                  </a:lnTo>
                  <a:lnTo>
                    <a:pt x="174309" y="108300"/>
                  </a:lnTo>
                  <a:lnTo>
                    <a:pt x="174257" y="107802"/>
                  </a:lnTo>
                  <a:lnTo>
                    <a:pt x="186374" y="73637"/>
                  </a:lnTo>
                  <a:lnTo>
                    <a:pt x="216173" y="29435"/>
                  </a:lnTo>
                  <a:lnTo>
                    <a:pt x="228317" y="15088"/>
                  </a:lnTo>
                  <a:lnTo>
                    <a:pt x="228608" y="16027"/>
                  </a:lnTo>
                  <a:lnTo>
                    <a:pt x="219671" y="59799"/>
                  </a:lnTo>
                  <a:lnTo>
                    <a:pt x="222293" y="77277"/>
                  </a:lnTo>
                  <a:lnTo>
                    <a:pt x="237656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89"/>
            <p:cNvSpPr/>
            <p:nvPr>
              <p:custDataLst>
                <p:tags r:id="rId80"/>
              </p:custDataLst>
            </p:nvPr>
          </p:nvSpPr>
          <p:spPr>
            <a:xfrm>
              <a:off x="5868283" y="1029039"/>
              <a:ext cx="126118" cy="151594"/>
            </a:xfrm>
            <a:custGeom>
              <a:avLst/>
              <a:gdLst/>
              <a:ahLst/>
              <a:cxnLst/>
              <a:rect l="0" t="0" r="0" b="0"/>
              <a:pathLst>
                <a:path w="126118" h="151594">
                  <a:moveTo>
                    <a:pt x="5467" y="12361"/>
                  </a:moveTo>
                  <a:lnTo>
                    <a:pt x="5467" y="12361"/>
                  </a:lnTo>
                  <a:lnTo>
                    <a:pt x="2096" y="8990"/>
                  </a:lnTo>
                  <a:lnTo>
                    <a:pt x="441" y="5453"/>
                  </a:lnTo>
                  <a:lnTo>
                    <a:pt x="0" y="3523"/>
                  </a:lnTo>
                  <a:lnTo>
                    <a:pt x="1116" y="2235"/>
                  </a:lnTo>
                  <a:lnTo>
                    <a:pt x="6120" y="805"/>
                  </a:lnTo>
                  <a:lnTo>
                    <a:pt x="23613" y="0"/>
                  </a:lnTo>
                  <a:lnTo>
                    <a:pt x="38696" y="5456"/>
                  </a:lnTo>
                  <a:lnTo>
                    <a:pt x="54102" y="15642"/>
                  </a:lnTo>
                  <a:lnTo>
                    <a:pt x="68005" y="29577"/>
                  </a:lnTo>
                  <a:lnTo>
                    <a:pt x="80990" y="60030"/>
                  </a:lnTo>
                  <a:lnTo>
                    <a:pt x="82564" y="95865"/>
                  </a:lnTo>
                  <a:lnTo>
                    <a:pt x="76422" y="116972"/>
                  </a:lnTo>
                  <a:lnTo>
                    <a:pt x="61974" y="146776"/>
                  </a:lnTo>
                  <a:lnTo>
                    <a:pt x="59365" y="149949"/>
                  </a:lnTo>
                  <a:lnTo>
                    <a:pt x="56921" y="151358"/>
                  </a:lnTo>
                  <a:lnTo>
                    <a:pt x="54586" y="151593"/>
                  </a:lnTo>
                  <a:lnTo>
                    <a:pt x="53030" y="148927"/>
                  </a:lnTo>
                  <a:lnTo>
                    <a:pt x="51301" y="138438"/>
                  </a:lnTo>
                  <a:lnTo>
                    <a:pt x="61034" y="94206"/>
                  </a:lnTo>
                  <a:lnTo>
                    <a:pt x="82609" y="47735"/>
                  </a:lnTo>
                  <a:lnTo>
                    <a:pt x="94786" y="30905"/>
                  </a:lnTo>
                  <a:lnTo>
                    <a:pt x="107251" y="21073"/>
                  </a:lnTo>
                  <a:lnTo>
                    <a:pt x="112130" y="18875"/>
                  </a:lnTo>
                  <a:lnTo>
                    <a:pt x="116085" y="18115"/>
                  </a:lnTo>
                  <a:lnTo>
                    <a:pt x="126117" y="18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90"/>
            <p:cNvSpPr/>
            <p:nvPr>
              <p:custDataLst>
                <p:tags r:id="rId81"/>
              </p:custDataLst>
            </p:nvPr>
          </p:nvSpPr>
          <p:spPr>
            <a:xfrm>
              <a:off x="6036724" y="1054516"/>
              <a:ext cx="101142" cy="121098"/>
            </a:xfrm>
            <a:custGeom>
              <a:avLst/>
              <a:gdLst/>
              <a:ahLst/>
              <a:cxnLst/>
              <a:rect l="0" t="0" r="0" b="0"/>
              <a:pathLst>
                <a:path w="101142" h="121098">
                  <a:moveTo>
                    <a:pt x="27526" y="18634"/>
                  </a:moveTo>
                  <a:lnTo>
                    <a:pt x="27526" y="18634"/>
                  </a:lnTo>
                  <a:lnTo>
                    <a:pt x="27526" y="4328"/>
                  </a:lnTo>
                  <a:lnTo>
                    <a:pt x="26821" y="2747"/>
                  </a:lnTo>
                  <a:lnTo>
                    <a:pt x="25644" y="1692"/>
                  </a:lnTo>
                  <a:lnTo>
                    <a:pt x="22456" y="521"/>
                  </a:lnTo>
                  <a:lnTo>
                    <a:pt x="18687" y="0"/>
                  </a:lnTo>
                  <a:lnTo>
                    <a:pt x="16694" y="1978"/>
                  </a:lnTo>
                  <a:lnTo>
                    <a:pt x="10519" y="15581"/>
                  </a:lnTo>
                  <a:lnTo>
                    <a:pt x="0" y="56584"/>
                  </a:lnTo>
                  <a:lnTo>
                    <a:pt x="398" y="83579"/>
                  </a:lnTo>
                  <a:lnTo>
                    <a:pt x="4986" y="106081"/>
                  </a:lnTo>
                  <a:lnTo>
                    <a:pt x="10688" y="115825"/>
                  </a:lnTo>
                  <a:lnTo>
                    <a:pt x="14184" y="119411"/>
                  </a:lnTo>
                  <a:lnTo>
                    <a:pt x="18632" y="121097"/>
                  </a:lnTo>
                  <a:lnTo>
                    <a:pt x="29217" y="121088"/>
                  </a:lnTo>
                  <a:lnTo>
                    <a:pt x="42860" y="113087"/>
                  </a:lnTo>
                  <a:lnTo>
                    <a:pt x="85153" y="78371"/>
                  </a:lnTo>
                  <a:lnTo>
                    <a:pt x="95002" y="67291"/>
                  </a:lnTo>
                  <a:lnTo>
                    <a:pt x="99848" y="55782"/>
                  </a:lnTo>
                  <a:lnTo>
                    <a:pt x="101141" y="49749"/>
                  </a:lnTo>
                  <a:lnTo>
                    <a:pt x="100591" y="44316"/>
                  </a:lnTo>
                  <a:lnTo>
                    <a:pt x="96218" y="34517"/>
                  </a:lnTo>
                  <a:lnTo>
                    <a:pt x="83926" y="27339"/>
                  </a:lnTo>
                  <a:lnTo>
                    <a:pt x="67409" y="23209"/>
                  </a:lnTo>
                  <a:lnTo>
                    <a:pt x="33876" y="2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591"/>
            <p:cNvSpPr/>
            <p:nvPr>
              <p:custDataLst>
                <p:tags r:id="rId82"/>
              </p:custDataLst>
            </p:nvPr>
          </p:nvSpPr>
          <p:spPr>
            <a:xfrm>
              <a:off x="5633318" y="840488"/>
              <a:ext cx="208683" cy="361684"/>
            </a:xfrm>
            <a:custGeom>
              <a:avLst/>
              <a:gdLst/>
              <a:ahLst/>
              <a:cxnLst/>
              <a:rect l="0" t="0" r="0" b="0"/>
              <a:pathLst>
                <a:path w="208683" h="361684">
                  <a:moveTo>
                    <a:pt x="208682" y="23112"/>
                  </a:moveTo>
                  <a:lnTo>
                    <a:pt x="208682" y="23112"/>
                  </a:lnTo>
                  <a:lnTo>
                    <a:pt x="199893" y="9297"/>
                  </a:lnTo>
                  <a:lnTo>
                    <a:pt x="196473" y="5435"/>
                  </a:lnTo>
                  <a:lnTo>
                    <a:pt x="187028" y="1145"/>
                  </a:lnTo>
                  <a:lnTo>
                    <a:pt x="181546" y="0"/>
                  </a:lnTo>
                  <a:lnTo>
                    <a:pt x="153605" y="8503"/>
                  </a:lnTo>
                  <a:lnTo>
                    <a:pt x="111772" y="34541"/>
                  </a:lnTo>
                  <a:lnTo>
                    <a:pt x="81885" y="64645"/>
                  </a:lnTo>
                  <a:lnTo>
                    <a:pt x="53550" y="102249"/>
                  </a:lnTo>
                  <a:lnTo>
                    <a:pt x="29197" y="144832"/>
                  </a:lnTo>
                  <a:lnTo>
                    <a:pt x="12259" y="191510"/>
                  </a:lnTo>
                  <a:lnTo>
                    <a:pt x="2144" y="237655"/>
                  </a:lnTo>
                  <a:lnTo>
                    <a:pt x="0" y="276979"/>
                  </a:lnTo>
                  <a:lnTo>
                    <a:pt x="9502" y="324110"/>
                  </a:lnTo>
                  <a:lnTo>
                    <a:pt x="23731" y="344096"/>
                  </a:lnTo>
                  <a:lnTo>
                    <a:pt x="41815" y="356272"/>
                  </a:lnTo>
                  <a:lnTo>
                    <a:pt x="61612" y="361683"/>
                  </a:lnTo>
                  <a:lnTo>
                    <a:pt x="80288" y="358443"/>
                  </a:lnTo>
                  <a:lnTo>
                    <a:pt x="97290" y="349243"/>
                  </a:lnTo>
                  <a:lnTo>
                    <a:pt x="117351" y="328901"/>
                  </a:lnTo>
                  <a:lnTo>
                    <a:pt x="128391" y="308449"/>
                  </a:lnTo>
                  <a:lnTo>
                    <a:pt x="142186" y="261368"/>
                  </a:lnTo>
                  <a:lnTo>
                    <a:pt x="148159" y="235493"/>
                  </a:lnTo>
                  <a:lnTo>
                    <a:pt x="155935" y="223056"/>
                  </a:lnTo>
                  <a:lnTo>
                    <a:pt x="160075" y="218280"/>
                  </a:lnTo>
                  <a:lnTo>
                    <a:pt x="164265" y="215686"/>
                  </a:lnTo>
                  <a:lnTo>
                    <a:pt x="175679" y="213733"/>
                  </a:lnTo>
                  <a:lnTo>
                    <a:pt x="173188" y="213648"/>
                  </a:lnTo>
                  <a:lnTo>
                    <a:pt x="131957" y="226443"/>
                  </a:lnTo>
                  <a:lnTo>
                    <a:pt x="120018" y="234190"/>
                  </a:lnTo>
                  <a:lnTo>
                    <a:pt x="116359" y="238750"/>
                  </a:lnTo>
                  <a:lnTo>
                    <a:pt x="113432" y="24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298"/>
          <p:cNvGrpSpPr/>
          <p:nvPr/>
        </p:nvGrpSpPr>
        <p:grpSpPr>
          <a:xfrm>
            <a:off x="6964256" y="857250"/>
            <a:ext cx="710055" cy="327325"/>
            <a:chOff x="6964256" y="857250"/>
            <a:chExt cx="710055" cy="327325"/>
          </a:xfrm>
        </p:grpSpPr>
        <p:sp>
          <p:nvSpPr>
            <p:cNvPr id="245" name="SMARTInkShape-1592"/>
            <p:cNvSpPr/>
            <p:nvPr>
              <p:custDataLst>
                <p:tags r:id="rId74"/>
              </p:custDataLst>
            </p:nvPr>
          </p:nvSpPr>
          <p:spPr>
            <a:xfrm>
              <a:off x="7284051" y="887093"/>
              <a:ext cx="390260" cy="281308"/>
            </a:xfrm>
            <a:custGeom>
              <a:avLst/>
              <a:gdLst/>
              <a:ahLst/>
              <a:cxnLst/>
              <a:rect l="0" t="0" r="0" b="0"/>
              <a:pathLst>
                <a:path w="390260" h="281308">
                  <a:moveTo>
                    <a:pt x="18449" y="167007"/>
                  </a:moveTo>
                  <a:lnTo>
                    <a:pt x="18449" y="167007"/>
                  </a:lnTo>
                  <a:lnTo>
                    <a:pt x="6239" y="182587"/>
                  </a:lnTo>
                  <a:lnTo>
                    <a:pt x="2439" y="193687"/>
                  </a:lnTo>
                  <a:lnTo>
                    <a:pt x="0" y="214689"/>
                  </a:lnTo>
                  <a:lnTo>
                    <a:pt x="1548" y="221830"/>
                  </a:lnTo>
                  <a:lnTo>
                    <a:pt x="2948" y="224723"/>
                  </a:lnTo>
                  <a:lnTo>
                    <a:pt x="5292" y="225945"/>
                  </a:lnTo>
                  <a:lnTo>
                    <a:pt x="11660" y="225422"/>
                  </a:lnTo>
                  <a:lnTo>
                    <a:pt x="29921" y="214419"/>
                  </a:lnTo>
                  <a:lnTo>
                    <a:pt x="72687" y="175528"/>
                  </a:lnTo>
                  <a:lnTo>
                    <a:pt x="73658" y="176215"/>
                  </a:lnTo>
                  <a:lnTo>
                    <a:pt x="74736" y="180742"/>
                  </a:lnTo>
                  <a:lnTo>
                    <a:pt x="80618" y="221192"/>
                  </a:lnTo>
                  <a:lnTo>
                    <a:pt x="84414" y="229424"/>
                  </a:lnTo>
                  <a:lnTo>
                    <a:pt x="92217" y="235435"/>
                  </a:lnTo>
                  <a:lnTo>
                    <a:pt x="97261" y="238026"/>
                  </a:lnTo>
                  <a:lnTo>
                    <a:pt x="102740" y="238342"/>
                  </a:lnTo>
                  <a:lnTo>
                    <a:pt x="114473" y="234930"/>
                  </a:lnTo>
                  <a:lnTo>
                    <a:pt x="136350" y="221704"/>
                  </a:lnTo>
                  <a:lnTo>
                    <a:pt x="173389" y="177289"/>
                  </a:lnTo>
                  <a:lnTo>
                    <a:pt x="191262" y="147117"/>
                  </a:lnTo>
                  <a:lnTo>
                    <a:pt x="210496" y="109249"/>
                  </a:lnTo>
                  <a:lnTo>
                    <a:pt x="229392" y="69370"/>
                  </a:lnTo>
                  <a:lnTo>
                    <a:pt x="249108" y="22680"/>
                  </a:lnTo>
                  <a:lnTo>
                    <a:pt x="251962" y="5025"/>
                  </a:lnTo>
                  <a:lnTo>
                    <a:pt x="251029" y="1163"/>
                  </a:lnTo>
                  <a:lnTo>
                    <a:pt x="248998" y="0"/>
                  </a:lnTo>
                  <a:lnTo>
                    <a:pt x="246232" y="636"/>
                  </a:lnTo>
                  <a:lnTo>
                    <a:pt x="235596" y="21756"/>
                  </a:lnTo>
                  <a:lnTo>
                    <a:pt x="220137" y="61567"/>
                  </a:lnTo>
                  <a:lnTo>
                    <a:pt x="208277" y="96626"/>
                  </a:lnTo>
                  <a:lnTo>
                    <a:pt x="196655" y="134316"/>
                  </a:lnTo>
                  <a:lnTo>
                    <a:pt x="186788" y="169881"/>
                  </a:lnTo>
                  <a:lnTo>
                    <a:pt x="176669" y="214896"/>
                  </a:lnTo>
                  <a:lnTo>
                    <a:pt x="175945" y="244931"/>
                  </a:lnTo>
                  <a:lnTo>
                    <a:pt x="178480" y="251412"/>
                  </a:lnTo>
                  <a:lnTo>
                    <a:pt x="186939" y="260494"/>
                  </a:lnTo>
                  <a:lnTo>
                    <a:pt x="193572" y="261082"/>
                  </a:lnTo>
                  <a:lnTo>
                    <a:pt x="210346" y="256090"/>
                  </a:lnTo>
                  <a:lnTo>
                    <a:pt x="223916" y="244935"/>
                  </a:lnTo>
                  <a:lnTo>
                    <a:pt x="229511" y="238009"/>
                  </a:lnTo>
                  <a:lnTo>
                    <a:pt x="235726" y="220906"/>
                  </a:lnTo>
                  <a:lnTo>
                    <a:pt x="237343" y="191444"/>
                  </a:lnTo>
                  <a:lnTo>
                    <a:pt x="236346" y="181181"/>
                  </a:lnTo>
                  <a:lnTo>
                    <a:pt x="232152" y="172223"/>
                  </a:lnTo>
                  <a:lnTo>
                    <a:pt x="218085" y="156625"/>
                  </a:lnTo>
                  <a:lnTo>
                    <a:pt x="193703" y="142686"/>
                  </a:lnTo>
                  <a:lnTo>
                    <a:pt x="171202" y="136235"/>
                  </a:lnTo>
                  <a:lnTo>
                    <a:pt x="171085" y="135909"/>
                  </a:lnTo>
                  <a:lnTo>
                    <a:pt x="186104" y="128905"/>
                  </a:lnTo>
                  <a:lnTo>
                    <a:pt x="229119" y="95928"/>
                  </a:lnTo>
                  <a:lnTo>
                    <a:pt x="273950" y="56985"/>
                  </a:lnTo>
                  <a:lnTo>
                    <a:pt x="320659" y="22888"/>
                  </a:lnTo>
                  <a:lnTo>
                    <a:pt x="325756" y="22244"/>
                  </a:lnTo>
                  <a:lnTo>
                    <a:pt x="329154" y="23932"/>
                  </a:lnTo>
                  <a:lnTo>
                    <a:pt x="331418" y="27174"/>
                  </a:lnTo>
                  <a:lnTo>
                    <a:pt x="331235" y="51962"/>
                  </a:lnTo>
                  <a:lnTo>
                    <a:pt x="316600" y="96231"/>
                  </a:lnTo>
                  <a:lnTo>
                    <a:pt x="305948" y="129436"/>
                  </a:lnTo>
                  <a:lnTo>
                    <a:pt x="293898" y="176101"/>
                  </a:lnTo>
                  <a:lnTo>
                    <a:pt x="280135" y="219682"/>
                  </a:lnTo>
                  <a:lnTo>
                    <a:pt x="277746" y="231105"/>
                  </a:lnTo>
                  <a:lnTo>
                    <a:pt x="278332" y="236417"/>
                  </a:lnTo>
                  <a:lnTo>
                    <a:pt x="278590" y="234074"/>
                  </a:lnTo>
                  <a:lnTo>
                    <a:pt x="292221" y="214709"/>
                  </a:lnTo>
                  <a:lnTo>
                    <a:pt x="330839" y="183041"/>
                  </a:lnTo>
                  <a:lnTo>
                    <a:pt x="357639" y="167916"/>
                  </a:lnTo>
                  <a:lnTo>
                    <a:pt x="372401" y="163883"/>
                  </a:lnTo>
                  <a:lnTo>
                    <a:pt x="377888" y="164925"/>
                  </a:lnTo>
                  <a:lnTo>
                    <a:pt x="382253" y="167735"/>
                  </a:lnTo>
                  <a:lnTo>
                    <a:pt x="385867" y="171726"/>
                  </a:lnTo>
                  <a:lnTo>
                    <a:pt x="389885" y="187449"/>
                  </a:lnTo>
                  <a:lnTo>
                    <a:pt x="390259" y="208548"/>
                  </a:lnTo>
                  <a:lnTo>
                    <a:pt x="380883" y="252824"/>
                  </a:lnTo>
                  <a:lnTo>
                    <a:pt x="374049" y="281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593"/>
            <p:cNvSpPr/>
            <p:nvPr>
              <p:custDataLst>
                <p:tags r:id="rId75"/>
              </p:custDataLst>
            </p:nvPr>
          </p:nvSpPr>
          <p:spPr>
            <a:xfrm>
              <a:off x="7176383" y="1016000"/>
              <a:ext cx="68968" cy="137315"/>
            </a:xfrm>
            <a:custGeom>
              <a:avLst/>
              <a:gdLst/>
              <a:ahLst/>
              <a:cxnLst/>
              <a:rect l="0" t="0" r="0" b="0"/>
              <a:pathLst>
                <a:path w="68968" h="137315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2749" y="17677"/>
                  </a:lnTo>
                  <a:lnTo>
                    <a:pt x="31743" y="63446"/>
                  </a:lnTo>
                  <a:lnTo>
                    <a:pt x="43434" y="90373"/>
                  </a:lnTo>
                  <a:lnTo>
                    <a:pt x="47995" y="116226"/>
                  </a:lnTo>
                  <a:lnTo>
                    <a:pt x="46520" y="122640"/>
                  </a:lnTo>
                  <a:lnTo>
                    <a:pt x="43418" y="127621"/>
                  </a:lnTo>
                  <a:lnTo>
                    <a:pt x="39235" y="131647"/>
                  </a:lnTo>
                  <a:lnTo>
                    <a:pt x="28942" y="136121"/>
                  </a:lnTo>
                  <a:lnTo>
                    <a:pt x="23233" y="137314"/>
                  </a:lnTo>
                  <a:lnTo>
                    <a:pt x="19427" y="135993"/>
                  </a:lnTo>
                  <a:lnTo>
                    <a:pt x="16891" y="132995"/>
                  </a:lnTo>
                  <a:lnTo>
                    <a:pt x="14071" y="123314"/>
                  </a:lnTo>
                  <a:lnTo>
                    <a:pt x="12818" y="109605"/>
                  </a:lnTo>
                  <a:lnTo>
                    <a:pt x="22226" y="79277"/>
                  </a:lnTo>
                  <a:lnTo>
                    <a:pt x="44369" y="42654"/>
                  </a:lnTo>
                  <a:lnTo>
                    <a:pt x="689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594"/>
            <p:cNvSpPr/>
            <p:nvPr>
              <p:custDataLst>
                <p:tags r:id="rId76"/>
              </p:custDataLst>
            </p:nvPr>
          </p:nvSpPr>
          <p:spPr>
            <a:xfrm>
              <a:off x="6964256" y="1028700"/>
              <a:ext cx="128695" cy="25401"/>
            </a:xfrm>
            <a:custGeom>
              <a:avLst/>
              <a:gdLst/>
              <a:ahLst/>
              <a:cxnLst/>
              <a:rect l="0" t="0" r="0" b="0"/>
              <a:pathLst>
                <a:path w="128695" h="25401">
                  <a:moveTo>
                    <a:pt x="71544" y="25400"/>
                  </a:moveTo>
                  <a:lnTo>
                    <a:pt x="71544" y="25400"/>
                  </a:lnTo>
                  <a:lnTo>
                    <a:pt x="26954" y="23519"/>
                  </a:lnTo>
                  <a:lnTo>
                    <a:pt x="212" y="19638"/>
                  </a:lnTo>
                  <a:lnTo>
                    <a:pt x="0" y="19442"/>
                  </a:lnTo>
                  <a:lnTo>
                    <a:pt x="41726" y="12177"/>
                  </a:lnTo>
                  <a:lnTo>
                    <a:pt x="84816" y="6195"/>
                  </a:lnTo>
                  <a:lnTo>
                    <a:pt x="128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595"/>
            <p:cNvSpPr/>
            <p:nvPr>
              <p:custDataLst>
                <p:tags r:id="rId77"/>
              </p:custDataLst>
            </p:nvPr>
          </p:nvSpPr>
          <p:spPr>
            <a:xfrm>
              <a:off x="7034718" y="857250"/>
              <a:ext cx="70933" cy="327325"/>
            </a:xfrm>
            <a:custGeom>
              <a:avLst/>
              <a:gdLst/>
              <a:ahLst/>
              <a:cxnLst/>
              <a:rect l="0" t="0" r="0" b="0"/>
              <a:pathLst>
                <a:path w="70933" h="327325">
                  <a:moveTo>
                    <a:pt x="51882" y="0"/>
                  </a:moveTo>
                  <a:lnTo>
                    <a:pt x="51882" y="0"/>
                  </a:lnTo>
                  <a:lnTo>
                    <a:pt x="46813" y="12961"/>
                  </a:lnTo>
                  <a:lnTo>
                    <a:pt x="35253" y="59005"/>
                  </a:lnTo>
                  <a:lnTo>
                    <a:pt x="26146" y="93958"/>
                  </a:lnTo>
                  <a:lnTo>
                    <a:pt x="19749" y="135363"/>
                  </a:lnTo>
                  <a:lnTo>
                    <a:pt x="12670" y="179635"/>
                  </a:lnTo>
                  <a:lnTo>
                    <a:pt x="5527" y="223066"/>
                  </a:lnTo>
                  <a:lnTo>
                    <a:pt x="0" y="261183"/>
                  </a:lnTo>
                  <a:lnTo>
                    <a:pt x="3034" y="304263"/>
                  </a:lnTo>
                  <a:lnTo>
                    <a:pt x="11122" y="320554"/>
                  </a:lnTo>
                  <a:lnTo>
                    <a:pt x="16242" y="325886"/>
                  </a:lnTo>
                  <a:lnTo>
                    <a:pt x="23183" y="327324"/>
                  </a:lnTo>
                  <a:lnTo>
                    <a:pt x="40302" y="323277"/>
                  </a:lnTo>
                  <a:lnTo>
                    <a:pt x="55907" y="312542"/>
                  </a:lnTo>
                  <a:lnTo>
                    <a:pt x="63032" y="305728"/>
                  </a:lnTo>
                  <a:lnTo>
                    <a:pt x="67076" y="296952"/>
                  </a:lnTo>
                  <a:lnTo>
                    <a:pt x="7093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SMARTInkShape-1596"/>
          <p:cNvSpPr/>
          <p:nvPr>
            <p:custDataLst>
              <p:tags r:id="rId2"/>
            </p:custDataLst>
          </p:nvPr>
        </p:nvSpPr>
        <p:spPr>
          <a:xfrm>
            <a:off x="1447201" y="1353633"/>
            <a:ext cx="254600" cy="41157"/>
          </a:xfrm>
          <a:custGeom>
            <a:avLst/>
            <a:gdLst/>
            <a:ahLst/>
            <a:cxnLst/>
            <a:rect l="0" t="0" r="0" b="0"/>
            <a:pathLst>
              <a:path w="254600" h="41157">
                <a:moveTo>
                  <a:pt x="25999" y="24317"/>
                </a:moveTo>
                <a:lnTo>
                  <a:pt x="25999" y="24317"/>
                </a:lnTo>
                <a:lnTo>
                  <a:pt x="0" y="30079"/>
                </a:lnTo>
                <a:lnTo>
                  <a:pt x="2920" y="30405"/>
                </a:lnTo>
                <a:lnTo>
                  <a:pt x="48121" y="20476"/>
                </a:lnTo>
                <a:lnTo>
                  <a:pt x="84044" y="12967"/>
                </a:lnTo>
                <a:lnTo>
                  <a:pt x="121647" y="8689"/>
                </a:lnTo>
                <a:lnTo>
                  <a:pt x="156704" y="6083"/>
                </a:lnTo>
                <a:lnTo>
                  <a:pt x="200428" y="542"/>
                </a:lnTo>
                <a:lnTo>
                  <a:pt x="205785" y="0"/>
                </a:lnTo>
                <a:lnTo>
                  <a:pt x="207945" y="345"/>
                </a:lnTo>
                <a:lnTo>
                  <a:pt x="207974" y="1280"/>
                </a:lnTo>
                <a:lnTo>
                  <a:pt x="206583" y="2609"/>
                </a:lnTo>
                <a:lnTo>
                  <a:pt x="166745" y="10517"/>
                </a:lnTo>
                <a:lnTo>
                  <a:pt x="132062" y="17243"/>
                </a:lnTo>
                <a:lnTo>
                  <a:pt x="95010" y="23054"/>
                </a:lnTo>
                <a:lnTo>
                  <a:pt x="60198" y="28695"/>
                </a:lnTo>
                <a:lnTo>
                  <a:pt x="14658" y="41156"/>
                </a:lnTo>
                <a:lnTo>
                  <a:pt x="55672" y="34287"/>
                </a:lnTo>
                <a:lnTo>
                  <a:pt x="97043" y="26631"/>
                </a:lnTo>
                <a:lnTo>
                  <a:pt x="143652" y="16173"/>
                </a:lnTo>
                <a:lnTo>
                  <a:pt x="188826" y="10114"/>
                </a:lnTo>
                <a:lnTo>
                  <a:pt x="254599" y="52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Shape-1597"/>
          <p:cNvSpPr/>
          <p:nvPr>
            <p:custDataLst>
              <p:tags r:id="rId3"/>
            </p:custDataLst>
          </p:nvPr>
        </p:nvSpPr>
        <p:spPr>
          <a:xfrm>
            <a:off x="3997953" y="1200150"/>
            <a:ext cx="294648" cy="50430"/>
          </a:xfrm>
          <a:custGeom>
            <a:avLst/>
            <a:gdLst/>
            <a:ahLst/>
            <a:cxnLst/>
            <a:rect l="0" t="0" r="0" b="0"/>
            <a:pathLst>
              <a:path w="294648" h="50430">
                <a:moveTo>
                  <a:pt x="27947" y="31750"/>
                </a:moveTo>
                <a:lnTo>
                  <a:pt x="27947" y="31750"/>
                </a:lnTo>
                <a:lnTo>
                  <a:pt x="14149" y="32456"/>
                </a:lnTo>
                <a:lnTo>
                  <a:pt x="0" y="37511"/>
                </a:lnTo>
                <a:lnTo>
                  <a:pt x="144" y="37708"/>
                </a:lnTo>
                <a:lnTo>
                  <a:pt x="945" y="37838"/>
                </a:lnTo>
                <a:lnTo>
                  <a:pt x="37492" y="29277"/>
                </a:lnTo>
                <a:lnTo>
                  <a:pt x="67467" y="22890"/>
                </a:lnTo>
                <a:lnTo>
                  <a:pt x="104307" y="17699"/>
                </a:lnTo>
                <a:lnTo>
                  <a:pt x="147860" y="17552"/>
                </a:lnTo>
                <a:lnTo>
                  <a:pt x="162380" y="20266"/>
                </a:lnTo>
                <a:lnTo>
                  <a:pt x="166253" y="21977"/>
                </a:lnTo>
                <a:lnTo>
                  <a:pt x="166011" y="23824"/>
                </a:lnTo>
                <a:lnTo>
                  <a:pt x="158219" y="27757"/>
                </a:lnTo>
                <a:lnTo>
                  <a:pt x="124480" y="33938"/>
                </a:lnTo>
                <a:lnTo>
                  <a:pt x="78735" y="40238"/>
                </a:lnTo>
                <a:lnTo>
                  <a:pt x="36175" y="46573"/>
                </a:lnTo>
                <a:lnTo>
                  <a:pt x="13608" y="49548"/>
                </a:lnTo>
                <a:lnTo>
                  <a:pt x="13449" y="49965"/>
                </a:lnTo>
                <a:lnTo>
                  <a:pt x="22679" y="50429"/>
                </a:lnTo>
                <a:lnTo>
                  <a:pt x="67936" y="40577"/>
                </a:lnTo>
                <a:lnTo>
                  <a:pt x="92706" y="34812"/>
                </a:lnTo>
                <a:lnTo>
                  <a:pt x="121920" y="28147"/>
                </a:lnTo>
                <a:lnTo>
                  <a:pt x="154095" y="20881"/>
                </a:lnTo>
                <a:lnTo>
                  <a:pt x="184013" y="15332"/>
                </a:lnTo>
                <a:lnTo>
                  <a:pt x="212424" y="10927"/>
                </a:lnTo>
                <a:lnTo>
                  <a:pt x="258103" y="4856"/>
                </a:lnTo>
                <a:lnTo>
                  <a:pt x="29464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301"/>
          <p:cNvGrpSpPr/>
          <p:nvPr/>
        </p:nvGrpSpPr>
        <p:grpSpPr>
          <a:xfrm>
            <a:off x="1549400" y="2171961"/>
            <a:ext cx="234951" cy="317240"/>
            <a:chOff x="1549400" y="2171961"/>
            <a:chExt cx="234951" cy="317240"/>
          </a:xfrm>
        </p:grpSpPr>
        <p:sp>
          <p:nvSpPr>
            <p:cNvPr id="252" name="SMARTInkShape-1598"/>
            <p:cNvSpPr/>
            <p:nvPr>
              <p:custDataLst>
                <p:tags r:id="rId72"/>
              </p:custDataLst>
            </p:nvPr>
          </p:nvSpPr>
          <p:spPr>
            <a:xfrm>
              <a:off x="1711179" y="2172583"/>
              <a:ext cx="73172" cy="316618"/>
            </a:xfrm>
            <a:custGeom>
              <a:avLst/>
              <a:gdLst/>
              <a:ahLst/>
              <a:cxnLst/>
              <a:rect l="0" t="0" r="0" b="0"/>
              <a:pathLst>
                <a:path w="73172" h="316618">
                  <a:moveTo>
                    <a:pt x="73171" y="5467"/>
                  </a:moveTo>
                  <a:lnTo>
                    <a:pt x="73171" y="5467"/>
                  </a:lnTo>
                  <a:lnTo>
                    <a:pt x="73171" y="0"/>
                  </a:lnTo>
                  <a:lnTo>
                    <a:pt x="69800" y="2749"/>
                  </a:lnTo>
                  <a:lnTo>
                    <a:pt x="57270" y="16480"/>
                  </a:lnTo>
                  <a:lnTo>
                    <a:pt x="28495" y="60390"/>
                  </a:lnTo>
                  <a:lnTo>
                    <a:pt x="14465" y="83829"/>
                  </a:lnTo>
                  <a:lnTo>
                    <a:pt x="845" y="128922"/>
                  </a:lnTo>
                  <a:lnTo>
                    <a:pt x="0" y="158698"/>
                  </a:lnTo>
                  <a:lnTo>
                    <a:pt x="2665" y="203735"/>
                  </a:lnTo>
                  <a:lnTo>
                    <a:pt x="6850" y="248328"/>
                  </a:lnTo>
                  <a:lnTo>
                    <a:pt x="3925" y="294985"/>
                  </a:lnTo>
                  <a:lnTo>
                    <a:pt x="3401" y="316425"/>
                  </a:lnTo>
                  <a:lnTo>
                    <a:pt x="3321" y="316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599"/>
            <p:cNvSpPr/>
            <p:nvPr>
              <p:custDataLst>
                <p:tags r:id="rId73"/>
              </p:custDataLst>
            </p:nvPr>
          </p:nvSpPr>
          <p:spPr>
            <a:xfrm>
              <a:off x="1549400" y="2171961"/>
              <a:ext cx="184151" cy="158490"/>
            </a:xfrm>
            <a:custGeom>
              <a:avLst/>
              <a:gdLst/>
              <a:ahLst/>
              <a:cxnLst/>
              <a:rect l="0" t="0" r="0" b="0"/>
              <a:pathLst>
                <a:path w="184151" h="1584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16620" y="21430"/>
                  </a:lnTo>
                  <a:lnTo>
                    <a:pt x="54292" y="53360"/>
                  </a:lnTo>
                  <a:lnTo>
                    <a:pt x="89934" y="85006"/>
                  </a:lnTo>
                  <a:lnTo>
                    <a:pt x="133162" y="126884"/>
                  </a:lnTo>
                  <a:lnTo>
                    <a:pt x="163103" y="150782"/>
                  </a:lnTo>
                  <a:lnTo>
                    <a:pt x="184150" y="158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302"/>
          <p:cNvGrpSpPr/>
          <p:nvPr/>
        </p:nvGrpSpPr>
        <p:grpSpPr>
          <a:xfrm>
            <a:off x="2026878" y="2330450"/>
            <a:ext cx="201973" cy="177801"/>
            <a:chOff x="2026878" y="2330450"/>
            <a:chExt cx="201973" cy="177801"/>
          </a:xfrm>
        </p:grpSpPr>
        <p:sp>
          <p:nvSpPr>
            <p:cNvPr id="255" name="SMARTInkShape-1600"/>
            <p:cNvSpPr/>
            <p:nvPr>
              <p:custDataLst>
                <p:tags r:id="rId70"/>
              </p:custDataLst>
            </p:nvPr>
          </p:nvSpPr>
          <p:spPr>
            <a:xfrm>
              <a:off x="2057477" y="2425700"/>
              <a:ext cx="171374" cy="82551"/>
            </a:xfrm>
            <a:custGeom>
              <a:avLst/>
              <a:gdLst/>
              <a:ahLst/>
              <a:cxnLst/>
              <a:rect l="0" t="0" r="0" b="0"/>
              <a:pathLst>
                <a:path w="171374" h="82551">
                  <a:moveTo>
                    <a:pt x="6273" y="82550"/>
                  </a:moveTo>
                  <a:lnTo>
                    <a:pt x="6273" y="82550"/>
                  </a:lnTo>
                  <a:lnTo>
                    <a:pt x="2902" y="82550"/>
                  </a:lnTo>
                  <a:lnTo>
                    <a:pt x="1909" y="81844"/>
                  </a:lnTo>
                  <a:lnTo>
                    <a:pt x="1247" y="80669"/>
                  </a:lnTo>
                  <a:lnTo>
                    <a:pt x="184" y="73712"/>
                  </a:lnTo>
                  <a:lnTo>
                    <a:pt x="0" y="67623"/>
                  </a:lnTo>
                  <a:lnTo>
                    <a:pt x="3317" y="54609"/>
                  </a:lnTo>
                  <a:lnTo>
                    <a:pt x="12139" y="40718"/>
                  </a:lnTo>
                  <a:lnTo>
                    <a:pt x="27762" y="28452"/>
                  </a:lnTo>
                  <a:lnTo>
                    <a:pt x="36050" y="23699"/>
                  </a:lnTo>
                  <a:lnTo>
                    <a:pt x="39529" y="23560"/>
                  </a:lnTo>
                  <a:lnTo>
                    <a:pt x="42555" y="24879"/>
                  </a:lnTo>
                  <a:lnTo>
                    <a:pt x="65702" y="43080"/>
                  </a:lnTo>
                  <a:lnTo>
                    <a:pt x="91109" y="54147"/>
                  </a:lnTo>
                  <a:lnTo>
                    <a:pt x="108550" y="55555"/>
                  </a:lnTo>
                  <a:lnTo>
                    <a:pt x="120874" y="53384"/>
                  </a:lnTo>
                  <a:lnTo>
                    <a:pt x="136341" y="44824"/>
                  </a:lnTo>
                  <a:lnTo>
                    <a:pt x="153504" y="24925"/>
                  </a:lnTo>
                  <a:lnTo>
                    <a:pt x="1713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601"/>
            <p:cNvSpPr/>
            <p:nvPr>
              <p:custDataLst>
                <p:tags r:id="rId71"/>
              </p:custDataLst>
            </p:nvPr>
          </p:nvSpPr>
          <p:spPr>
            <a:xfrm>
              <a:off x="2026878" y="2330450"/>
              <a:ext cx="163873" cy="49998"/>
            </a:xfrm>
            <a:custGeom>
              <a:avLst/>
              <a:gdLst/>
              <a:ahLst/>
              <a:cxnLst/>
              <a:rect l="0" t="0" r="0" b="0"/>
              <a:pathLst>
                <a:path w="163873" h="49998">
                  <a:moveTo>
                    <a:pt x="24172" y="38100"/>
                  </a:moveTo>
                  <a:lnTo>
                    <a:pt x="24172" y="38100"/>
                  </a:lnTo>
                  <a:lnTo>
                    <a:pt x="20801" y="38100"/>
                  </a:lnTo>
                  <a:lnTo>
                    <a:pt x="19808" y="38805"/>
                  </a:lnTo>
                  <a:lnTo>
                    <a:pt x="19146" y="39981"/>
                  </a:lnTo>
                  <a:lnTo>
                    <a:pt x="18705" y="41471"/>
                  </a:lnTo>
                  <a:lnTo>
                    <a:pt x="17705" y="42464"/>
                  </a:lnTo>
                  <a:lnTo>
                    <a:pt x="14712" y="43567"/>
                  </a:lnTo>
                  <a:lnTo>
                    <a:pt x="9061" y="44188"/>
                  </a:lnTo>
                  <a:lnTo>
                    <a:pt x="4991" y="42452"/>
                  </a:lnTo>
                  <a:lnTo>
                    <a:pt x="2918" y="41001"/>
                  </a:lnTo>
                  <a:lnTo>
                    <a:pt x="1536" y="38623"/>
                  </a:lnTo>
                  <a:lnTo>
                    <a:pt x="0" y="32218"/>
                  </a:lnTo>
                  <a:lnTo>
                    <a:pt x="1002" y="28534"/>
                  </a:lnTo>
                  <a:lnTo>
                    <a:pt x="5878" y="20678"/>
                  </a:lnTo>
                  <a:lnTo>
                    <a:pt x="19927" y="8322"/>
                  </a:lnTo>
                  <a:lnTo>
                    <a:pt x="25576" y="6253"/>
                  </a:lnTo>
                  <a:lnTo>
                    <a:pt x="37496" y="5836"/>
                  </a:lnTo>
                  <a:lnTo>
                    <a:pt x="56107" y="12940"/>
                  </a:lnTo>
                  <a:lnTo>
                    <a:pt x="94779" y="48091"/>
                  </a:lnTo>
                  <a:lnTo>
                    <a:pt x="105457" y="49997"/>
                  </a:lnTo>
                  <a:lnTo>
                    <a:pt x="115332" y="44799"/>
                  </a:lnTo>
                  <a:lnTo>
                    <a:pt x="156466" y="3233"/>
                  </a:lnTo>
                  <a:lnTo>
                    <a:pt x="1638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303"/>
          <p:cNvGrpSpPr/>
          <p:nvPr/>
        </p:nvGrpSpPr>
        <p:grpSpPr>
          <a:xfrm>
            <a:off x="2546714" y="1924334"/>
            <a:ext cx="685437" cy="699937"/>
            <a:chOff x="2546714" y="1924334"/>
            <a:chExt cx="685437" cy="699937"/>
          </a:xfrm>
        </p:grpSpPr>
        <p:sp>
          <p:nvSpPr>
            <p:cNvPr id="258" name="SMARTInkShape-1602"/>
            <p:cNvSpPr/>
            <p:nvPr>
              <p:custDataLst>
                <p:tags r:id="rId65"/>
              </p:custDataLst>
            </p:nvPr>
          </p:nvSpPr>
          <p:spPr>
            <a:xfrm>
              <a:off x="2771282" y="2413000"/>
              <a:ext cx="64085" cy="70934"/>
            </a:xfrm>
            <a:custGeom>
              <a:avLst/>
              <a:gdLst/>
              <a:ahLst/>
              <a:cxnLst/>
              <a:rect l="0" t="0" r="0" b="0"/>
              <a:pathLst>
                <a:path w="64085" h="70934">
                  <a:moveTo>
                    <a:pt x="60818" y="12700"/>
                  </a:moveTo>
                  <a:lnTo>
                    <a:pt x="60818" y="12700"/>
                  </a:lnTo>
                  <a:lnTo>
                    <a:pt x="57447" y="16071"/>
                  </a:lnTo>
                  <a:lnTo>
                    <a:pt x="55748" y="16358"/>
                  </a:lnTo>
                  <a:lnTo>
                    <a:pt x="53911" y="15844"/>
                  </a:lnTo>
                  <a:lnTo>
                    <a:pt x="51980" y="14796"/>
                  </a:lnTo>
                  <a:lnTo>
                    <a:pt x="34151" y="12884"/>
                  </a:lnTo>
                  <a:lnTo>
                    <a:pt x="20461" y="16125"/>
                  </a:lnTo>
                  <a:lnTo>
                    <a:pt x="10896" y="23395"/>
                  </a:lnTo>
                  <a:lnTo>
                    <a:pt x="6370" y="28296"/>
                  </a:lnTo>
                  <a:lnTo>
                    <a:pt x="1341" y="39388"/>
                  </a:lnTo>
                  <a:lnTo>
                    <a:pt x="0" y="45308"/>
                  </a:lnTo>
                  <a:lnTo>
                    <a:pt x="517" y="50667"/>
                  </a:lnTo>
                  <a:lnTo>
                    <a:pt x="4855" y="60383"/>
                  </a:lnTo>
                  <a:lnTo>
                    <a:pt x="13368" y="67524"/>
                  </a:lnTo>
                  <a:lnTo>
                    <a:pt x="18601" y="70416"/>
                  </a:lnTo>
                  <a:lnTo>
                    <a:pt x="24912" y="70933"/>
                  </a:lnTo>
                  <a:lnTo>
                    <a:pt x="39451" y="67744"/>
                  </a:lnTo>
                  <a:lnTo>
                    <a:pt x="51556" y="59742"/>
                  </a:lnTo>
                  <a:lnTo>
                    <a:pt x="60229" y="49835"/>
                  </a:lnTo>
                  <a:lnTo>
                    <a:pt x="64084" y="40729"/>
                  </a:lnTo>
                  <a:lnTo>
                    <a:pt x="63701" y="36325"/>
                  </a:lnTo>
                  <a:lnTo>
                    <a:pt x="59512" y="27668"/>
                  </a:lnTo>
                  <a:lnTo>
                    <a:pt x="290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603"/>
            <p:cNvSpPr/>
            <p:nvPr>
              <p:custDataLst>
                <p:tags r:id="rId66"/>
              </p:custDataLst>
            </p:nvPr>
          </p:nvSpPr>
          <p:spPr>
            <a:xfrm>
              <a:off x="2546714" y="1924334"/>
              <a:ext cx="139337" cy="173929"/>
            </a:xfrm>
            <a:custGeom>
              <a:avLst/>
              <a:gdLst/>
              <a:ahLst/>
              <a:cxnLst/>
              <a:rect l="0" t="0" r="0" b="0"/>
              <a:pathLst>
                <a:path w="139337" h="173929">
                  <a:moveTo>
                    <a:pt x="25036" y="63216"/>
                  </a:moveTo>
                  <a:lnTo>
                    <a:pt x="25036" y="63216"/>
                  </a:lnTo>
                  <a:lnTo>
                    <a:pt x="25036" y="57749"/>
                  </a:lnTo>
                  <a:lnTo>
                    <a:pt x="21665" y="63869"/>
                  </a:lnTo>
                  <a:lnTo>
                    <a:pt x="17197" y="103353"/>
                  </a:lnTo>
                  <a:lnTo>
                    <a:pt x="9925" y="144052"/>
                  </a:lnTo>
                  <a:lnTo>
                    <a:pt x="864" y="173928"/>
                  </a:lnTo>
                  <a:lnTo>
                    <a:pt x="455" y="173007"/>
                  </a:lnTo>
                  <a:lnTo>
                    <a:pt x="0" y="166340"/>
                  </a:lnTo>
                  <a:lnTo>
                    <a:pt x="9847" y="118759"/>
                  </a:lnTo>
                  <a:lnTo>
                    <a:pt x="17345" y="85080"/>
                  </a:lnTo>
                  <a:lnTo>
                    <a:pt x="29499" y="43902"/>
                  </a:lnTo>
                  <a:lnTo>
                    <a:pt x="48585" y="5117"/>
                  </a:lnTo>
                  <a:lnTo>
                    <a:pt x="51319" y="1200"/>
                  </a:lnTo>
                  <a:lnTo>
                    <a:pt x="54552" y="0"/>
                  </a:lnTo>
                  <a:lnTo>
                    <a:pt x="58119" y="611"/>
                  </a:lnTo>
                  <a:lnTo>
                    <a:pt x="61908" y="2429"/>
                  </a:lnTo>
                  <a:lnTo>
                    <a:pt x="73983" y="25214"/>
                  </a:lnTo>
                  <a:lnTo>
                    <a:pt x="86341" y="65065"/>
                  </a:lnTo>
                  <a:lnTo>
                    <a:pt x="98312" y="91437"/>
                  </a:lnTo>
                  <a:lnTo>
                    <a:pt x="114951" y="111559"/>
                  </a:lnTo>
                  <a:lnTo>
                    <a:pt x="139336" y="126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604"/>
            <p:cNvSpPr/>
            <p:nvPr>
              <p:custDataLst>
                <p:tags r:id="rId67"/>
              </p:custDataLst>
            </p:nvPr>
          </p:nvSpPr>
          <p:spPr>
            <a:xfrm>
              <a:off x="3054350" y="23241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8988" y="7630"/>
                  </a:lnTo>
                  <a:lnTo>
                    <a:pt x="81010" y="2574"/>
                  </a:lnTo>
                  <a:lnTo>
                    <a:pt x="124349" y="76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605"/>
            <p:cNvSpPr/>
            <p:nvPr>
              <p:custDataLst>
                <p:tags r:id="rId68"/>
              </p:custDataLst>
            </p:nvPr>
          </p:nvSpPr>
          <p:spPr>
            <a:xfrm>
              <a:off x="3137051" y="2247900"/>
              <a:ext cx="18900" cy="196851"/>
            </a:xfrm>
            <a:custGeom>
              <a:avLst/>
              <a:gdLst/>
              <a:ahLst/>
              <a:cxnLst/>
              <a:rect l="0" t="0" r="0" b="0"/>
              <a:pathLst>
                <a:path w="18900" h="196851">
                  <a:moveTo>
                    <a:pt x="12549" y="0"/>
                  </a:moveTo>
                  <a:lnTo>
                    <a:pt x="12549" y="0"/>
                  </a:lnTo>
                  <a:lnTo>
                    <a:pt x="9178" y="0"/>
                  </a:lnTo>
                  <a:lnTo>
                    <a:pt x="5642" y="3763"/>
                  </a:lnTo>
                  <a:lnTo>
                    <a:pt x="3711" y="6742"/>
                  </a:lnTo>
                  <a:lnTo>
                    <a:pt x="612" y="33213"/>
                  </a:lnTo>
                  <a:lnTo>
                    <a:pt x="0" y="79625"/>
                  </a:lnTo>
                  <a:lnTo>
                    <a:pt x="1775" y="119783"/>
                  </a:lnTo>
                  <a:lnTo>
                    <a:pt x="8651" y="158493"/>
                  </a:lnTo>
                  <a:lnTo>
                    <a:pt x="18899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606"/>
            <p:cNvSpPr/>
            <p:nvPr>
              <p:custDataLst>
                <p:tags r:id="rId69"/>
              </p:custDataLst>
            </p:nvPr>
          </p:nvSpPr>
          <p:spPr>
            <a:xfrm>
              <a:off x="2579351" y="2179800"/>
              <a:ext cx="141330" cy="444471"/>
            </a:xfrm>
            <a:custGeom>
              <a:avLst/>
              <a:gdLst/>
              <a:ahLst/>
              <a:cxnLst/>
              <a:rect l="0" t="0" r="0" b="0"/>
              <a:pathLst>
                <a:path w="141330" h="444471">
                  <a:moveTo>
                    <a:pt x="17799" y="182400"/>
                  </a:moveTo>
                  <a:lnTo>
                    <a:pt x="17799" y="182400"/>
                  </a:lnTo>
                  <a:lnTo>
                    <a:pt x="14140" y="221374"/>
                  </a:lnTo>
                  <a:lnTo>
                    <a:pt x="18749" y="268259"/>
                  </a:lnTo>
                  <a:lnTo>
                    <a:pt x="24430" y="312262"/>
                  </a:lnTo>
                  <a:lnTo>
                    <a:pt x="27802" y="344539"/>
                  </a:lnTo>
                  <a:lnTo>
                    <a:pt x="29300" y="377699"/>
                  </a:lnTo>
                  <a:lnTo>
                    <a:pt x="30144" y="417988"/>
                  </a:lnTo>
                  <a:lnTo>
                    <a:pt x="27023" y="442155"/>
                  </a:lnTo>
                  <a:lnTo>
                    <a:pt x="25359" y="444470"/>
                  </a:lnTo>
                  <a:lnTo>
                    <a:pt x="23545" y="443896"/>
                  </a:lnTo>
                  <a:lnTo>
                    <a:pt x="21629" y="441398"/>
                  </a:lnTo>
                  <a:lnTo>
                    <a:pt x="13486" y="399078"/>
                  </a:lnTo>
                  <a:lnTo>
                    <a:pt x="9297" y="361486"/>
                  </a:lnTo>
                  <a:lnTo>
                    <a:pt x="7192" y="337774"/>
                  </a:lnTo>
                  <a:lnTo>
                    <a:pt x="5083" y="311383"/>
                  </a:lnTo>
                  <a:lnTo>
                    <a:pt x="2972" y="283205"/>
                  </a:lnTo>
                  <a:lnTo>
                    <a:pt x="1564" y="251720"/>
                  </a:lnTo>
                  <a:lnTo>
                    <a:pt x="626" y="218030"/>
                  </a:lnTo>
                  <a:lnTo>
                    <a:pt x="0" y="182870"/>
                  </a:lnTo>
                  <a:lnTo>
                    <a:pt x="994" y="151669"/>
                  </a:lnTo>
                  <a:lnTo>
                    <a:pt x="3068" y="123107"/>
                  </a:lnTo>
                  <a:lnTo>
                    <a:pt x="5862" y="96305"/>
                  </a:lnTo>
                  <a:lnTo>
                    <a:pt x="14610" y="55235"/>
                  </a:lnTo>
                  <a:lnTo>
                    <a:pt x="25554" y="25693"/>
                  </a:lnTo>
                  <a:lnTo>
                    <a:pt x="37473" y="7860"/>
                  </a:lnTo>
                  <a:lnTo>
                    <a:pt x="43615" y="3246"/>
                  </a:lnTo>
                  <a:lnTo>
                    <a:pt x="49827" y="875"/>
                  </a:lnTo>
                  <a:lnTo>
                    <a:pt x="56084" y="0"/>
                  </a:lnTo>
                  <a:lnTo>
                    <a:pt x="63078" y="2944"/>
                  </a:lnTo>
                  <a:lnTo>
                    <a:pt x="78375" y="15623"/>
                  </a:lnTo>
                  <a:lnTo>
                    <a:pt x="88936" y="38662"/>
                  </a:lnTo>
                  <a:lnTo>
                    <a:pt x="94571" y="67011"/>
                  </a:lnTo>
                  <a:lnTo>
                    <a:pt x="93777" y="108621"/>
                  </a:lnTo>
                  <a:lnTo>
                    <a:pt x="88367" y="138354"/>
                  </a:lnTo>
                  <a:lnTo>
                    <a:pt x="76313" y="166039"/>
                  </a:lnTo>
                  <a:lnTo>
                    <a:pt x="75555" y="171130"/>
                  </a:lnTo>
                  <a:lnTo>
                    <a:pt x="76764" y="173476"/>
                  </a:lnTo>
                  <a:lnTo>
                    <a:pt x="81870" y="177963"/>
                  </a:lnTo>
                  <a:lnTo>
                    <a:pt x="123463" y="199452"/>
                  </a:lnTo>
                  <a:lnTo>
                    <a:pt x="134375" y="212792"/>
                  </a:lnTo>
                  <a:lnTo>
                    <a:pt x="140166" y="230009"/>
                  </a:lnTo>
                  <a:lnTo>
                    <a:pt x="141329" y="248715"/>
                  </a:lnTo>
                  <a:lnTo>
                    <a:pt x="137142" y="266436"/>
                  </a:lnTo>
                  <a:lnTo>
                    <a:pt x="123480" y="288909"/>
                  </a:lnTo>
                  <a:lnTo>
                    <a:pt x="110159" y="296765"/>
                  </a:lnTo>
                  <a:lnTo>
                    <a:pt x="95537" y="299551"/>
                  </a:lnTo>
                  <a:lnTo>
                    <a:pt x="81982" y="298437"/>
                  </a:lnTo>
                  <a:lnTo>
                    <a:pt x="72666" y="293709"/>
                  </a:lnTo>
                  <a:lnTo>
                    <a:pt x="69193" y="290473"/>
                  </a:lnTo>
                  <a:lnTo>
                    <a:pt x="68290" y="287609"/>
                  </a:lnTo>
                  <a:lnTo>
                    <a:pt x="69098" y="284995"/>
                  </a:lnTo>
                  <a:lnTo>
                    <a:pt x="71048" y="282547"/>
                  </a:lnTo>
                  <a:lnTo>
                    <a:pt x="113049" y="26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04"/>
          <p:cNvGrpSpPr/>
          <p:nvPr/>
        </p:nvGrpSpPr>
        <p:grpSpPr>
          <a:xfrm>
            <a:off x="3463099" y="1968133"/>
            <a:ext cx="670752" cy="670776"/>
            <a:chOff x="3463099" y="1968133"/>
            <a:chExt cx="670752" cy="670776"/>
          </a:xfrm>
        </p:grpSpPr>
        <p:sp>
          <p:nvSpPr>
            <p:cNvPr id="264" name="SMARTInkShape-1607"/>
            <p:cNvSpPr/>
            <p:nvPr>
              <p:custDataLst>
                <p:tags r:id="rId60"/>
              </p:custDataLst>
            </p:nvPr>
          </p:nvSpPr>
          <p:spPr>
            <a:xfrm>
              <a:off x="3911861" y="2238066"/>
              <a:ext cx="209290" cy="259612"/>
            </a:xfrm>
            <a:custGeom>
              <a:avLst/>
              <a:gdLst/>
              <a:ahLst/>
              <a:cxnLst/>
              <a:rect l="0" t="0" r="0" b="0"/>
              <a:pathLst>
                <a:path w="209290" h="259612">
                  <a:moveTo>
                    <a:pt x="6089" y="9834"/>
                  </a:moveTo>
                  <a:lnTo>
                    <a:pt x="6089" y="9834"/>
                  </a:lnTo>
                  <a:lnTo>
                    <a:pt x="622" y="4367"/>
                  </a:lnTo>
                  <a:lnTo>
                    <a:pt x="0" y="374"/>
                  </a:lnTo>
                  <a:lnTo>
                    <a:pt x="619" y="0"/>
                  </a:lnTo>
                  <a:lnTo>
                    <a:pt x="3187" y="1465"/>
                  </a:lnTo>
                  <a:lnTo>
                    <a:pt x="26882" y="39934"/>
                  </a:lnTo>
                  <a:lnTo>
                    <a:pt x="48076" y="78098"/>
                  </a:lnTo>
                  <a:lnTo>
                    <a:pt x="67789" y="110023"/>
                  </a:lnTo>
                  <a:lnTo>
                    <a:pt x="90661" y="144673"/>
                  </a:lnTo>
                  <a:lnTo>
                    <a:pt x="114937" y="178889"/>
                  </a:lnTo>
                  <a:lnTo>
                    <a:pt x="155776" y="223143"/>
                  </a:lnTo>
                  <a:lnTo>
                    <a:pt x="197146" y="257500"/>
                  </a:lnTo>
                  <a:lnTo>
                    <a:pt x="201194" y="259611"/>
                  </a:lnTo>
                  <a:lnTo>
                    <a:pt x="203892" y="259608"/>
                  </a:lnTo>
                  <a:lnTo>
                    <a:pt x="205691" y="258194"/>
                  </a:lnTo>
                  <a:lnTo>
                    <a:pt x="209289" y="251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608"/>
            <p:cNvSpPr/>
            <p:nvPr>
              <p:custDataLst>
                <p:tags r:id="rId61"/>
              </p:custDataLst>
            </p:nvPr>
          </p:nvSpPr>
          <p:spPr>
            <a:xfrm>
              <a:off x="3463099" y="1968133"/>
              <a:ext cx="143702" cy="149185"/>
            </a:xfrm>
            <a:custGeom>
              <a:avLst/>
              <a:gdLst/>
              <a:ahLst/>
              <a:cxnLst/>
              <a:rect l="0" t="0" r="0" b="0"/>
              <a:pathLst>
                <a:path w="143702" h="149185">
                  <a:moveTo>
                    <a:pt x="42101" y="63867"/>
                  </a:moveTo>
                  <a:lnTo>
                    <a:pt x="42101" y="63867"/>
                  </a:lnTo>
                  <a:lnTo>
                    <a:pt x="42101" y="60209"/>
                  </a:lnTo>
                  <a:lnTo>
                    <a:pt x="42101" y="61771"/>
                  </a:lnTo>
                  <a:lnTo>
                    <a:pt x="22328" y="105212"/>
                  </a:lnTo>
                  <a:lnTo>
                    <a:pt x="117" y="148451"/>
                  </a:lnTo>
                  <a:lnTo>
                    <a:pt x="0" y="149184"/>
                  </a:lnTo>
                  <a:lnTo>
                    <a:pt x="629" y="148967"/>
                  </a:lnTo>
                  <a:lnTo>
                    <a:pt x="1752" y="148117"/>
                  </a:lnTo>
                  <a:lnTo>
                    <a:pt x="16257" y="106459"/>
                  </a:lnTo>
                  <a:lnTo>
                    <a:pt x="37501" y="65198"/>
                  </a:lnTo>
                  <a:lnTo>
                    <a:pt x="63221" y="20072"/>
                  </a:lnTo>
                  <a:lnTo>
                    <a:pt x="77443" y="2834"/>
                  </a:lnTo>
                  <a:lnTo>
                    <a:pt x="81890" y="601"/>
                  </a:lnTo>
                  <a:lnTo>
                    <a:pt x="90595" y="0"/>
                  </a:lnTo>
                  <a:lnTo>
                    <a:pt x="94185" y="3650"/>
                  </a:lnTo>
                  <a:lnTo>
                    <a:pt x="105018" y="34856"/>
                  </a:lnTo>
                  <a:lnTo>
                    <a:pt x="117323" y="74991"/>
                  </a:lnTo>
                  <a:lnTo>
                    <a:pt x="140109" y="121820"/>
                  </a:lnTo>
                  <a:lnTo>
                    <a:pt x="143701" y="127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609"/>
            <p:cNvSpPr/>
            <p:nvPr>
              <p:custDataLst>
                <p:tags r:id="rId62"/>
              </p:custDataLst>
            </p:nvPr>
          </p:nvSpPr>
          <p:spPr>
            <a:xfrm>
              <a:off x="3681572" y="2393950"/>
              <a:ext cx="14129" cy="101601"/>
            </a:xfrm>
            <a:custGeom>
              <a:avLst/>
              <a:gdLst/>
              <a:ahLst/>
              <a:cxnLst/>
              <a:rect l="0" t="0" r="0" b="0"/>
              <a:pathLst>
                <a:path w="14129" h="101601">
                  <a:moveTo>
                    <a:pt x="14128" y="0"/>
                  </a:moveTo>
                  <a:lnTo>
                    <a:pt x="14128" y="0"/>
                  </a:lnTo>
                  <a:lnTo>
                    <a:pt x="1918" y="24419"/>
                  </a:lnTo>
                  <a:lnTo>
                    <a:pt x="0" y="39545"/>
                  </a:lnTo>
                  <a:lnTo>
                    <a:pt x="3184" y="82119"/>
                  </a:lnTo>
                  <a:lnTo>
                    <a:pt x="7778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610"/>
            <p:cNvSpPr/>
            <p:nvPr>
              <p:custDataLst>
                <p:tags r:id="rId63"/>
              </p:custDataLst>
            </p:nvPr>
          </p:nvSpPr>
          <p:spPr>
            <a:xfrm>
              <a:off x="3468281" y="2225187"/>
              <a:ext cx="145335" cy="413722"/>
            </a:xfrm>
            <a:custGeom>
              <a:avLst/>
              <a:gdLst/>
              <a:ahLst/>
              <a:cxnLst/>
              <a:rect l="0" t="0" r="0" b="0"/>
              <a:pathLst>
                <a:path w="145335" h="413722">
                  <a:moveTo>
                    <a:pt x="30569" y="410063"/>
                  </a:moveTo>
                  <a:lnTo>
                    <a:pt x="30569" y="410063"/>
                  </a:lnTo>
                  <a:lnTo>
                    <a:pt x="23827" y="413434"/>
                  </a:lnTo>
                  <a:lnTo>
                    <a:pt x="21135" y="413721"/>
                  </a:lnTo>
                  <a:lnTo>
                    <a:pt x="16263" y="412159"/>
                  </a:lnTo>
                  <a:lnTo>
                    <a:pt x="14682" y="410049"/>
                  </a:lnTo>
                  <a:lnTo>
                    <a:pt x="12924" y="403942"/>
                  </a:lnTo>
                  <a:lnTo>
                    <a:pt x="10262" y="373946"/>
                  </a:lnTo>
                  <a:lnTo>
                    <a:pt x="6727" y="329805"/>
                  </a:lnTo>
                  <a:lnTo>
                    <a:pt x="2804" y="284317"/>
                  </a:lnTo>
                  <a:lnTo>
                    <a:pt x="1476" y="259910"/>
                  </a:lnTo>
                  <a:lnTo>
                    <a:pt x="590" y="234467"/>
                  </a:lnTo>
                  <a:lnTo>
                    <a:pt x="0" y="208332"/>
                  </a:lnTo>
                  <a:lnTo>
                    <a:pt x="1017" y="183148"/>
                  </a:lnTo>
                  <a:lnTo>
                    <a:pt x="3107" y="158597"/>
                  </a:lnTo>
                  <a:lnTo>
                    <a:pt x="11308" y="111328"/>
                  </a:lnTo>
                  <a:lnTo>
                    <a:pt x="26713" y="66801"/>
                  </a:lnTo>
                  <a:lnTo>
                    <a:pt x="51847" y="22292"/>
                  </a:lnTo>
                  <a:lnTo>
                    <a:pt x="68718" y="6533"/>
                  </a:lnTo>
                  <a:lnTo>
                    <a:pt x="77169" y="1343"/>
                  </a:lnTo>
                  <a:lnTo>
                    <a:pt x="84918" y="0"/>
                  </a:lnTo>
                  <a:lnTo>
                    <a:pt x="92202" y="1221"/>
                  </a:lnTo>
                  <a:lnTo>
                    <a:pt x="99175" y="4151"/>
                  </a:lnTo>
                  <a:lnTo>
                    <a:pt x="104528" y="10339"/>
                  </a:lnTo>
                  <a:lnTo>
                    <a:pt x="112358" y="28502"/>
                  </a:lnTo>
                  <a:lnTo>
                    <a:pt x="110664" y="50686"/>
                  </a:lnTo>
                  <a:lnTo>
                    <a:pt x="92330" y="96050"/>
                  </a:lnTo>
                  <a:lnTo>
                    <a:pt x="69477" y="129570"/>
                  </a:lnTo>
                  <a:lnTo>
                    <a:pt x="79021" y="133710"/>
                  </a:lnTo>
                  <a:lnTo>
                    <a:pt x="107296" y="140341"/>
                  </a:lnTo>
                  <a:lnTo>
                    <a:pt x="132273" y="154604"/>
                  </a:lnTo>
                  <a:lnTo>
                    <a:pt x="141152" y="164586"/>
                  </a:lnTo>
                  <a:lnTo>
                    <a:pt x="144508" y="170212"/>
                  </a:lnTo>
                  <a:lnTo>
                    <a:pt x="145334" y="176784"/>
                  </a:lnTo>
                  <a:lnTo>
                    <a:pt x="142489" y="191613"/>
                  </a:lnTo>
                  <a:lnTo>
                    <a:pt x="132757" y="203848"/>
                  </a:lnTo>
                  <a:lnTo>
                    <a:pt x="103514" y="223201"/>
                  </a:lnTo>
                  <a:lnTo>
                    <a:pt x="82286" y="229578"/>
                  </a:lnTo>
                  <a:lnTo>
                    <a:pt x="70958" y="229188"/>
                  </a:lnTo>
                  <a:lnTo>
                    <a:pt x="65961" y="228096"/>
                  </a:lnTo>
                  <a:lnTo>
                    <a:pt x="63336" y="225252"/>
                  </a:lnTo>
                  <a:lnTo>
                    <a:pt x="62292" y="221239"/>
                  </a:lnTo>
                  <a:lnTo>
                    <a:pt x="62319" y="206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611"/>
            <p:cNvSpPr/>
            <p:nvPr>
              <p:custDataLst>
                <p:tags r:id="rId64"/>
              </p:custDataLst>
            </p:nvPr>
          </p:nvSpPr>
          <p:spPr>
            <a:xfrm>
              <a:off x="3847706" y="2229733"/>
              <a:ext cx="286145" cy="316618"/>
            </a:xfrm>
            <a:custGeom>
              <a:avLst/>
              <a:gdLst/>
              <a:ahLst/>
              <a:cxnLst/>
              <a:rect l="0" t="0" r="0" b="0"/>
              <a:pathLst>
                <a:path w="286145" h="316618">
                  <a:moveTo>
                    <a:pt x="286144" y="5467"/>
                  </a:moveTo>
                  <a:lnTo>
                    <a:pt x="286144" y="5467"/>
                  </a:lnTo>
                  <a:lnTo>
                    <a:pt x="282773" y="2096"/>
                  </a:lnTo>
                  <a:lnTo>
                    <a:pt x="277355" y="441"/>
                  </a:lnTo>
                  <a:lnTo>
                    <a:pt x="273934" y="0"/>
                  </a:lnTo>
                  <a:lnTo>
                    <a:pt x="270243" y="1822"/>
                  </a:lnTo>
                  <a:lnTo>
                    <a:pt x="262379" y="9491"/>
                  </a:lnTo>
                  <a:lnTo>
                    <a:pt x="240057" y="52646"/>
                  </a:lnTo>
                  <a:lnTo>
                    <a:pt x="215887" y="99252"/>
                  </a:lnTo>
                  <a:lnTo>
                    <a:pt x="194241" y="134638"/>
                  </a:lnTo>
                  <a:lnTo>
                    <a:pt x="164865" y="171532"/>
                  </a:lnTo>
                  <a:lnTo>
                    <a:pt x="130642" y="209096"/>
                  </a:lnTo>
                  <a:lnTo>
                    <a:pt x="94265" y="246958"/>
                  </a:lnTo>
                  <a:lnTo>
                    <a:pt x="58813" y="277426"/>
                  </a:lnTo>
                  <a:lnTo>
                    <a:pt x="16527" y="306886"/>
                  </a:lnTo>
                  <a:lnTo>
                    <a:pt x="0" y="316321"/>
                  </a:lnTo>
                  <a:lnTo>
                    <a:pt x="394" y="316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305"/>
          <p:cNvGrpSpPr/>
          <p:nvPr/>
        </p:nvGrpSpPr>
        <p:grpSpPr>
          <a:xfrm>
            <a:off x="730250" y="2976480"/>
            <a:ext cx="8894166" cy="1214795"/>
            <a:chOff x="730250" y="2976480"/>
            <a:chExt cx="8894166" cy="1214795"/>
          </a:xfrm>
        </p:grpSpPr>
        <p:sp>
          <p:nvSpPr>
            <p:cNvPr id="270" name="SMARTInkShape-1612"/>
            <p:cNvSpPr/>
            <p:nvPr>
              <p:custDataLst>
                <p:tags r:id="rId25"/>
              </p:custDataLst>
            </p:nvPr>
          </p:nvSpPr>
          <p:spPr>
            <a:xfrm>
              <a:off x="5933819" y="3766972"/>
              <a:ext cx="96398" cy="171825"/>
            </a:xfrm>
            <a:custGeom>
              <a:avLst/>
              <a:gdLst/>
              <a:ahLst/>
              <a:cxnLst/>
              <a:rect l="0" t="0" r="0" b="0"/>
              <a:pathLst>
                <a:path w="96398" h="171825">
                  <a:moveTo>
                    <a:pt x="66931" y="43028"/>
                  </a:moveTo>
                  <a:lnTo>
                    <a:pt x="66931" y="43028"/>
                  </a:lnTo>
                  <a:lnTo>
                    <a:pt x="70302" y="43028"/>
                  </a:lnTo>
                  <a:lnTo>
                    <a:pt x="73838" y="39265"/>
                  </a:lnTo>
                  <a:lnTo>
                    <a:pt x="75770" y="36286"/>
                  </a:lnTo>
                  <a:lnTo>
                    <a:pt x="78869" y="17707"/>
                  </a:lnTo>
                  <a:lnTo>
                    <a:pt x="79292" y="11078"/>
                  </a:lnTo>
                  <a:lnTo>
                    <a:pt x="77992" y="8322"/>
                  </a:lnTo>
                  <a:lnTo>
                    <a:pt x="72789" y="3379"/>
                  </a:lnTo>
                  <a:lnTo>
                    <a:pt x="65771" y="712"/>
                  </a:lnTo>
                  <a:lnTo>
                    <a:pt x="61925" y="0"/>
                  </a:lnTo>
                  <a:lnTo>
                    <a:pt x="43026" y="2370"/>
                  </a:lnTo>
                  <a:lnTo>
                    <a:pt x="29495" y="9435"/>
                  </a:lnTo>
                  <a:lnTo>
                    <a:pt x="17131" y="20337"/>
                  </a:lnTo>
                  <a:lnTo>
                    <a:pt x="3650" y="41635"/>
                  </a:lnTo>
                  <a:lnTo>
                    <a:pt x="0" y="55109"/>
                  </a:lnTo>
                  <a:lnTo>
                    <a:pt x="439" y="60960"/>
                  </a:lnTo>
                  <a:lnTo>
                    <a:pt x="4688" y="71224"/>
                  </a:lnTo>
                  <a:lnTo>
                    <a:pt x="16926" y="80489"/>
                  </a:lnTo>
                  <a:lnTo>
                    <a:pt x="58569" y="102916"/>
                  </a:lnTo>
                  <a:lnTo>
                    <a:pt x="94070" y="128918"/>
                  </a:lnTo>
                  <a:lnTo>
                    <a:pt x="96312" y="134153"/>
                  </a:lnTo>
                  <a:lnTo>
                    <a:pt x="96397" y="139762"/>
                  </a:lnTo>
                  <a:lnTo>
                    <a:pt x="95042" y="145617"/>
                  </a:lnTo>
                  <a:lnTo>
                    <a:pt x="86010" y="155886"/>
                  </a:lnTo>
                  <a:lnTo>
                    <a:pt x="71883" y="164448"/>
                  </a:lnTo>
                  <a:lnTo>
                    <a:pt x="45508" y="171824"/>
                  </a:lnTo>
                  <a:lnTo>
                    <a:pt x="30598" y="171297"/>
                  </a:lnTo>
                  <a:lnTo>
                    <a:pt x="20679" y="166829"/>
                  </a:lnTo>
                  <a:lnTo>
                    <a:pt x="17046" y="163662"/>
                  </a:lnTo>
                  <a:lnTo>
                    <a:pt x="15329" y="159434"/>
                  </a:lnTo>
                  <a:lnTo>
                    <a:pt x="15304" y="149091"/>
                  </a:lnTo>
                  <a:lnTo>
                    <a:pt x="25171" y="137440"/>
                  </a:lnTo>
                  <a:lnTo>
                    <a:pt x="47881" y="119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613"/>
            <p:cNvSpPr/>
            <p:nvPr>
              <p:custDataLst>
                <p:tags r:id="rId26"/>
              </p:custDataLst>
            </p:nvPr>
          </p:nvSpPr>
          <p:spPr>
            <a:xfrm>
              <a:off x="6102634" y="3659464"/>
              <a:ext cx="424748" cy="243727"/>
            </a:xfrm>
            <a:custGeom>
              <a:avLst/>
              <a:gdLst/>
              <a:ahLst/>
              <a:cxnLst/>
              <a:rect l="0" t="0" r="0" b="0"/>
              <a:pathLst>
                <a:path w="424748" h="243727">
                  <a:moveTo>
                    <a:pt x="12416" y="144186"/>
                  </a:moveTo>
                  <a:lnTo>
                    <a:pt x="12416" y="144186"/>
                  </a:lnTo>
                  <a:lnTo>
                    <a:pt x="6949" y="144186"/>
                  </a:lnTo>
                  <a:lnTo>
                    <a:pt x="2956" y="154299"/>
                  </a:lnTo>
                  <a:lnTo>
                    <a:pt x="0" y="197805"/>
                  </a:lnTo>
                  <a:lnTo>
                    <a:pt x="3171" y="219340"/>
                  </a:lnTo>
                  <a:lnTo>
                    <a:pt x="10423" y="230739"/>
                  </a:lnTo>
                  <a:lnTo>
                    <a:pt x="19997" y="239099"/>
                  </a:lnTo>
                  <a:lnTo>
                    <a:pt x="28955" y="242814"/>
                  </a:lnTo>
                  <a:lnTo>
                    <a:pt x="39523" y="240702"/>
                  </a:lnTo>
                  <a:lnTo>
                    <a:pt x="51274" y="234354"/>
                  </a:lnTo>
                  <a:lnTo>
                    <a:pt x="69087" y="218175"/>
                  </a:lnTo>
                  <a:lnTo>
                    <a:pt x="91079" y="182167"/>
                  </a:lnTo>
                  <a:lnTo>
                    <a:pt x="93239" y="175648"/>
                  </a:lnTo>
                  <a:lnTo>
                    <a:pt x="93109" y="175038"/>
                  </a:lnTo>
                  <a:lnTo>
                    <a:pt x="91083" y="178124"/>
                  </a:lnTo>
                  <a:lnTo>
                    <a:pt x="88832" y="210532"/>
                  </a:lnTo>
                  <a:lnTo>
                    <a:pt x="90593" y="217888"/>
                  </a:lnTo>
                  <a:lnTo>
                    <a:pt x="92051" y="220837"/>
                  </a:lnTo>
                  <a:lnTo>
                    <a:pt x="94434" y="222804"/>
                  </a:lnTo>
                  <a:lnTo>
                    <a:pt x="100845" y="224988"/>
                  </a:lnTo>
                  <a:lnTo>
                    <a:pt x="119128" y="219476"/>
                  </a:lnTo>
                  <a:lnTo>
                    <a:pt x="130634" y="210809"/>
                  </a:lnTo>
                  <a:lnTo>
                    <a:pt x="173492" y="169397"/>
                  </a:lnTo>
                  <a:lnTo>
                    <a:pt x="183018" y="162447"/>
                  </a:lnTo>
                  <a:lnTo>
                    <a:pt x="187534" y="160593"/>
                  </a:lnTo>
                  <a:lnTo>
                    <a:pt x="191250" y="160063"/>
                  </a:lnTo>
                  <a:lnTo>
                    <a:pt x="197261" y="161355"/>
                  </a:lnTo>
                  <a:lnTo>
                    <a:pt x="199146" y="162688"/>
                  </a:lnTo>
                  <a:lnTo>
                    <a:pt x="200403" y="164281"/>
                  </a:lnTo>
                  <a:lnTo>
                    <a:pt x="202872" y="169494"/>
                  </a:lnTo>
                  <a:lnTo>
                    <a:pt x="202902" y="166187"/>
                  </a:lnTo>
                  <a:lnTo>
                    <a:pt x="202201" y="165204"/>
                  </a:lnTo>
                  <a:lnTo>
                    <a:pt x="199541" y="164110"/>
                  </a:lnTo>
                  <a:lnTo>
                    <a:pt x="194076" y="163495"/>
                  </a:lnTo>
                  <a:lnTo>
                    <a:pt x="188168" y="167114"/>
                  </a:lnTo>
                  <a:lnTo>
                    <a:pt x="184618" y="170055"/>
                  </a:lnTo>
                  <a:lnTo>
                    <a:pt x="180672" y="178966"/>
                  </a:lnTo>
                  <a:lnTo>
                    <a:pt x="178140" y="205306"/>
                  </a:lnTo>
                  <a:lnTo>
                    <a:pt x="181071" y="226030"/>
                  </a:lnTo>
                  <a:lnTo>
                    <a:pt x="186386" y="235360"/>
                  </a:lnTo>
                  <a:lnTo>
                    <a:pt x="189780" y="238835"/>
                  </a:lnTo>
                  <a:lnTo>
                    <a:pt x="197313" y="242697"/>
                  </a:lnTo>
                  <a:lnTo>
                    <a:pt x="201297" y="243726"/>
                  </a:lnTo>
                  <a:lnTo>
                    <a:pt x="206070" y="242296"/>
                  </a:lnTo>
                  <a:lnTo>
                    <a:pt x="217018" y="235063"/>
                  </a:lnTo>
                  <a:lnTo>
                    <a:pt x="251314" y="196439"/>
                  </a:lnTo>
                  <a:lnTo>
                    <a:pt x="278404" y="159904"/>
                  </a:lnTo>
                  <a:lnTo>
                    <a:pt x="295734" y="130005"/>
                  </a:lnTo>
                  <a:lnTo>
                    <a:pt x="312842" y="93198"/>
                  </a:lnTo>
                  <a:lnTo>
                    <a:pt x="326091" y="57084"/>
                  </a:lnTo>
                  <a:lnTo>
                    <a:pt x="337719" y="16308"/>
                  </a:lnTo>
                  <a:lnTo>
                    <a:pt x="339734" y="3390"/>
                  </a:lnTo>
                  <a:lnTo>
                    <a:pt x="339282" y="934"/>
                  </a:lnTo>
                  <a:lnTo>
                    <a:pt x="338278" y="0"/>
                  </a:lnTo>
                  <a:lnTo>
                    <a:pt x="337161" y="6490"/>
                  </a:lnTo>
                  <a:lnTo>
                    <a:pt x="333071" y="50508"/>
                  </a:lnTo>
                  <a:lnTo>
                    <a:pt x="330851" y="95341"/>
                  </a:lnTo>
                  <a:lnTo>
                    <a:pt x="326822" y="139905"/>
                  </a:lnTo>
                  <a:lnTo>
                    <a:pt x="311823" y="181884"/>
                  </a:lnTo>
                  <a:lnTo>
                    <a:pt x="310821" y="192220"/>
                  </a:lnTo>
                  <a:lnTo>
                    <a:pt x="312247" y="193142"/>
                  </a:lnTo>
                  <a:lnTo>
                    <a:pt x="314610" y="191640"/>
                  </a:lnTo>
                  <a:lnTo>
                    <a:pt x="355023" y="145384"/>
                  </a:lnTo>
                  <a:lnTo>
                    <a:pt x="377651" y="132232"/>
                  </a:lnTo>
                  <a:lnTo>
                    <a:pt x="392054" y="130171"/>
                  </a:lnTo>
                  <a:lnTo>
                    <a:pt x="398858" y="130609"/>
                  </a:lnTo>
                  <a:lnTo>
                    <a:pt x="404099" y="133724"/>
                  </a:lnTo>
                  <a:lnTo>
                    <a:pt x="419463" y="159001"/>
                  </a:lnTo>
                  <a:lnTo>
                    <a:pt x="423481" y="166762"/>
                  </a:lnTo>
                  <a:lnTo>
                    <a:pt x="424747" y="174759"/>
                  </a:lnTo>
                  <a:lnTo>
                    <a:pt x="418816" y="207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614"/>
            <p:cNvSpPr/>
            <p:nvPr>
              <p:custDataLst>
                <p:tags r:id="rId27"/>
              </p:custDataLst>
            </p:nvPr>
          </p:nvSpPr>
          <p:spPr>
            <a:xfrm>
              <a:off x="7007608" y="3591375"/>
              <a:ext cx="492489" cy="298324"/>
            </a:xfrm>
            <a:custGeom>
              <a:avLst/>
              <a:gdLst/>
              <a:ahLst/>
              <a:cxnLst/>
              <a:rect l="0" t="0" r="0" b="0"/>
              <a:pathLst>
                <a:path w="492489" h="298324">
                  <a:moveTo>
                    <a:pt x="72642" y="15425"/>
                  </a:moveTo>
                  <a:lnTo>
                    <a:pt x="72642" y="15425"/>
                  </a:lnTo>
                  <a:lnTo>
                    <a:pt x="63803" y="58794"/>
                  </a:lnTo>
                  <a:lnTo>
                    <a:pt x="59777" y="92321"/>
                  </a:lnTo>
                  <a:lnTo>
                    <a:pt x="55635" y="131445"/>
                  </a:lnTo>
                  <a:lnTo>
                    <a:pt x="51443" y="174704"/>
                  </a:lnTo>
                  <a:lnTo>
                    <a:pt x="49108" y="214157"/>
                  </a:lnTo>
                  <a:lnTo>
                    <a:pt x="48777" y="248389"/>
                  </a:lnTo>
                  <a:lnTo>
                    <a:pt x="50982" y="275362"/>
                  </a:lnTo>
                  <a:lnTo>
                    <a:pt x="54674" y="284672"/>
                  </a:lnTo>
                  <a:lnTo>
                    <a:pt x="66303" y="296898"/>
                  </a:lnTo>
                  <a:lnTo>
                    <a:pt x="72649" y="298323"/>
                  </a:lnTo>
                  <a:lnTo>
                    <a:pt x="78997" y="297157"/>
                  </a:lnTo>
                  <a:lnTo>
                    <a:pt x="85344" y="294263"/>
                  </a:lnTo>
                  <a:lnTo>
                    <a:pt x="96161" y="281640"/>
                  </a:lnTo>
                  <a:lnTo>
                    <a:pt x="101021" y="273335"/>
                  </a:lnTo>
                  <a:lnTo>
                    <a:pt x="102658" y="254700"/>
                  </a:lnTo>
                  <a:lnTo>
                    <a:pt x="97272" y="233952"/>
                  </a:lnTo>
                  <a:lnTo>
                    <a:pt x="77666" y="199883"/>
                  </a:lnTo>
                  <a:lnTo>
                    <a:pt x="59588" y="180427"/>
                  </a:lnTo>
                  <a:lnTo>
                    <a:pt x="39794" y="168016"/>
                  </a:lnTo>
                  <a:lnTo>
                    <a:pt x="21354" y="161560"/>
                  </a:lnTo>
                  <a:lnTo>
                    <a:pt x="0" y="161347"/>
                  </a:lnTo>
                  <a:lnTo>
                    <a:pt x="225" y="160684"/>
                  </a:lnTo>
                  <a:lnTo>
                    <a:pt x="9401" y="155674"/>
                  </a:lnTo>
                  <a:lnTo>
                    <a:pt x="56273" y="134336"/>
                  </a:lnTo>
                  <a:lnTo>
                    <a:pt x="99228" y="106397"/>
                  </a:lnTo>
                  <a:lnTo>
                    <a:pt x="144332" y="74678"/>
                  </a:lnTo>
                  <a:lnTo>
                    <a:pt x="190407" y="39351"/>
                  </a:lnTo>
                  <a:lnTo>
                    <a:pt x="194831" y="34525"/>
                  </a:lnTo>
                  <a:lnTo>
                    <a:pt x="195024" y="35214"/>
                  </a:lnTo>
                  <a:lnTo>
                    <a:pt x="184086" y="71914"/>
                  </a:lnTo>
                  <a:lnTo>
                    <a:pt x="176767" y="116437"/>
                  </a:lnTo>
                  <a:lnTo>
                    <a:pt x="172306" y="151336"/>
                  </a:lnTo>
                  <a:lnTo>
                    <a:pt x="167973" y="186132"/>
                  </a:lnTo>
                  <a:lnTo>
                    <a:pt x="165329" y="228047"/>
                  </a:lnTo>
                  <a:lnTo>
                    <a:pt x="167385" y="251060"/>
                  </a:lnTo>
                  <a:lnTo>
                    <a:pt x="168259" y="251537"/>
                  </a:lnTo>
                  <a:lnTo>
                    <a:pt x="169548" y="250444"/>
                  </a:lnTo>
                  <a:lnTo>
                    <a:pt x="195014" y="215789"/>
                  </a:lnTo>
                  <a:lnTo>
                    <a:pt x="199379" y="213207"/>
                  </a:lnTo>
                  <a:lnTo>
                    <a:pt x="202995" y="212191"/>
                  </a:lnTo>
                  <a:lnTo>
                    <a:pt x="209598" y="212943"/>
                  </a:lnTo>
                  <a:lnTo>
                    <a:pt x="217237" y="215629"/>
                  </a:lnTo>
                  <a:lnTo>
                    <a:pt x="251316" y="238701"/>
                  </a:lnTo>
                  <a:lnTo>
                    <a:pt x="263530" y="241658"/>
                  </a:lnTo>
                  <a:lnTo>
                    <a:pt x="282307" y="239953"/>
                  </a:lnTo>
                  <a:lnTo>
                    <a:pt x="304647" y="228237"/>
                  </a:lnTo>
                  <a:lnTo>
                    <a:pt x="315218" y="217252"/>
                  </a:lnTo>
                  <a:lnTo>
                    <a:pt x="327757" y="196325"/>
                  </a:lnTo>
                  <a:lnTo>
                    <a:pt x="328796" y="191764"/>
                  </a:lnTo>
                  <a:lnTo>
                    <a:pt x="328070" y="182933"/>
                  </a:lnTo>
                  <a:lnTo>
                    <a:pt x="325478" y="179308"/>
                  </a:lnTo>
                  <a:lnTo>
                    <a:pt x="316952" y="173399"/>
                  </a:lnTo>
                  <a:lnTo>
                    <a:pt x="312420" y="172952"/>
                  </a:lnTo>
                  <a:lnTo>
                    <a:pt x="303622" y="176218"/>
                  </a:lnTo>
                  <a:lnTo>
                    <a:pt x="300713" y="179770"/>
                  </a:lnTo>
                  <a:lnTo>
                    <a:pt x="297479" y="189362"/>
                  </a:lnTo>
                  <a:lnTo>
                    <a:pt x="295658" y="210033"/>
                  </a:lnTo>
                  <a:lnTo>
                    <a:pt x="298995" y="222097"/>
                  </a:lnTo>
                  <a:lnTo>
                    <a:pt x="301861" y="227290"/>
                  </a:lnTo>
                  <a:lnTo>
                    <a:pt x="305182" y="230751"/>
                  </a:lnTo>
                  <a:lnTo>
                    <a:pt x="312636" y="234598"/>
                  </a:lnTo>
                  <a:lnTo>
                    <a:pt x="315893" y="234918"/>
                  </a:lnTo>
                  <a:lnTo>
                    <a:pt x="321394" y="233392"/>
                  </a:lnTo>
                  <a:lnTo>
                    <a:pt x="326191" y="228481"/>
                  </a:lnTo>
                  <a:lnTo>
                    <a:pt x="335020" y="217201"/>
                  </a:lnTo>
                  <a:lnTo>
                    <a:pt x="336460" y="216264"/>
                  </a:lnTo>
                  <a:lnTo>
                    <a:pt x="337420" y="216346"/>
                  </a:lnTo>
                  <a:lnTo>
                    <a:pt x="338962" y="218175"/>
                  </a:lnTo>
                  <a:lnTo>
                    <a:pt x="339230" y="221862"/>
                  </a:lnTo>
                  <a:lnTo>
                    <a:pt x="339972" y="222900"/>
                  </a:lnTo>
                  <a:lnTo>
                    <a:pt x="341174" y="223592"/>
                  </a:lnTo>
                  <a:lnTo>
                    <a:pt x="345094" y="224360"/>
                  </a:lnTo>
                  <a:lnTo>
                    <a:pt x="351541" y="224701"/>
                  </a:lnTo>
                  <a:lnTo>
                    <a:pt x="359110" y="221091"/>
                  </a:lnTo>
                  <a:lnTo>
                    <a:pt x="406459" y="181656"/>
                  </a:lnTo>
                  <a:lnTo>
                    <a:pt x="450985" y="135044"/>
                  </a:lnTo>
                  <a:lnTo>
                    <a:pt x="476373" y="94298"/>
                  </a:lnTo>
                  <a:lnTo>
                    <a:pt x="490560" y="54317"/>
                  </a:lnTo>
                  <a:lnTo>
                    <a:pt x="492488" y="22402"/>
                  </a:lnTo>
                  <a:lnTo>
                    <a:pt x="488592" y="1813"/>
                  </a:lnTo>
                  <a:lnTo>
                    <a:pt x="486114" y="0"/>
                  </a:lnTo>
                  <a:lnTo>
                    <a:pt x="483051" y="909"/>
                  </a:lnTo>
                  <a:lnTo>
                    <a:pt x="479598" y="3631"/>
                  </a:lnTo>
                  <a:lnTo>
                    <a:pt x="471367" y="27688"/>
                  </a:lnTo>
                  <a:lnTo>
                    <a:pt x="461089" y="71740"/>
                  </a:lnTo>
                  <a:lnTo>
                    <a:pt x="449425" y="108657"/>
                  </a:lnTo>
                  <a:lnTo>
                    <a:pt x="436951" y="146467"/>
                  </a:lnTo>
                  <a:lnTo>
                    <a:pt x="429054" y="179734"/>
                  </a:lnTo>
                  <a:lnTo>
                    <a:pt x="424014" y="219488"/>
                  </a:lnTo>
                  <a:lnTo>
                    <a:pt x="426598" y="238764"/>
                  </a:lnTo>
                  <a:lnTo>
                    <a:pt x="429263" y="246867"/>
                  </a:lnTo>
                  <a:lnTo>
                    <a:pt x="433156" y="251565"/>
                  </a:lnTo>
                  <a:lnTo>
                    <a:pt x="437868" y="253990"/>
                  </a:lnTo>
                  <a:lnTo>
                    <a:pt x="443126" y="254902"/>
                  </a:lnTo>
                  <a:lnTo>
                    <a:pt x="448748" y="252687"/>
                  </a:lnTo>
                  <a:lnTo>
                    <a:pt x="472692" y="231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615"/>
            <p:cNvSpPr/>
            <p:nvPr>
              <p:custDataLst>
                <p:tags r:id="rId28"/>
              </p:custDataLst>
            </p:nvPr>
          </p:nvSpPr>
          <p:spPr>
            <a:xfrm>
              <a:off x="7400729" y="3676650"/>
              <a:ext cx="124022" cy="22422"/>
            </a:xfrm>
            <a:custGeom>
              <a:avLst/>
              <a:gdLst/>
              <a:ahLst/>
              <a:cxnLst/>
              <a:rect l="0" t="0" r="0" b="0"/>
              <a:pathLst>
                <a:path w="1240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9755"/>
                  </a:lnTo>
                  <a:lnTo>
                    <a:pt x="4645" y="22421"/>
                  </a:lnTo>
                  <a:lnTo>
                    <a:pt x="38555" y="17775"/>
                  </a:lnTo>
                  <a:lnTo>
                    <a:pt x="71220" y="11193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616"/>
            <p:cNvSpPr/>
            <p:nvPr>
              <p:custDataLst>
                <p:tags r:id="rId29"/>
              </p:custDataLst>
            </p:nvPr>
          </p:nvSpPr>
          <p:spPr>
            <a:xfrm>
              <a:off x="8299448" y="3696844"/>
              <a:ext cx="146053" cy="176657"/>
            </a:xfrm>
            <a:custGeom>
              <a:avLst/>
              <a:gdLst/>
              <a:ahLst/>
              <a:cxnLst/>
              <a:rect l="0" t="0" r="0" b="0"/>
              <a:pathLst>
                <a:path w="146053" h="176657">
                  <a:moveTo>
                    <a:pt x="2" y="11556"/>
                  </a:moveTo>
                  <a:lnTo>
                    <a:pt x="2" y="11556"/>
                  </a:lnTo>
                  <a:lnTo>
                    <a:pt x="0" y="0"/>
                  </a:lnTo>
                  <a:lnTo>
                    <a:pt x="6743" y="2566"/>
                  </a:lnTo>
                  <a:lnTo>
                    <a:pt x="21049" y="14536"/>
                  </a:lnTo>
                  <a:lnTo>
                    <a:pt x="50621" y="52048"/>
                  </a:lnTo>
                  <a:lnTo>
                    <a:pt x="87821" y="96042"/>
                  </a:lnTo>
                  <a:lnTo>
                    <a:pt x="115813" y="138546"/>
                  </a:lnTo>
                  <a:lnTo>
                    <a:pt x="134225" y="166933"/>
                  </a:lnTo>
                  <a:lnTo>
                    <a:pt x="146052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617"/>
            <p:cNvSpPr/>
            <p:nvPr>
              <p:custDataLst>
                <p:tags r:id="rId30"/>
              </p:custDataLst>
            </p:nvPr>
          </p:nvSpPr>
          <p:spPr>
            <a:xfrm>
              <a:off x="8421719" y="3729477"/>
              <a:ext cx="106332" cy="258324"/>
            </a:xfrm>
            <a:custGeom>
              <a:avLst/>
              <a:gdLst/>
              <a:ahLst/>
              <a:cxnLst/>
              <a:rect l="0" t="0" r="0" b="0"/>
              <a:pathLst>
                <a:path w="106332" h="258324">
                  <a:moveTo>
                    <a:pt x="106331" y="17023"/>
                  </a:moveTo>
                  <a:lnTo>
                    <a:pt x="106331" y="17023"/>
                  </a:lnTo>
                  <a:lnTo>
                    <a:pt x="102960" y="13652"/>
                  </a:lnTo>
                  <a:lnTo>
                    <a:pt x="101305" y="8234"/>
                  </a:lnTo>
                  <a:lnTo>
                    <a:pt x="100863" y="4814"/>
                  </a:lnTo>
                  <a:lnTo>
                    <a:pt x="99863" y="2533"/>
                  </a:lnTo>
                  <a:lnTo>
                    <a:pt x="98491" y="1013"/>
                  </a:lnTo>
                  <a:lnTo>
                    <a:pt x="96871" y="0"/>
                  </a:lnTo>
                  <a:lnTo>
                    <a:pt x="89428" y="2637"/>
                  </a:lnTo>
                  <a:lnTo>
                    <a:pt x="70771" y="15827"/>
                  </a:lnTo>
                  <a:lnTo>
                    <a:pt x="37726" y="62489"/>
                  </a:lnTo>
                  <a:lnTo>
                    <a:pt x="21492" y="81299"/>
                  </a:lnTo>
                  <a:lnTo>
                    <a:pt x="0" y="98184"/>
                  </a:lnTo>
                  <a:lnTo>
                    <a:pt x="3990" y="93984"/>
                  </a:lnTo>
                  <a:lnTo>
                    <a:pt x="18971" y="98757"/>
                  </a:lnTo>
                  <a:lnTo>
                    <a:pt x="20575" y="100440"/>
                  </a:lnTo>
                  <a:lnTo>
                    <a:pt x="22356" y="106073"/>
                  </a:lnTo>
                  <a:lnTo>
                    <a:pt x="22793" y="127668"/>
                  </a:lnTo>
                  <a:lnTo>
                    <a:pt x="20580" y="173849"/>
                  </a:lnTo>
                  <a:lnTo>
                    <a:pt x="22833" y="216595"/>
                  </a:lnTo>
                  <a:lnTo>
                    <a:pt x="23781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618"/>
            <p:cNvSpPr/>
            <p:nvPr>
              <p:custDataLst>
                <p:tags r:id="rId31"/>
              </p:custDataLst>
            </p:nvPr>
          </p:nvSpPr>
          <p:spPr>
            <a:xfrm>
              <a:off x="8547100" y="40259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0" y="24419"/>
                  </a:lnTo>
                  <a:lnTo>
                    <a:pt x="11556" y="66785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619"/>
            <p:cNvSpPr/>
            <p:nvPr>
              <p:custDataLst>
                <p:tags r:id="rId32"/>
              </p:custDataLst>
            </p:nvPr>
          </p:nvSpPr>
          <p:spPr>
            <a:xfrm>
              <a:off x="8553450" y="3924300"/>
              <a:ext cx="42152" cy="30245"/>
            </a:xfrm>
            <a:custGeom>
              <a:avLst/>
              <a:gdLst/>
              <a:ahLst/>
              <a:cxnLst/>
              <a:rect l="0" t="0" r="0" b="0"/>
              <a:pathLst>
                <a:path w="42152" h="30245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9720" y="18298"/>
                  </a:lnTo>
                  <a:lnTo>
                    <a:pt x="15188" y="26666"/>
                  </a:lnTo>
                  <a:lnTo>
                    <a:pt x="21096" y="29490"/>
                  </a:lnTo>
                  <a:lnTo>
                    <a:pt x="24647" y="30244"/>
                  </a:lnTo>
                  <a:lnTo>
                    <a:pt x="32356" y="29199"/>
                  </a:lnTo>
                  <a:lnTo>
                    <a:pt x="39074" y="26383"/>
                  </a:lnTo>
                  <a:lnTo>
                    <a:pt x="40866" y="24644"/>
                  </a:lnTo>
                  <a:lnTo>
                    <a:pt x="42060" y="22780"/>
                  </a:lnTo>
                  <a:lnTo>
                    <a:pt x="42151" y="20125"/>
                  </a:lnTo>
                  <a:lnTo>
                    <a:pt x="40370" y="13413"/>
                  </a:lnTo>
                  <a:lnTo>
                    <a:pt x="35345" y="7608"/>
                  </a:lnTo>
                  <a:lnTo>
                    <a:pt x="28410" y="3381"/>
                  </a:lnTo>
                  <a:lnTo>
                    <a:pt x="12457" y="668"/>
                  </a:lnTo>
                  <a:lnTo>
                    <a:pt x="8305" y="445"/>
                  </a:lnTo>
                  <a:lnTo>
                    <a:pt x="5537" y="1002"/>
                  </a:lnTo>
                  <a:lnTo>
                    <a:pt x="3690" y="2079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620"/>
            <p:cNvSpPr/>
            <p:nvPr>
              <p:custDataLst>
                <p:tags r:id="rId33"/>
              </p:custDataLst>
            </p:nvPr>
          </p:nvSpPr>
          <p:spPr>
            <a:xfrm>
              <a:off x="8831315" y="3868590"/>
              <a:ext cx="204736" cy="62554"/>
            </a:xfrm>
            <a:custGeom>
              <a:avLst/>
              <a:gdLst/>
              <a:ahLst/>
              <a:cxnLst/>
              <a:rect l="0" t="0" r="0" b="0"/>
              <a:pathLst>
                <a:path w="204736" h="62554">
                  <a:moveTo>
                    <a:pt x="33285" y="62060"/>
                  </a:moveTo>
                  <a:lnTo>
                    <a:pt x="33285" y="62060"/>
                  </a:lnTo>
                  <a:lnTo>
                    <a:pt x="18358" y="62060"/>
                  </a:lnTo>
                  <a:lnTo>
                    <a:pt x="8714" y="58689"/>
                  </a:lnTo>
                  <a:lnTo>
                    <a:pt x="2844" y="53271"/>
                  </a:lnTo>
                  <a:lnTo>
                    <a:pt x="291" y="49850"/>
                  </a:lnTo>
                  <a:lnTo>
                    <a:pt x="0" y="45454"/>
                  </a:lnTo>
                  <a:lnTo>
                    <a:pt x="3441" y="34924"/>
                  </a:lnTo>
                  <a:lnTo>
                    <a:pt x="16681" y="17095"/>
                  </a:lnTo>
                  <a:lnTo>
                    <a:pt x="34008" y="1778"/>
                  </a:lnTo>
                  <a:lnTo>
                    <a:pt x="41529" y="0"/>
                  </a:lnTo>
                  <a:lnTo>
                    <a:pt x="59290" y="1787"/>
                  </a:lnTo>
                  <a:lnTo>
                    <a:pt x="75182" y="9166"/>
                  </a:lnTo>
                  <a:lnTo>
                    <a:pt x="122034" y="49609"/>
                  </a:lnTo>
                  <a:lnTo>
                    <a:pt x="141191" y="61741"/>
                  </a:lnTo>
                  <a:lnTo>
                    <a:pt x="147556" y="62553"/>
                  </a:lnTo>
                  <a:lnTo>
                    <a:pt x="160270" y="59692"/>
                  </a:lnTo>
                  <a:lnTo>
                    <a:pt x="179331" y="50148"/>
                  </a:lnTo>
                  <a:lnTo>
                    <a:pt x="195014" y="35012"/>
                  </a:lnTo>
                  <a:lnTo>
                    <a:pt x="204735" y="1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621"/>
            <p:cNvSpPr/>
            <p:nvPr>
              <p:custDataLst>
                <p:tags r:id="rId34"/>
              </p:custDataLst>
            </p:nvPr>
          </p:nvSpPr>
          <p:spPr>
            <a:xfrm>
              <a:off x="8893346" y="3975100"/>
              <a:ext cx="187155" cy="69589"/>
            </a:xfrm>
            <a:custGeom>
              <a:avLst/>
              <a:gdLst/>
              <a:ahLst/>
              <a:cxnLst/>
              <a:rect l="0" t="0" r="0" b="0"/>
              <a:pathLst>
                <a:path w="187155" h="69589">
                  <a:moveTo>
                    <a:pt x="28404" y="63500"/>
                  </a:moveTo>
                  <a:lnTo>
                    <a:pt x="28404" y="63500"/>
                  </a:lnTo>
                  <a:lnTo>
                    <a:pt x="19565" y="63500"/>
                  </a:lnTo>
                  <a:lnTo>
                    <a:pt x="15539" y="65381"/>
                  </a:lnTo>
                  <a:lnTo>
                    <a:pt x="11397" y="67864"/>
                  </a:lnTo>
                  <a:lnTo>
                    <a:pt x="4248" y="69588"/>
                  </a:lnTo>
                  <a:lnTo>
                    <a:pt x="0" y="63030"/>
                  </a:lnTo>
                  <a:lnTo>
                    <a:pt x="297" y="59659"/>
                  </a:lnTo>
                  <a:lnTo>
                    <a:pt x="14623" y="33248"/>
                  </a:lnTo>
                  <a:lnTo>
                    <a:pt x="29964" y="16514"/>
                  </a:lnTo>
                  <a:lnTo>
                    <a:pt x="35089" y="13832"/>
                  </a:lnTo>
                  <a:lnTo>
                    <a:pt x="44546" y="12733"/>
                  </a:lnTo>
                  <a:lnTo>
                    <a:pt x="53453" y="16477"/>
                  </a:lnTo>
                  <a:lnTo>
                    <a:pt x="62116" y="23551"/>
                  </a:lnTo>
                  <a:lnTo>
                    <a:pt x="86787" y="48022"/>
                  </a:lnTo>
                  <a:lnTo>
                    <a:pt x="104970" y="57816"/>
                  </a:lnTo>
                  <a:lnTo>
                    <a:pt x="119348" y="59092"/>
                  </a:lnTo>
                  <a:lnTo>
                    <a:pt x="134440" y="56602"/>
                  </a:lnTo>
                  <a:lnTo>
                    <a:pt x="148204" y="50791"/>
                  </a:lnTo>
                  <a:lnTo>
                    <a:pt x="178241" y="21863"/>
                  </a:lnTo>
                  <a:lnTo>
                    <a:pt x="183192" y="13009"/>
                  </a:lnTo>
                  <a:lnTo>
                    <a:pt x="187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622"/>
            <p:cNvSpPr/>
            <p:nvPr>
              <p:custDataLst>
                <p:tags r:id="rId35"/>
              </p:custDataLst>
            </p:nvPr>
          </p:nvSpPr>
          <p:spPr>
            <a:xfrm>
              <a:off x="9385302" y="3792102"/>
              <a:ext cx="142438" cy="399173"/>
            </a:xfrm>
            <a:custGeom>
              <a:avLst/>
              <a:gdLst/>
              <a:ahLst/>
              <a:cxnLst/>
              <a:rect l="0" t="0" r="0" b="0"/>
              <a:pathLst>
                <a:path w="142438" h="399173">
                  <a:moveTo>
                    <a:pt x="12698" y="157598"/>
                  </a:moveTo>
                  <a:lnTo>
                    <a:pt x="12698" y="157598"/>
                  </a:lnTo>
                  <a:lnTo>
                    <a:pt x="5955" y="171082"/>
                  </a:lnTo>
                  <a:lnTo>
                    <a:pt x="1174" y="216131"/>
                  </a:lnTo>
                  <a:lnTo>
                    <a:pt x="348" y="258824"/>
                  </a:lnTo>
                  <a:lnTo>
                    <a:pt x="153" y="290546"/>
                  </a:lnTo>
                  <a:lnTo>
                    <a:pt x="66" y="323460"/>
                  </a:lnTo>
                  <a:lnTo>
                    <a:pt x="19" y="366198"/>
                  </a:lnTo>
                  <a:lnTo>
                    <a:pt x="0" y="399172"/>
                  </a:lnTo>
                  <a:lnTo>
                    <a:pt x="1879" y="351833"/>
                  </a:lnTo>
                  <a:lnTo>
                    <a:pt x="4361" y="317302"/>
                  </a:lnTo>
                  <a:lnTo>
                    <a:pt x="5465" y="276085"/>
                  </a:lnTo>
                  <a:lnTo>
                    <a:pt x="5760" y="252112"/>
                  </a:lnTo>
                  <a:lnTo>
                    <a:pt x="5955" y="226252"/>
                  </a:lnTo>
                  <a:lnTo>
                    <a:pt x="6085" y="199133"/>
                  </a:lnTo>
                  <a:lnTo>
                    <a:pt x="7584" y="171177"/>
                  </a:lnTo>
                  <a:lnTo>
                    <a:pt x="9994" y="142662"/>
                  </a:lnTo>
                  <a:lnTo>
                    <a:pt x="13012" y="113774"/>
                  </a:lnTo>
                  <a:lnTo>
                    <a:pt x="22010" y="68505"/>
                  </a:lnTo>
                  <a:lnTo>
                    <a:pt x="37096" y="24662"/>
                  </a:lnTo>
                  <a:lnTo>
                    <a:pt x="41661" y="16057"/>
                  </a:lnTo>
                  <a:lnTo>
                    <a:pt x="54264" y="4615"/>
                  </a:lnTo>
                  <a:lnTo>
                    <a:pt x="61573" y="576"/>
                  </a:lnTo>
                  <a:lnTo>
                    <a:pt x="68565" y="0"/>
                  </a:lnTo>
                  <a:lnTo>
                    <a:pt x="81980" y="5004"/>
                  </a:lnTo>
                  <a:lnTo>
                    <a:pt x="101428" y="29834"/>
                  </a:lnTo>
                  <a:lnTo>
                    <a:pt x="113855" y="64003"/>
                  </a:lnTo>
                  <a:lnTo>
                    <a:pt x="115265" y="100938"/>
                  </a:lnTo>
                  <a:lnTo>
                    <a:pt x="109085" y="122303"/>
                  </a:lnTo>
                  <a:lnTo>
                    <a:pt x="87636" y="156870"/>
                  </a:lnTo>
                  <a:lnTo>
                    <a:pt x="77844" y="168390"/>
                  </a:lnTo>
                  <a:lnTo>
                    <a:pt x="78706" y="169026"/>
                  </a:lnTo>
                  <a:lnTo>
                    <a:pt x="112837" y="179087"/>
                  </a:lnTo>
                  <a:lnTo>
                    <a:pt x="132915" y="191952"/>
                  </a:lnTo>
                  <a:lnTo>
                    <a:pt x="140212" y="201324"/>
                  </a:lnTo>
                  <a:lnTo>
                    <a:pt x="142157" y="205799"/>
                  </a:lnTo>
                  <a:lnTo>
                    <a:pt x="142437" y="216415"/>
                  </a:lnTo>
                  <a:lnTo>
                    <a:pt x="141523" y="222209"/>
                  </a:lnTo>
                  <a:lnTo>
                    <a:pt x="132983" y="234292"/>
                  </a:lnTo>
                  <a:lnTo>
                    <a:pt x="119782" y="245306"/>
                  </a:lnTo>
                  <a:lnTo>
                    <a:pt x="97892" y="254768"/>
                  </a:lnTo>
                  <a:lnTo>
                    <a:pt x="69848" y="25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623"/>
            <p:cNvSpPr/>
            <p:nvPr>
              <p:custDataLst>
                <p:tags r:id="rId36"/>
              </p:custDataLst>
            </p:nvPr>
          </p:nvSpPr>
          <p:spPr>
            <a:xfrm>
              <a:off x="9569192" y="4025900"/>
              <a:ext cx="55224" cy="55331"/>
            </a:xfrm>
            <a:custGeom>
              <a:avLst/>
              <a:gdLst/>
              <a:ahLst/>
              <a:cxnLst/>
              <a:rect l="0" t="0" r="0" b="0"/>
              <a:pathLst>
                <a:path w="55224" h="55331">
                  <a:moveTo>
                    <a:pt x="51058" y="0"/>
                  </a:moveTo>
                  <a:lnTo>
                    <a:pt x="51058" y="0"/>
                  </a:lnTo>
                  <a:lnTo>
                    <a:pt x="24377" y="1881"/>
                  </a:lnTo>
                  <a:lnTo>
                    <a:pt x="18455" y="3371"/>
                  </a:lnTo>
                  <a:lnTo>
                    <a:pt x="8109" y="10670"/>
                  </a:lnTo>
                  <a:lnTo>
                    <a:pt x="925" y="19559"/>
                  </a:lnTo>
                  <a:lnTo>
                    <a:pt x="0" y="22917"/>
                  </a:lnTo>
                  <a:lnTo>
                    <a:pt x="2063" y="34777"/>
                  </a:lnTo>
                  <a:lnTo>
                    <a:pt x="3578" y="40118"/>
                  </a:lnTo>
                  <a:lnTo>
                    <a:pt x="6704" y="44384"/>
                  </a:lnTo>
                  <a:lnTo>
                    <a:pt x="15823" y="51006"/>
                  </a:lnTo>
                  <a:lnTo>
                    <a:pt x="36227" y="55330"/>
                  </a:lnTo>
                  <a:lnTo>
                    <a:pt x="46348" y="54459"/>
                  </a:lnTo>
                  <a:lnTo>
                    <a:pt x="50035" y="53239"/>
                  </a:lnTo>
                  <a:lnTo>
                    <a:pt x="52493" y="51015"/>
                  </a:lnTo>
                  <a:lnTo>
                    <a:pt x="55223" y="44781"/>
                  </a:lnTo>
                  <a:lnTo>
                    <a:pt x="53390" y="29966"/>
                  </a:lnTo>
                  <a:lnTo>
                    <a:pt x="38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624"/>
            <p:cNvSpPr/>
            <p:nvPr>
              <p:custDataLst>
                <p:tags r:id="rId37"/>
              </p:custDataLst>
            </p:nvPr>
          </p:nvSpPr>
          <p:spPr>
            <a:xfrm>
              <a:off x="9418294" y="3618714"/>
              <a:ext cx="125757" cy="119491"/>
            </a:xfrm>
            <a:custGeom>
              <a:avLst/>
              <a:gdLst/>
              <a:ahLst/>
              <a:cxnLst/>
              <a:rect l="0" t="0" r="0" b="0"/>
              <a:pathLst>
                <a:path w="125757" h="119491">
                  <a:moveTo>
                    <a:pt x="24156" y="64286"/>
                  </a:moveTo>
                  <a:lnTo>
                    <a:pt x="24156" y="64286"/>
                  </a:lnTo>
                  <a:lnTo>
                    <a:pt x="5059" y="111586"/>
                  </a:lnTo>
                  <a:lnTo>
                    <a:pt x="0" y="119490"/>
                  </a:lnTo>
                  <a:lnTo>
                    <a:pt x="11776" y="93179"/>
                  </a:lnTo>
                  <a:lnTo>
                    <a:pt x="43109" y="46419"/>
                  </a:lnTo>
                  <a:lnTo>
                    <a:pt x="68587" y="12021"/>
                  </a:lnTo>
                  <a:lnTo>
                    <a:pt x="81297" y="2722"/>
                  </a:lnTo>
                  <a:lnTo>
                    <a:pt x="86239" y="665"/>
                  </a:lnTo>
                  <a:lnTo>
                    <a:pt x="90240" y="0"/>
                  </a:lnTo>
                  <a:lnTo>
                    <a:pt x="93611" y="262"/>
                  </a:lnTo>
                  <a:lnTo>
                    <a:pt x="96565" y="2553"/>
                  </a:lnTo>
                  <a:lnTo>
                    <a:pt x="101729" y="10744"/>
                  </a:lnTo>
                  <a:lnTo>
                    <a:pt x="110086" y="38318"/>
                  </a:lnTo>
                  <a:lnTo>
                    <a:pt x="113587" y="61923"/>
                  </a:lnTo>
                  <a:lnTo>
                    <a:pt x="125756" y="89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625"/>
            <p:cNvSpPr/>
            <p:nvPr>
              <p:custDataLst>
                <p:tags r:id="rId38"/>
              </p:custDataLst>
            </p:nvPr>
          </p:nvSpPr>
          <p:spPr>
            <a:xfrm>
              <a:off x="5200650" y="37846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8344" y="10845"/>
                  </a:lnTo>
                  <a:lnTo>
                    <a:pt x="7448" y="57970"/>
                  </a:lnTo>
                  <a:lnTo>
                    <a:pt x="488" y="7303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626"/>
            <p:cNvSpPr/>
            <p:nvPr>
              <p:custDataLst>
                <p:tags r:id="rId39"/>
              </p:custDataLst>
            </p:nvPr>
          </p:nvSpPr>
          <p:spPr>
            <a:xfrm>
              <a:off x="4969033" y="3565456"/>
              <a:ext cx="165283" cy="435057"/>
            </a:xfrm>
            <a:custGeom>
              <a:avLst/>
              <a:gdLst/>
              <a:ahLst/>
              <a:cxnLst/>
              <a:rect l="0" t="0" r="0" b="0"/>
              <a:pathLst>
                <a:path w="165283" h="435057">
                  <a:moveTo>
                    <a:pt x="3017" y="104844"/>
                  </a:moveTo>
                  <a:lnTo>
                    <a:pt x="3017" y="104844"/>
                  </a:lnTo>
                  <a:lnTo>
                    <a:pt x="6388" y="141472"/>
                  </a:lnTo>
                  <a:lnTo>
                    <a:pt x="11855" y="179510"/>
                  </a:lnTo>
                  <a:lnTo>
                    <a:pt x="14572" y="225431"/>
                  </a:lnTo>
                  <a:lnTo>
                    <a:pt x="17090" y="260038"/>
                  </a:lnTo>
                  <a:lnTo>
                    <a:pt x="19855" y="296586"/>
                  </a:lnTo>
                  <a:lnTo>
                    <a:pt x="21084" y="333996"/>
                  </a:lnTo>
                  <a:lnTo>
                    <a:pt x="19749" y="368026"/>
                  </a:lnTo>
                  <a:lnTo>
                    <a:pt x="16912" y="409307"/>
                  </a:lnTo>
                  <a:lnTo>
                    <a:pt x="15953" y="435056"/>
                  </a:lnTo>
                  <a:lnTo>
                    <a:pt x="15169" y="435052"/>
                  </a:lnTo>
                  <a:lnTo>
                    <a:pt x="12416" y="429403"/>
                  </a:lnTo>
                  <a:lnTo>
                    <a:pt x="9264" y="390499"/>
                  </a:lnTo>
                  <a:lnTo>
                    <a:pt x="6264" y="356450"/>
                  </a:lnTo>
                  <a:lnTo>
                    <a:pt x="2578" y="312154"/>
                  </a:lnTo>
                  <a:lnTo>
                    <a:pt x="608" y="287501"/>
                  </a:lnTo>
                  <a:lnTo>
                    <a:pt x="0" y="261893"/>
                  </a:lnTo>
                  <a:lnTo>
                    <a:pt x="300" y="235648"/>
                  </a:lnTo>
                  <a:lnTo>
                    <a:pt x="1205" y="208980"/>
                  </a:lnTo>
                  <a:lnTo>
                    <a:pt x="4632" y="183440"/>
                  </a:lnTo>
                  <a:lnTo>
                    <a:pt x="9738" y="158653"/>
                  </a:lnTo>
                  <a:lnTo>
                    <a:pt x="21526" y="111825"/>
                  </a:lnTo>
                  <a:lnTo>
                    <a:pt x="31469" y="69847"/>
                  </a:lnTo>
                  <a:lnTo>
                    <a:pt x="51742" y="23997"/>
                  </a:lnTo>
                  <a:lnTo>
                    <a:pt x="67476" y="7058"/>
                  </a:lnTo>
                  <a:lnTo>
                    <a:pt x="75623" y="1554"/>
                  </a:lnTo>
                  <a:lnTo>
                    <a:pt x="83876" y="0"/>
                  </a:lnTo>
                  <a:lnTo>
                    <a:pt x="100573" y="3919"/>
                  </a:lnTo>
                  <a:lnTo>
                    <a:pt x="106860" y="10044"/>
                  </a:lnTo>
                  <a:lnTo>
                    <a:pt x="115728" y="28138"/>
                  </a:lnTo>
                  <a:lnTo>
                    <a:pt x="117943" y="65497"/>
                  </a:lnTo>
                  <a:lnTo>
                    <a:pt x="107301" y="111522"/>
                  </a:lnTo>
                  <a:lnTo>
                    <a:pt x="87132" y="156493"/>
                  </a:lnTo>
                  <a:lnTo>
                    <a:pt x="87317" y="157621"/>
                  </a:lnTo>
                  <a:lnTo>
                    <a:pt x="88144" y="157668"/>
                  </a:lnTo>
                  <a:lnTo>
                    <a:pt x="89402" y="156993"/>
                  </a:lnTo>
                  <a:lnTo>
                    <a:pt x="110993" y="156616"/>
                  </a:lnTo>
                  <a:lnTo>
                    <a:pt x="138253" y="164485"/>
                  </a:lnTo>
                  <a:lnTo>
                    <a:pt x="152728" y="172274"/>
                  </a:lnTo>
                  <a:lnTo>
                    <a:pt x="163864" y="182791"/>
                  </a:lnTo>
                  <a:lnTo>
                    <a:pt x="165282" y="190675"/>
                  </a:lnTo>
                  <a:lnTo>
                    <a:pt x="161212" y="210724"/>
                  </a:lnTo>
                  <a:lnTo>
                    <a:pt x="147021" y="242441"/>
                  </a:lnTo>
                  <a:lnTo>
                    <a:pt x="126040" y="267440"/>
                  </a:lnTo>
                  <a:lnTo>
                    <a:pt x="101949" y="281510"/>
                  </a:lnTo>
                  <a:lnTo>
                    <a:pt x="83679" y="286776"/>
                  </a:lnTo>
                  <a:lnTo>
                    <a:pt x="80075" y="286105"/>
                  </a:lnTo>
                  <a:lnTo>
                    <a:pt x="77672" y="284245"/>
                  </a:lnTo>
                  <a:lnTo>
                    <a:pt x="72867" y="276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627"/>
            <p:cNvSpPr/>
            <p:nvPr>
              <p:custDataLst>
                <p:tags r:id="rId40"/>
              </p:custDataLst>
            </p:nvPr>
          </p:nvSpPr>
          <p:spPr>
            <a:xfrm>
              <a:off x="4415498" y="3584892"/>
              <a:ext cx="150153" cy="282259"/>
            </a:xfrm>
            <a:custGeom>
              <a:avLst/>
              <a:gdLst/>
              <a:ahLst/>
              <a:cxnLst/>
              <a:rect l="0" t="0" r="0" b="0"/>
              <a:pathLst>
                <a:path w="150153" h="282259">
                  <a:moveTo>
                    <a:pt x="150152" y="155258"/>
                  </a:moveTo>
                  <a:lnTo>
                    <a:pt x="150152" y="155258"/>
                  </a:lnTo>
                  <a:lnTo>
                    <a:pt x="146781" y="158629"/>
                  </a:lnTo>
                  <a:lnTo>
                    <a:pt x="143244" y="160284"/>
                  </a:lnTo>
                  <a:lnTo>
                    <a:pt x="127370" y="165092"/>
                  </a:lnTo>
                  <a:lnTo>
                    <a:pt x="116744" y="163627"/>
                  </a:lnTo>
                  <a:lnTo>
                    <a:pt x="98861" y="155464"/>
                  </a:lnTo>
                  <a:lnTo>
                    <a:pt x="88315" y="144295"/>
                  </a:lnTo>
                  <a:lnTo>
                    <a:pt x="83527" y="137366"/>
                  </a:lnTo>
                  <a:lnTo>
                    <a:pt x="76789" y="100646"/>
                  </a:lnTo>
                  <a:lnTo>
                    <a:pt x="81534" y="60760"/>
                  </a:lnTo>
                  <a:lnTo>
                    <a:pt x="102937" y="14185"/>
                  </a:lnTo>
                  <a:lnTo>
                    <a:pt x="105975" y="8293"/>
                  </a:lnTo>
                  <a:lnTo>
                    <a:pt x="109412" y="4364"/>
                  </a:lnTo>
                  <a:lnTo>
                    <a:pt x="116994" y="0"/>
                  </a:lnTo>
                  <a:lnTo>
                    <a:pt x="118874" y="952"/>
                  </a:lnTo>
                  <a:lnTo>
                    <a:pt x="119422" y="3704"/>
                  </a:lnTo>
                  <a:lnTo>
                    <a:pt x="117445" y="13817"/>
                  </a:lnTo>
                  <a:lnTo>
                    <a:pt x="102795" y="52817"/>
                  </a:lnTo>
                  <a:lnTo>
                    <a:pt x="83910" y="93390"/>
                  </a:lnTo>
                  <a:lnTo>
                    <a:pt x="56676" y="136692"/>
                  </a:lnTo>
                  <a:lnTo>
                    <a:pt x="27440" y="177038"/>
                  </a:lnTo>
                  <a:lnTo>
                    <a:pt x="1125" y="221236"/>
                  </a:lnTo>
                  <a:lnTo>
                    <a:pt x="0" y="224643"/>
                  </a:lnTo>
                  <a:lnTo>
                    <a:pt x="662" y="226915"/>
                  </a:lnTo>
                  <a:lnTo>
                    <a:pt x="2515" y="228430"/>
                  </a:lnTo>
                  <a:lnTo>
                    <a:pt x="5160" y="229439"/>
                  </a:lnTo>
                  <a:lnTo>
                    <a:pt x="18996" y="227488"/>
                  </a:lnTo>
                  <a:lnTo>
                    <a:pt x="61800" y="219081"/>
                  </a:lnTo>
                  <a:lnTo>
                    <a:pt x="66906" y="220783"/>
                  </a:lnTo>
                  <a:lnTo>
                    <a:pt x="75931" y="227625"/>
                  </a:lnTo>
                  <a:lnTo>
                    <a:pt x="90877" y="249238"/>
                  </a:lnTo>
                  <a:lnTo>
                    <a:pt x="101467" y="269835"/>
                  </a:lnTo>
                  <a:lnTo>
                    <a:pt x="118402" y="28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628"/>
            <p:cNvSpPr/>
            <p:nvPr>
              <p:custDataLst>
                <p:tags r:id="rId41"/>
              </p:custDataLst>
            </p:nvPr>
          </p:nvSpPr>
          <p:spPr>
            <a:xfrm>
              <a:off x="3691377" y="3374494"/>
              <a:ext cx="131324" cy="85089"/>
            </a:xfrm>
            <a:custGeom>
              <a:avLst/>
              <a:gdLst/>
              <a:ahLst/>
              <a:cxnLst/>
              <a:rect l="0" t="0" r="0" b="0"/>
              <a:pathLst>
                <a:path w="131324" h="85089">
                  <a:moveTo>
                    <a:pt x="17023" y="29106"/>
                  </a:moveTo>
                  <a:lnTo>
                    <a:pt x="17023" y="29106"/>
                  </a:lnTo>
                  <a:lnTo>
                    <a:pt x="17023" y="19686"/>
                  </a:lnTo>
                  <a:lnTo>
                    <a:pt x="13652" y="52481"/>
                  </a:lnTo>
                  <a:lnTo>
                    <a:pt x="0" y="82315"/>
                  </a:lnTo>
                  <a:lnTo>
                    <a:pt x="30" y="83629"/>
                  </a:lnTo>
                  <a:lnTo>
                    <a:pt x="755" y="84504"/>
                  </a:lnTo>
                  <a:lnTo>
                    <a:pt x="1944" y="85088"/>
                  </a:lnTo>
                  <a:lnTo>
                    <a:pt x="7029" y="80092"/>
                  </a:lnTo>
                  <a:lnTo>
                    <a:pt x="17825" y="61616"/>
                  </a:lnTo>
                  <a:lnTo>
                    <a:pt x="40857" y="23769"/>
                  </a:lnTo>
                  <a:lnTo>
                    <a:pt x="57638" y="6279"/>
                  </a:lnTo>
                  <a:lnTo>
                    <a:pt x="67059" y="1322"/>
                  </a:lnTo>
                  <a:lnTo>
                    <a:pt x="71547" y="0"/>
                  </a:lnTo>
                  <a:lnTo>
                    <a:pt x="75950" y="529"/>
                  </a:lnTo>
                  <a:lnTo>
                    <a:pt x="84605" y="4881"/>
                  </a:lnTo>
                  <a:lnTo>
                    <a:pt x="97412" y="18636"/>
                  </a:lnTo>
                  <a:lnTo>
                    <a:pt x="131323" y="6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629"/>
            <p:cNvSpPr/>
            <p:nvPr>
              <p:custDataLst>
                <p:tags r:id="rId42"/>
              </p:custDataLst>
            </p:nvPr>
          </p:nvSpPr>
          <p:spPr>
            <a:xfrm>
              <a:off x="2832100" y="3712921"/>
              <a:ext cx="82551" cy="116296"/>
            </a:xfrm>
            <a:custGeom>
              <a:avLst/>
              <a:gdLst/>
              <a:ahLst/>
              <a:cxnLst/>
              <a:rect l="0" t="0" r="0" b="0"/>
              <a:pathLst>
                <a:path w="82551" h="116296">
                  <a:moveTo>
                    <a:pt x="0" y="8179"/>
                  </a:moveTo>
                  <a:lnTo>
                    <a:pt x="0" y="8179"/>
                  </a:lnTo>
                  <a:lnTo>
                    <a:pt x="3371" y="52991"/>
                  </a:lnTo>
                  <a:lnTo>
                    <a:pt x="10983" y="94966"/>
                  </a:lnTo>
                  <a:lnTo>
                    <a:pt x="12474" y="116295"/>
                  </a:lnTo>
                  <a:lnTo>
                    <a:pt x="16450" y="78891"/>
                  </a:lnTo>
                  <a:lnTo>
                    <a:pt x="30374" y="35866"/>
                  </a:lnTo>
                  <a:lnTo>
                    <a:pt x="45924" y="10738"/>
                  </a:lnTo>
                  <a:lnTo>
                    <a:pt x="55923" y="2260"/>
                  </a:lnTo>
                  <a:lnTo>
                    <a:pt x="60565" y="0"/>
                  </a:lnTo>
                  <a:lnTo>
                    <a:pt x="65071" y="610"/>
                  </a:lnTo>
                  <a:lnTo>
                    <a:pt x="73841" y="6932"/>
                  </a:lnTo>
                  <a:lnTo>
                    <a:pt x="78679" y="20560"/>
                  </a:lnTo>
                  <a:lnTo>
                    <a:pt x="82040" y="64712"/>
                  </a:lnTo>
                  <a:lnTo>
                    <a:pt x="82550" y="78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630"/>
            <p:cNvSpPr/>
            <p:nvPr>
              <p:custDataLst>
                <p:tags r:id="rId43"/>
              </p:custDataLst>
            </p:nvPr>
          </p:nvSpPr>
          <p:spPr>
            <a:xfrm>
              <a:off x="2964990" y="3493251"/>
              <a:ext cx="112742" cy="358687"/>
            </a:xfrm>
            <a:custGeom>
              <a:avLst/>
              <a:gdLst/>
              <a:ahLst/>
              <a:cxnLst/>
              <a:rect l="0" t="0" r="0" b="0"/>
              <a:pathLst>
                <a:path w="112742" h="358687">
                  <a:moveTo>
                    <a:pt x="70310" y="259599"/>
                  </a:moveTo>
                  <a:lnTo>
                    <a:pt x="70310" y="259599"/>
                  </a:lnTo>
                  <a:lnTo>
                    <a:pt x="73968" y="240026"/>
                  </a:lnTo>
                  <a:lnTo>
                    <a:pt x="72406" y="227617"/>
                  </a:lnTo>
                  <a:lnTo>
                    <a:pt x="67478" y="216927"/>
                  </a:lnTo>
                  <a:lnTo>
                    <a:pt x="64189" y="212101"/>
                  </a:lnTo>
                  <a:lnTo>
                    <a:pt x="59174" y="209589"/>
                  </a:lnTo>
                  <a:lnTo>
                    <a:pt x="46075" y="208680"/>
                  </a:lnTo>
                  <a:lnTo>
                    <a:pt x="32728" y="216272"/>
                  </a:lnTo>
                  <a:lnTo>
                    <a:pt x="26205" y="222247"/>
                  </a:lnTo>
                  <a:lnTo>
                    <a:pt x="10283" y="254254"/>
                  </a:lnTo>
                  <a:lnTo>
                    <a:pt x="0" y="298389"/>
                  </a:lnTo>
                  <a:lnTo>
                    <a:pt x="2597" y="337100"/>
                  </a:lnTo>
                  <a:lnTo>
                    <a:pt x="10582" y="352370"/>
                  </a:lnTo>
                  <a:lnTo>
                    <a:pt x="15675" y="357430"/>
                  </a:lnTo>
                  <a:lnTo>
                    <a:pt x="21187" y="358686"/>
                  </a:lnTo>
                  <a:lnTo>
                    <a:pt x="26978" y="357407"/>
                  </a:lnTo>
                  <a:lnTo>
                    <a:pt x="32955" y="354437"/>
                  </a:lnTo>
                  <a:lnTo>
                    <a:pt x="54852" y="323290"/>
                  </a:lnTo>
                  <a:lnTo>
                    <a:pt x="69084" y="290258"/>
                  </a:lnTo>
                  <a:lnTo>
                    <a:pt x="82465" y="250647"/>
                  </a:lnTo>
                  <a:lnTo>
                    <a:pt x="95467" y="204821"/>
                  </a:lnTo>
                  <a:lnTo>
                    <a:pt x="100487" y="179335"/>
                  </a:lnTo>
                  <a:lnTo>
                    <a:pt x="104539" y="152468"/>
                  </a:lnTo>
                  <a:lnTo>
                    <a:pt x="107946" y="124678"/>
                  </a:lnTo>
                  <a:lnTo>
                    <a:pt x="110218" y="99096"/>
                  </a:lnTo>
                  <a:lnTo>
                    <a:pt x="112741" y="51857"/>
                  </a:lnTo>
                  <a:lnTo>
                    <a:pt x="108219" y="20514"/>
                  </a:lnTo>
                  <a:lnTo>
                    <a:pt x="104049" y="9192"/>
                  </a:lnTo>
                  <a:lnTo>
                    <a:pt x="99858" y="3055"/>
                  </a:lnTo>
                  <a:lnTo>
                    <a:pt x="95653" y="375"/>
                  </a:lnTo>
                  <a:lnTo>
                    <a:pt x="91439" y="0"/>
                  </a:lnTo>
                  <a:lnTo>
                    <a:pt x="81111" y="14634"/>
                  </a:lnTo>
                  <a:lnTo>
                    <a:pt x="71583" y="42776"/>
                  </a:lnTo>
                  <a:lnTo>
                    <a:pt x="67348" y="83505"/>
                  </a:lnTo>
                  <a:lnTo>
                    <a:pt x="66924" y="107631"/>
                  </a:lnTo>
                  <a:lnTo>
                    <a:pt x="67347" y="133592"/>
                  </a:lnTo>
                  <a:lnTo>
                    <a:pt x="68334" y="160778"/>
                  </a:lnTo>
                  <a:lnTo>
                    <a:pt x="73195" y="207917"/>
                  </a:lnTo>
                  <a:lnTo>
                    <a:pt x="80059" y="248624"/>
                  </a:lnTo>
                  <a:lnTo>
                    <a:pt x="90445" y="294369"/>
                  </a:lnTo>
                  <a:lnTo>
                    <a:pt x="95710" y="31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631"/>
            <p:cNvSpPr/>
            <p:nvPr>
              <p:custDataLst>
                <p:tags r:id="rId44"/>
              </p:custDataLst>
            </p:nvPr>
          </p:nvSpPr>
          <p:spPr>
            <a:xfrm>
              <a:off x="3695700" y="3550416"/>
              <a:ext cx="144175" cy="417630"/>
            </a:xfrm>
            <a:custGeom>
              <a:avLst/>
              <a:gdLst/>
              <a:ahLst/>
              <a:cxnLst/>
              <a:rect l="0" t="0" r="0" b="0"/>
              <a:pathLst>
                <a:path w="144175" h="417630">
                  <a:moveTo>
                    <a:pt x="0" y="170684"/>
                  </a:moveTo>
                  <a:lnTo>
                    <a:pt x="0" y="170684"/>
                  </a:lnTo>
                  <a:lnTo>
                    <a:pt x="3371" y="174055"/>
                  </a:lnTo>
                  <a:lnTo>
                    <a:pt x="5761" y="198135"/>
                  </a:lnTo>
                  <a:lnTo>
                    <a:pt x="6881" y="231734"/>
                  </a:lnTo>
                  <a:lnTo>
                    <a:pt x="10662" y="278222"/>
                  </a:lnTo>
                  <a:lnTo>
                    <a:pt x="11795" y="316080"/>
                  </a:lnTo>
                  <a:lnTo>
                    <a:pt x="14179" y="350780"/>
                  </a:lnTo>
                  <a:lnTo>
                    <a:pt x="17607" y="390557"/>
                  </a:lnTo>
                  <a:lnTo>
                    <a:pt x="18860" y="417629"/>
                  </a:lnTo>
                  <a:lnTo>
                    <a:pt x="18328" y="380837"/>
                  </a:lnTo>
                  <a:lnTo>
                    <a:pt x="13976" y="334238"/>
                  </a:lnTo>
                  <a:lnTo>
                    <a:pt x="10209" y="291353"/>
                  </a:lnTo>
                  <a:lnTo>
                    <a:pt x="8923" y="266652"/>
                  </a:lnTo>
                  <a:lnTo>
                    <a:pt x="8065" y="240307"/>
                  </a:lnTo>
                  <a:lnTo>
                    <a:pt x="7494" y="212866"/>
                  </a:lnTo>
                  <a:lnTo>
                    <a:pt x="8524" y="186105"/>
                  </a:lnTo>
                  <a:lnTo>
                    <a:pt x="10621" y="159798"/>
                  </a:lnTo>
                  <a:lnTo>
                    <a:pt x="13431" y="133792"/>
                  </a:lnTo>
                  <a:lnTo>
                    <a:pt x="17421" y="109401"/>
                  </a:lnTo>
                  <a:lnTo>
                    <a:pt x="27498" y="63484"/>
                  </a:lnTo>
                  <a:lnTo>
                    <a:pt x="48443" y="18193"/>
                  </a:lnTo>
                  <a:lnTo>
                    <a:pt x="62452" y="4132"/>
                  </a:lnTo>
                  <a:lnTo>
                    <a:pt x="69151" y="383"/>
                  </a:lnTo>
                  <a:lnTo>
                    <a:pt x="75734" y="0"/>
                  </a:lnTo>
                  <a:lnTo>
                    <a:pt x="88693" y="5219"/>
                  </a:lnTo>
                  <a:lnTo>
                    <a:pt x="99626" y="20238"/>
                  </a:lnTo>
                  <a:lnTo>
                    <a:pt x="107073" y="40319"/>
                  </a:lnTo>
                  <a:lnTo>
                    <a:pt x="108031" y="61003"/>
                  </a:lnTo>
                  <a:lnTo>
                    <a:pt x="98532" y="105274"/>
                  </a:lnTo>
                  <a:lnTo>
                    <a:pt x="89130" y="128653"/>
                  </a:lnTo>
                  <a:lnTo>
                    <a:pt x="86937" y="132080"/>
                  </a:lnTo>
                  <a:lnTo>
                    <a:pt x="86180" y="135070"/>
                  </a:lnTo>
                  <a:lnTo>
                    <a:pt x="86381" y="137769"/>
                  </a:lnTo>
                  <a:lnTo>
                    <a:pt x="88486" y="142649"/>
                  </a:lnTo>
                  <a:lnTo>
                    <a:pt x="91773" y="147170"/>
                  </a:lnTo>
                  <a:lnTo>
                    <a:pt x="132862" y="178702"/>
                  </a:lnTo>
                  <a:lnTo>
                    <a:pt x="139718" y="190475"/>
                  </a:lnTo>
                  <a:lnTo>
                    <a:pt x="144174" y="212374"/>
                  </a:lnTo>
                  <a:lnTo>
                    <a:pt x="142682" y="218939"/>
                  </a:lnTo>
                  <a:lnTo>
                    <a:pt x="135381" y="229995"/>
                  </a:lnTo>
                  <a:lnTo>
                    <a:pt x="119371" y="244154"/>
                  </a:lnTo>
                  <a:lnTo>
                    <a:pt x="101221" y="253914"/>
                  </a:lnTo>
                  <a:lnTo>
                    <a:pt x="82438" y="257904"/>
                  </a:lnTo>
                  <a:lnTo>
                    <a:pt x="78947" y="257759"/>
                  </a:lnTo>
                  <a:lnTo>
                    <a:pt x="77326" y="256956"/>
                  </a:lnTo>
                  <a:lnTo>
                    <a:pt x="76951" y="255715"/>
                  </a:lnTo>
                  <a:lnTo>
                    <a:pt x="82178" y="252455"/>
                  </a:lnTo>
                  <a:lnTo>
                    <a:pt x="95250" y="24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632"/>
            <p:cNvSpPr/>
            <p:nvPr>
              <p:custDataLst>
                <p:tags r:id="rId45"/>
              </p:custDataLst>
            </p:nvPr>
          </p:nvSpPr>
          <p:spPr>
            <a:xfrm>
              <a:off x="3878033" y="3747383"/>
              <a:ext cx="62487" cy="64912"/>
            </a:xfrm>
            <a:custGeom>
              <a:avLst/>
              <a:gdLst/>
              <a:ahLst/>
              <a:cxnLst/>
              <a:rect l="0" t="0" r="0" b="0"/>
              <a:pathLst>
                <a:path w="62487" h="64912">
                  <a:moveTo>
                    <a:pt x="33567" y="5467"/>
                  </a:moveTo>
                  <a:lnTo>
                    <a:pt x="33567" y="5467"/>
                  </a:lnTo>
                  <a:lnTo>
                    <a:pt x="30196" y="2096"/>
                  </a:lnTo>
                  <a:lnTo>
                    <a:pt x="26660" y="441"/>
                  </a:lnTo>
                  <a:lnTo>
                    <a:pt x="24729" y="0"/>
                  </a:lnTo>
                  <a:lnTo>
                    <a:pt x="11898" y="12862"/>
                  </a:lnTo>
                  <a:lnTo>
                    <a:pt x="1433" y="27806"/>
                  </a:lnTo>
                  <a:lnTo>
                    <a:pt x="0" y="38679"/>
                  </a:lnTo>
                  <a:lnTo>
                    <a:pt x="606" y="44541"/>
                  </a:lnTo>
                  <a:lnTo>
                    <a:pt x="2420" y="49155"/>
                  </a:lnTo>
                  <a:lnTo>
                    <a:pt x="8200" y="56164"/>
                  </a:lnTo>
                  <a:lnTo>
                    <a:pt x="22758" y="64075"/>
                  </a:lnTo>
                  <a:lnTo>
                    <a:pt x="34407" y="64911"/>
                  </a:lnTo>
                  <a:lnTo>
                    <a:pt x="45934" y="62226"/>
                  </a:lnTo>
                  <a:lnTo>
                    <a:pt x="55762" y="56328"/>
                  </a:lnTo>
                  <a:lnTo>
                    <a:pt x="58946" y="52075"/>
                  </a:lnTo>
                  <a:lnTo>
                    <a:pt x="62486" y="41704"/>
                  </a:lnTo>
                  <a:lnTo>
                    <a:pt x="62018" y="36680"/>
                  </a:lnTo>
                  <a:lnTo>
                    <a:pt x="57736" y="2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633"/>
            <p:cNvSpPr/>
            <p:nvPr>
              <p:custDataLst>
                <p:tags r:id="rId46"/>
              </p:custDataLst>
            </p:nvPr>
          </p:nvSpPr>
          <p:spPr>
            <a:xfrm>
              <a:off x="2738615" y="3676650"/>
              <a:ext cx="10936" cy="38101"/>
            </a:xfrm>
            <a:custGeom>
              <a:avLst/>
              <a:gdLst/>
              <a:ahLst/>
              <a:cxnLst/>
              <a:rect l="0" t="0" r="0" b="0"/>
              <a:pathLst>
                <a:path w="109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12860"/>
                  </a:lnTo>
                  <a:lnTo>
                    <a:pt x="117" y="9984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634"/>
            <p:cNvSpPr/>
            <p:nvPr>
              <p:custDataLst>
                <p:tags r:id="rId47"/>
              </p:custDataLst>
            </p:nvPr>
          </p:nvSpPr>
          <p:spPr>
            <a:xfrm>
              <a:off x="5000571" y="3396937"/>
              <a:ext cx="123880" cy="71472"/>
            </a:xfrm>
            <a:custGeom>
              <a:avLst/>
              <a:gdLst/>
              <a:ahLst/>
              <a:cxnLst/>
              <a:rect l="0" t="0" r="0" b="0"/>
              <a:pathLst>
                <a:path w="123880" h="71472">
                  <a:moveTo>
                    <a:pt x="9579" y="25713"/>
                  </a:moveTo>
                  <a:lnTo>
                    <a:pt x="9579" y="25713"/>
                  </a:lnTo>
                  <a:lnTo>
                    <a:pt x="6208" y="29084"/>
                  </a:lnTo>
                  <a:lnTo>
                    <a:pt x="4553" y="34502"/>
                  </a:lnTo>
                  <a:lnTo>
                    <a:pt x="4112" y="37922"/>
                  </a:lnTo>
                  <a:lnTo>
                    <a:pt x="7062" y="53550"/>
                  </a:lnTo>
                  <a:lnTo>
                    <a:pt x="5403" y="61839"/>
                  </a:lnTo>
                  <a:lnTo>
                    <a:pt x="502" y="71068"/>
                  </a:lnTo>
                  <a:lnTo>
                    <a:pt x="0" y="71471"/>
                  </a:lnTo>
                  <a:lnTo>
                    <a:pt x="9333" y="48757"/>
                  </a:lnTo>
                  <a:lnTo>
                    <a:pt x="36795" y="8518"/>
                  </a:lnTo>
                  <a:lnTo>
                    <a:pt x="45428" y="902"/>
                  </a:lnTo>
                  <a:lnTo>
                    <a:pt x="50412" y="0"/>
                  </a:lnTo>
                  <a:lnTo>
                    <a:pt x="61594" y="2761"/>
                  </a:lnTo>
                  <a:lnTo>
                    <a:pt x="71737" y="10573"/>
                  </a:lnTo>
                  <a:lnTo>
                    <a:pt x="115608" y="55499"/>
                  </a:lnTo>
                  <a:lnTo>
                    <a:pt x="123879" y="6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635"/>
            <p:cNvSpPr/>
            <p:nvPr>
              <p:custDataLst>
                <p:tags r:id="rId48"/>
              </p:custDataLst>
            </p:nvPr>
          </p:nvSpPr>
          <p:spPr>
            <a:xfrm>
              <a:off x="2762250" y="3752850"/>
              <a:ext cx="15597" cy="114301"/>
            </a:xfrm>
            <a:custGeom>
              <a:avLst/>
              <a:gdLst/>
              <a:ahLst/>
              <a:cxnLst/>
              <a:rect l="0" t="0" r="0" b="0"/>
              <a:pathLst>
                <a:path w="15597" h="114301">
                  <a:moveTo>
                    <a:pt x="0" y="0"/>
                  </a:moveTo>
                  <a:lnTo>
                    <a:pt x="0" y="0"/>
                  </a:lnTo>
                  <a:lnTo>
                    <a:pt x="12865" y="47384"/>
                  </a:lnTo>
                  <a:lnTo>
                    <a:pt x="15596" y="67626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636"/>
            <p:cNvSpPr/>
            <p:nvPr>
              <p:custDataLst>
                <p:tags r:id="rId49"/>
              </p:custDataLst>
            </p:nvPr>
          </p:nvSpPr>
          <p:spPr>
            <a:xfrm>
              <a:off x="2540883" y="3670300"/>
              <a:ext cx="164218" cy="75318"/>
            </a:xfrm>
            <a:custGeom>
              <a:avLst/>
              <a:gdLst/>
              <a:ahLst/>
              <a:cxnLst/>
              <a:rect l="0" t="0" r="0" b="0"/>
              <a:pathLst>
                <a:path w="164218" h="75318">
                  <a:moveTo>
                    <a:pt x="5467" y="69850"/>
                  </a:moveTo>
                  <a:lnTo>
                    <a:pt x="5467" y="69850"/>
                  </a:lnTo>
                  <a:lnTo>
                    <a:pt x="0" y="75317"/>
                  </a:lnTo>
                  <a:lnTo>
                    <a:pt x="12862" y="72567"/>
                  </a:lnTo>
                  <a:lnTo>
                    <a:pt x="54749" y="49403"/>
                  </a:lnTo>
                  <a:lnTo>
                    <a:pt x="86637" y="31364"/>
                  </a:lnTo>
                  <a:lnTo>
                    <a:pt x="133548" y="11488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637"/>
            <p:cNvSpPr/>
            <p:nvPr>
              <p:custDataLst>
                <p:tags r:id="rId50"/>
              </p:custDataLst>
            </p:nvPr>
          </p:nvSpPr>
          <p:spPr>
            <a:xfrm>
              <a:off x="2509133" y="3517900"/>
              <a:ext cx="208668" cy="127001"/>
            </a:xfrm>
            <a:custGeom>
              <a:avLst/>
              <a:gdLst/>
              <a:ahLst/>
              <a:cxnLst/>
              <a:rect l="0" t="0" r="0" b="0"/>
              <a:pathLst>
                <a:path w="208668" h="127001">
                  <a:moveTo>
                    <a:pt x="5467" y="127000"/>
                  </a:moveTo>
                  <a:lnTo>
                    <a:pt x="5467" y="127000"/>
                  </a:lnTo>
                  <a:lnTo>
                    <a:pt x="2096" y="123629"/>
                  </a:lnTo>
                  <a:lnTo>
                    <a:pt x="441" y="118211"/>
                  </a:lnTo>
                  <a:lnTo>
                    <a:pt x="0" y="114790"/>
                  </a:lnTo>
                  <a:lnTo>
                    <a:pt x="16233" y="89751"/>
                  </a:lnTo>
                  <a:lnTo>
                    <a:pt x="53499" y="62262"/>
                  </a:lnTo>
                  <a:lnTo>
                    <a:pt x="91726" y="42959"/>
                  </a:lnTo>
                  <a:lnTo>
                    <a:pt x="134115" y="24737"/>
                  </a:lnTo>
                  <a:lnTo>
                    <a:pt x="171770" y="11935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638"/>
            <p:cNvSpPr/>
            <p:nvPr>
              <p:custDataLst>
                <p:tags r:id="rId51"/>
              </p:custDataLst>
            </p:nvPr>
          </p:nvSpPr>
          <p:spPr>
            <a:xfrm>
              <a:off x="2565400" y="3591612"/>
              <a:ext cx="20363" cy="281889"/>
            </a:xfrm>
            <a:custGeom>
              <a:avLst/>
              <a:gdLst/>
              <a:ahLst/>
              <a:cxnLst/>
              <a:rect l="0" t="0" r="0" b="0"/>
              <a:pathLst>
                <a:path w="20363" h="28188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882" y="1930"/>
                  </a:lnTo>
                  <a:lnTo>
                    <a:pt x="3371" y="0"/>
                  </a:lnTo>
                  <a:lnTo>
                    <a:pt x="5069" y="123"/>
                  </a:lnTo>
                  <a:lnTo>
                    <a:pt x="8838" y="4024"/>
                  </a:lnTo>
                  <a:lnTo>
                    <a:pt x="18298" y="31008"/>
                  </a:lnTo>
                  <a:lnTo>
                    <a:pt x="20362" y="64082"/>
                  </a:lnTo>
                  <a:lnTo>
                    <a:pt x="19633" y="103946"/>
                  </a:lnTo>
                  <a:lnTo>
                    <a:pt x="19309" y="145182"/>
                  </a:lnTo>
                  <a:lnTo>
                    <a:pt x="17284" y="185147"/>
                  </a:lnTo>
                  <a:lnTo>
                    <a:pt x="14032" y="221958"/>
                  </a:lnTo>
                  <a:lnTo>
                    <a:pt x="6350" y="28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639"/>
            <p:cNvSpPr/>
            <p:nvPr>
              <p:custDataLst>
                <p:tags r:id="rId52"/>
              </p:custDataLst>
            </p:nvPr>
          </p:nvSpPr>
          <p:spPr>
            <a:xfrm>
              <a:off x="2122665" y="377190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17" y="5644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640"/>
            <p:cNvSpPr/>
            <p:nvPr>
              <p:custDataLst>
                <p:tags r:id="rId53"/>
              </p:custDataLst>
            </p:nvPr>
          </p:nvSpPr>
          <p:spPr>
            <a:xfrm>
              <a:off x="2120900" y="3628829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641"/>
            <p:cNvSpPr/>
            <p:nvPr>
              <p:custDataLst>
                <p:tags r:id="rId54"/>
              </p:custDataLst>
            </p:nvPr>
          </p:nvSpPr>
          <p:spPr>
            <a:xfrm>
              <a:off x="1458232" y="3879850"/>
              <a:ext cx="516619" cy="99836"/>
            </a:xfrm>
            <a:custGeom>
              <a:avLst/>
              <a:gdLst/>
              <a:ahLst/>
              <a:cxnLst/>
              <a:rect l="0" t="0" r="0" b="0"/>
              <a:pathLst>
                <a:path w="516619" h="99836">
                  <a:moveTo>
                    <a:pt x="40368" y="88900"/>
                  </a:moveTo>
                  <a:lnTo>
                    <a:pt x="40368" y="88900"/>
                  </a:lnTo>
                  <a:lnTo>
                    <a:pt x="0" y="99835"/>
                  </a:lnTo>
                  <a:lnTo>
                    <a:pt x="37150" y="89701"/>
                  </a:lnTo>
                  <a:lnTo>
                    <a:pt x="81742" y="77026"/>
                  </a:lnTo>
                  <a:lnTo>
                    <a:pt x="110284" y="69695"/>
                  </a:lnTo>
                  <a:lnTo>
                    <a:pt x="142012" y="61986"/>
                  </a:lnTo>
                  <a:lnTo>
                    <a:pt x="175864" y="54024"/>
                  </a:lnTo>
                  <a:lnTo>
                    <a:pt x="210426" y="46599"/>
                  </a:lnTo>
                  <a:lnTo>
                    <a:pt x="245462" y="39533"/>
                  </a:lnTo>
                  <a:lnTo>
                    <a:pt x="280814" y="32705"/>
                  </a:lnTo>
                  <a:lnTo>
                    <a:pt x="314966" y="26742"/>
                  </a:lnTo>
                  <a:lnTo>
                    <a:pt x="348316" y="21356"/>
                  </a:lnTo>
                  <a:lnTo>
                    <a:pt x="381134" y="16354"/>
                  </a:lnTo>
                  <a:lnTo>
                    <a:pt x="410773" y="12314"/>
                  </a:lnTo>
                  <a:lnTo>
                    <a:pt x="438293" y="8915"/>
                  </a:lnTo>
                  <a:lnTo>
                    <a:pt x="481807" y="3962"/>
                  </a:lnTo>
                  <a:lnTo>
                    <a:pt x="516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642"/>
            <p:cNvSpPr/>
            <p:nvPr>
              <p:custDataLst>
                <p:tags r:id="rId55"/>
              </p:custDataLst>
            </p:nvPr>
          </p:nvSpPr>
          <p:spPr>
            <a:xfrm>
              <a:off x="1276350" y="3888690"/>
              <a:ext cx="812801" cy="67361"/>
            </a:xfrm>
            <a:custGeom>
              <a:avLst/>
              <a:gdLst/>
              <a:ahLst/>
              <a:cxnLst/>
              <a:rect l="0" t="0" r="0" b="0"/>
              <a:pathLst>
                <a:path w="812801" h="67361">
                  <a:moveTo>
                    <a:pt x="0" y="67360"/>
                  </a:moveTo>
                  <a:lnTo>
                    <a:pt x="0" y="67360"/>
                  </a:lnTo>
                  <a:lnTo>
                    <a:pt x="0" y="60618"/>
                  </a:lnTo>
                  <a:lnTo>
                    <a:pt x="30339" y="49683"/>
                  </a:lnTo>
                  <a:lnTo>
                    <a:pt x="75338" y="39748"/>
                  </a:lnTo>
                  <a:lnTo>
                    <a:pt x="103142" y="34135"/>
                  </a:lnTo>
                  <a:lnTo>
                    <a:pt x="137200" y="28277"/>
                  </a:lnTo>
                  <a:lnTo>
                    <a:pt x="175428" y="22255"/>
                  </a:lnTo>
                  <a:lnTo>
                    <a:pt x="216435" y="16123"/>
                  </a:lnTo>
                  <a:lnTo>
                    <a:pt x="262824" y="11330"/>
                  </a:lnTo>
                  <a:lnTo>
                    <a:pt x="312799" y="7429"/>
                  </a:lnTo>
                  <a:lnTo>
                    <a:pt x="365166" y="4122"/>
                  </a:lnTo>
                  <a:lnTo>
                    <a:pt x="417011" y="2624"/>
                  </a:lnTo>
                  <a:lnTo>
                    <a:pt x="468507" y="2330"/>
                  </a:lnTo>
                  <a:lnTo>
                    <a:pt x="519771" y="2840"/>
                  </a:lnTo>
                  <a:lnTo>
                    <a:pt x="567353" y="2474"/>
                  </a:lnTo>
                  <a:lnTo>
                    <a:pt x="612480" y="1525"/>
                  </a:lnTo>
                  <a:lnTo>
                    <a:pt x="655970" y="187"/>
                  </a:lnTo>
                  <a:lnTo>
                    <a:pt x="692724" y="0"/>
                  </a:lnTo>
                  <a:lnTo>
                    <a:pt x="724988" y="581"/>
                  </a:lnTo>
                  <a:lnTo>
                    <a:pt x="754259" y="1674"/>
                  </a:lnTo>
                  <a:lnTo>
                    <a:pt x="812800" y="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643"/>
            <p:cNvSpPr/>
            <p:nvPr>
              <p:custDataLst>
                <p:tags r:id="rId56"/>
              </p:custDataLst>
            </p:nvPr>
          </p:nvSpPr>
          <p:spPr>
            <a:xfrm>
              <a:off x="1721908" y="3475270"/>
              <a:ext cx="259293" cy="366481"/>
            </a:xfrm>
            <a:custGeom>
              <a:avLst/>
              <a:gdLst/>
              <a:ahLst/>
              <a:cxnLst/>
              <a:rect l="0" t="0" r="0" b="0"/>
              <a:pathLst>
                <a:path w="259293" h="366481">
                  <a:moveTo>
                    <a:pt x="100542" y="239480"/>
                  </a:moveTo>
                  <a:lnTo>
                    <a:pt x="100542" y="239480"/>
                  </a:lnTo>
                  <a:lnTo>
                    <a:pt x="97171" y="239480"/>
                  </a:lnTo>
                  <a:lnTo>
                    <a:pt x="96178" y="238774"/>
                  </a:lnTo>
                  <a:lnTo>
                    <a:pt x="95516" y="237598"/>
                  </a:lnTo>
                  <a:lnTo>
                    <a:pt x="95075" y="236109"/>
                  </a:lnTo>
                  <a:lnTo>
                    <a:pt x="84340" y="230642"/>
                  </a:lnTo>
                  <a:lnTo>
                    <a:pt x="64384" y="231295"/>
                  </a:lnTo>
                  <a:lnTo>
                    <a:pt x="40596" y="242699"/>
                  </a:lnTo>
                  <a:lnTo>
                    <a:pt x="15674" y="269597"/>
                  </a:lnTo>
                  <a:lnTo>
                    <a:pt x="529" y="301006"/>
                  </a:lnTo>
                  <a:lnTo>
                    <a:pt x="0" y="310836"/>
                  </a:lnTo>
                  <a:lnTo>
                    <a:pt x="5057" y="329285"/>
                  </a:lnTo>
                  <a:lnTo>
                    <a:pt x="16241" y="343128"/>
                  </a:lnTo>
                  <a:lnTo>
                    <a:pt x="23175" y="348795"/>
                  </a:lnTo>
                  <a:lnTo>
                    <a:pt x="31325" y="351163"/>
                  </a:lnTo>
                  <a:lnTo>
                    <a:pt x="49788" y="350029"/>
                  </a:lnTo>
                  <a:lnTo>
                    <a:pt x="67872" y="341059"/>
                  </a:lnTo>
                  <a:lnTo>
                    <a:pt x="83905" y="326960"/>
                  </a:lnTo>
                  <a:lnTo>
                    <a:pt x="95735" y="308934"/>
                  </a:lnTo>
                  <a:lnTo>
                    <a:pt x="100052" y="291044"/>
                  </a:lnTo>
                  <a:lnTo>
                    <a:pt x="99618" y="275803"/>
                  </a:lnTo>
                  <a:lnTo>
                    <a:pt x="97074" y="266677"/>
                  </a:lnTo>
                  <a:lnTo>
                    <a:pt x="95408" y="264667"/>
                  </a:lnTo>
                  <a:lnTo>
                    <a:pt x="93591" y="264032"/>
                  </a:lnTo>
                  <a:lnTo>
                    <a:pt x="91675" y="264315"/>
                  </a:lnTo>
                  <a:lnTo>
                    <a:pt x="90397" y="265914"/>
                  </a:lnTo>
                  <a:lnTo>
                    <a:pt x="88978" y="271454"/>
                  </a:lnTo>
                  <a:lnTo>
                    <a:pt x="88178" y="285878"/>
                  </a:lnTo>
                  <a:lnTo>
                    <a:pt x="91754" y="297496"/>
                  </a:lnTo>
                  <a:lnTo>
                    <a:pt x="94683" y="303557"/>
                  </a:lnTo>
                  <a:lnTo>
                    <a:pt x="103583" y="312174"/>
                  </a:lnTo>
                  <a:lnTo>
                    <a:pt x="108919" y="315459"/>
                  </a:lnTo>
                  <a:lnTo>
                    <a:pt x="120493" y="317228"/>
                  </a:lnTo>
                  <a:lnTo>
                    <a:pt x="126543" y="316712"/>
                  </a:lnTo>
                  <a:lnTo>
                    <a:pt x="151912" y="302502"/>
                  </a:lnTo>
                  <a:lnTo>
                    <a:pt x="181771" y="273675"/>
                  </a:lnTo>
                  <a:lnTo>
                    <a:pt x="209590" y="228210"/>
                  </a:lnTo>
                  <a:lnTo>
                    <a:pt x="227089" y="187199"/>
                  </a:lnTo>
                  <a:lnTo>
                    <a:pt x="242157" y="141455"/>
                  </a:lnTo>
                  <a:lnTo>
                    <a:pt x="251206" y="95254"/>
                  </a:lnTo>
                  <a:lnTo>
                    <a:pt x="251935" y="56376"/>
                  </a:lnTo>
                  <a:lnTo>
                    <a:pt x="246145" y="26162"/>
                  </a:lnTo>
                  <a:lnTo>
                    <a:pt x="234163" y="8029"/>
                  </a:lnTo>
                  <a:lnTo>
                    <a:pt x="225606" y="3335"/>
                  </a:lnTo>
                  <a:lnTo>
                    <a:pt x="204809" y="0"/>
                  </a:lnTo>
                  <a:lnTo>
                    <a:pt x="194748" y="3627"/>
                  </a:lnTo>
                  <a:lnTo>
                    <a:pt x="176043" y="18945"/>
                  </a:lnTo>
                  <a:lnTo>
                    <a:pt x="163966" y="47391"/>
                  </a:lnTo>
                  <a:lnTo>
                    <a:pt x="158364" y="83551"/>
                  </a:lnTo>
                  <a:lnTo>
                    <a:pt x="160578" y="123141"/>
                  </a:lnTo>
                  <a:lnTo>
                    <a:pt x="168147" y="160492"/>
                  </a:lnTo>
                  <a:lnTo>
                    <a:pt x="179272" y="195908"/>
                  </a:lnTo>
                  <a:lnTo>
                    <a:pt x="193624" y="230463"/>
                  </a:lnTo>
                  <a:lnTo>
                    <a:pt x="209410" y="262754"/>
                  </a:lnTo>
                  <a:lnTo>
                    <a:pt x="232282" y="303056"/>
                  </a:lnTo>
                  <a:lnTo>
                    <a:pt x="248702" y="334752"/>
                  </a:lnTo>
                  <a:lnTo>
                    <a:pt x="259292" y="366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644"/>
            <p:cNvSpPr/>
            <p:nvPr>
              <p:custDataLst>
                <p:tags r:id="rId57"/>
              </p:custDataLst>
            </p:nvPr>
          </p:nvSpPr>
          <p:spPr>
            <a:xfrm>
              <a:off x="1567256" y="3702050"/>
              <a:ext cx="103315" cy="165715"/>
            </a:xfrm>
            <a:custGeom>
              <a:avLst/>
              <a:gdLst/>
              <a:ahLst/>
              <a:cxnLst/>
              <a:rect l="0" t="0" r="0" b="0"/>
              <a:pathLst>
                <a:path w="103315" h="165715">
                  <a:moveTo>
                    <a:pt x="90094" y="0"/>
                  </a:moveTo>
                  <a:lnTo>
                    <a:pt x="90094" y="0"/>
                  </a:lnTo>
                  <a:lnTo>
                    <a:pt x="62337" y="0"/>
                  </a:lnTo>
                  <a:lnTo>
                    <a:pt x="57478" y="2117"/>
                  </a:lnTo>
                  <a:lnTo>
                    <a:pt x="28483" y="29886"/>
                  </a:lnTo>
                  <a:lnTo>
                    <a:pt x="11475" y="63731"/>
                  </a:lnTo>
                  <a:lnTo>
                    <a:pt x="869" y="105040"/>
                  </a:lnTo>
                  <a:lnTo>
                    <a:pt x="0" y="138445"/>
                  </a:lnTo>
                  <a:lnTo>
                    <a:pt x="8189" y="155370"/>
                  </a:lnTo>
                  <a:lnTo>
                    <a:pt x="14324" y="162847"/>
                  </a:lnTo>
                  <a:lnTo>
                    <a:pt x="24764" y="165714"/>
                  </a:lnTo>
                  <a:lnTo>
                    <a:pt x="53297" y="163256"/>
                  </a:lnTo>
                  <a:lnTo>
                    <a:pt x="75857" y="151345"/>
                  </a:lnTo>
                  <a:lnTo>
                    <a:pt x="84836" y="143230"/>
                  </a:lnTo>
                  <a:lnTo>
                    <a:pt x="96694" y="122925"/>
                  </a:lnTo>
                  <a:lnTo>
                    <a:pt x="102905" y="100494"/>
                  </a:lnTo>
                  <a:lnTo>
                    <a:pt x="103314" y="78766"/>
                  </a:lnTo>
                  <a:lnTo>
                    <a:pt x="97381" y="59231"/>
                  </a:lnTo>
                  <a:lnTo>
                    <a:pt x="87688" y="43259"/>
                  </a:lnTo>
                  <a:lnTo>
                    <a:pt x="71742" y="31005"/>
                  </a:lnTo>
                  <a:lnTo>
                    <a:pt x="5834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645"/>
            <p:cNvSpPr/>
            <p:nvPr>
              <p:custDataLst>
                <p:tags r:id="rId58"/>
              </p:custDataLst>
            </p:nvPr>
          </p:nvSpPr>
          <p:spPr>
            <a:xfrm>
              <a:off x="1297530" y="3525472"/>
              <a:ext cx="210662" cy="368306"/>
            </a:xfrm>
            <a:custGeom>
              <a:avLst/>
              <a:gdLst/>
              <a:ahLst/>
              <a:cxnLst/>
              <a:rect l="0" t="0" r="0" b="0"/>
              <a:pathLst>
                <a:path w="210662" h="368306">
                  <a:moveTo>
                    <a:pt x="175670" y="17828"/>
                  </a:moveTo>
                  <a:lnTo>
                    <a:pt x="175670" y="17828"/>
                  </a:lnTo>
                  <a:lnTo>
                    <a:pt x="175670" y="14457"/>
                  </a:lnTo>
                  <a:lnTo>
                    <a:pt x="173788" y="10920"/>
                  </a:lnTo>
                  <a:lnTo>
                    <a:pt x="169895" y="6997"/>
                  </a:lnTo>
                  <a:lnTo>
                    <a:pt x="163461" y="2901"/>
                  </a:lnTo>
                  <a:lnTo>
                    <a:pt x="145163" y="0"/>
                  </a:lnTo>
                  <a:lnTo>
                    <a:pt x="121867" y="2511"/>
                  </a:lnTo>
                  <a:lnTo>
                    <a:pt x="105426" y="11491"/>
                  </a:lnTo>
                  <a:lnTo>
                    <a:pt x="59071" y="50416"/>
                  </a:lnTo>
                  <a:lnTo>
                    <a:pt x="33015" y="89729"/>
                  </a:lnTo>
                  <a:lnTo>
                    <a:pt x="18429" y="123161"/>
                  </a:lnTo>
                  <a:lnTo>
                    <a:pt x="8654" y="159188"/>
                  </a:lnTo>
                  <a:lnTo>
                    <a:pt x="2663" y="195660"/>
                  </a:lnTo>
                  <a:lnTo>
                    <a:pt x="0" y="230685"/>
                  </a:lnTo>
                  <a:lnTo>
                    <a:pt x="698" y="263185"/>
                  </a:lnTo>
                  <a:lnTo>
                    <a:pt x="8821" y="307367"/>
                  </a:lnTo>
                  <a:lnTo>
                    <a:pt x="30529" y="353480"/>
                  </a:lnTo>
                  <a:lnTo>
                    <a:pt x="37987" y="360129"/>
                  </a:lnTo>
                  <a:lnTo>
                    <a:pt x="55681" y="367518"/>
                  </a:lnTo>
                  <a:lnTo>
                    <a:pt x="82106" y="368305"/>
                  </a:lnTo>
                  <a:lnTo>
                    <a:pt x="111180" y="357329"/>
                  </a:lnTo>
                  <a:lnTo>
                    <a:pt x="147540" y="324517"/>
                  </a:lnTo>
                  <a:lnTo>
                    <a:pt x="187035" y="277007"/>
                  </a:lnTo>
                  <a:lnTo>
                    <a:pt x="202662" y="252521"/>
                  </a:lnTo>
                  <a:lnTo>
                    <a:pt x="210661" y="226130"/>
                  </a:lnTo>
                  <a:lnTo>
                    <a:pt x="207588" y="209699"/>
                  </a:lnTo>
                  <a:lnTo>
                    <a:pt x="207435" y="213916"/>
                  </a:lnTo>
                  <a:lnTo>
                    <a:pt x="205545" y="214339"/>
                  </a:lnTo>
                  <a:lnTo>
                    <a:pt x="204053" y="214452"/>
                  </a:lnTo>
                  <a:lnTo>
                    <a:pt x="160023" y="231258"/>
                  </a:lnTo>
                  <a:lnTo>
                    <a:pt x="120935" y="244280"/>
                  </a:lnTo>
                  <a:lnTo>
                    <a:pt x="112170" y="25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646"/>
            <p:cNvSpPr/>
            <p:nvPr>
              <p:custDataLst>
                <p:tags r:id="rId59"/>
              </p:custDataLst>
            </p:nvPr>
          </p:nvSpPr>
          <p:spPr>
            <a:xfrm>
              <a:off x="730250" y="2976480"/>
              <a:ext cx="8470901" cy="503321"/>
            </a:xfrm>
            <a:custGeom>
              <a:avLst/>
              <a:gdLst/>
              <a:ahLst/>
              <a:cxnLst/>
              <a:rect l="0" t="0" r="0" b="0"/>
              <a:pathLst>
                <a:path w="8470901" h="503321">
                  <a:moveTo>
                    <a:pt x="0" y="128670"/>
                  </a:moveTo>
                  <a:lnTo>
                    <a:pt x="0" y="128670"/>
                  </a:lnTo>
                  <a:lnTo>
                    <a:pt x="37037" y="130551"/>
                  </a:lnTo>
                  <a:lnTo>
                    <a:pt x="70789" y="133034"/>
                  </a:lnTo>
                  <a:lnTo>
                    <a:pt x="114012" y="134137"/>
                  </a:lnTo>
                  <a:lnTo>
                    <a:pt x="141624" y="134432"/>
                  </a:lnTo>
                  <a:lnTo>
                    <a:pt x="172733" y="134628"/>
                  </a:lnTo>
                  <a:lnTo>
                    <a:pt x="206172" y="134759"/>
                  </a:lnTo>
                  <a:lnTo>
                    <a:pt x="246809" y="134140"/>
                  </a:lnTo>
                  <a:lnTo>
                    <a:pt x="292245" y="133022"/>
                  </a:lnTo>
                  <a:lnTo>
                    <a:pt x="340880" y="131571"/>
                  </a:lnTo>
                  <a:lnTo>
                    <a:pt x="397998" y="129193"/>
                  </a:lnTo>
                  <a:lnTo>
                    <a:pt x="460771" y="126197"/>
                  </a:lnTo>
                  <a:lnTo>
                    <a:pt x="527314" y="122788"/>
                  </a:lnTo>
                  <a:lnTo>
                    <a:pt x="601309" y="118399"/>
                  </a:lnTo>
                  <a:lnTo>
                    <a:pt x="680273" y="113356"/>
                  </a:lnTo>
                  <a:lnTo>
                    <a:pt x="762548" y="107877"/>
                  </a:lnTo>
                  <a:lnTo>
                    <a:pt x="853382" y="101402"/>
                  </a:lnTo>
                  <a:lnTo>
                    <a:pt x="949921" y="94264"/>
                  </a:lnTo>
                  <a:lnTo>
                    <a:pt x="1050264" y="86683"/>
                  </a:lnTo>
                  <a:lnTo>
                    <a:pt x="1163726" y="78100"/>
                  </a:lnTo>
                  <a:lnTo>
                    <a:pt x="1285934" y="68851"/>
                  </a:lnTo>
                  <a:lnTo>
                    <a:pt x="1413973" y="59158"/>
                  </a:lnTo>
                  <a:lnTo>
                    <a:pt x="1551543" y="49873"/>
                  </a:lnTo>
                  <a:lnTo>
                    <a:pt x="1695468" y="40861"/>
                  </a:lnTo>
                  <a:lnTo>
                    <a:pt x="1843628" y="32031"/>
                  </a:lnTo>
                  <a:lnTo>
                    <a:pt x="2000258" y="24733"/>
                  </a:lnTo>
                  <a:lnTo>
                    <a:pt x="2162533" y="18456"/>
                  </a:lnTo>
                  <a:lnTo>
                    <a:pt x="2328572" y="12861"/>
                  </a:lnTo>
                  <a:lnTo>
                    <a:pt x="2506998" y="8425"/>
                  </a:lnTo>
                  <a:lnTo>
                    <a:pt x="2693682" y="4762"/>
                  </a:lnTo>
                  <a:lnTo>
                    <a:pt x="2885871" y="1615"/>
                  </a:lnTo>
                  <a:lnTo>
                    <a:pt x="3083847" y="222"/>
                  </a:lnTo>
                  <a:lnTo>
                    <a:pt x="3285682" y="0"/>
                  </a:lnTo>
                  <a:lnTo>
                    <a:pt x="3490089" y="556"/>
                  </a:lnTo>
                  <a:lnTo>
                    <a:pt x="3699031" y="3044"/>
                  </a:lnTo>
                  <a:lnTo>
                    <a:pt x="3910998" y="6819"/>
                  </a:lnTo>
                  <a:lnTo>
                    <a:pt x="4124982" y="11453"/>
                  </a:lnTo>
                  <a:lnTo>
                    <a:pt x="4347366" y="19481"/>
                  </a:lnTo>
                  <a:lnTo>
                    <a:pt x="4575349" y="29772"/>
                  </a:lnTo>
                  <a:lnTo>
                    <a:pt x="4807067" y="41571"/>
                  </a:lnTo>
                  <a:lnTo>
                    <a:pt x="5037039" y="55082"/>
                  </a:lnTo>
                  <a:lnTo>
                    <a:pt x="5265847" y="69733"/>
                  </a:lnTo>
                  <a:lnTo>
                    <a:pt x="5493881" y="85145"/>
                  </a:lnTo>
                  <a:lnTo>
                    <a:pt x="5717165" y="103887"/>
                  </a:lnTo>
                  <a:lnTo>
                    <a:pt x="5937283" y="124848"/>
                  </a:lnTo>
                  <a:lnTo>
                    <a:pt x="6155288" y="147289"/>
                  </a:lnTo>
                  <a:lnTo>
                    <a:pt x="6366242" y="171422"/>
                  </a:lnTo>
                  <a:lnTo>
                    <a:pt x="6572495" y="196682"/>
                  </a:lnTo>
                  <a:lnTo>
                    <a:pt x="6775613" y="222694"/>
                  </a:lnTo>
                  <a:lnTo>
                    <a:pt x="6970998" y="249914"/>
                  </a:lnTo>
                  <a:lnTo>
                    <a:pt x="7161226" y="277938"/>
                  </a:lnTo>
                  <a:lnTo>
                    <a:pt x="7348018" y="306499"/>
                  </a:lnTo>
                  <a:lnTo>
                    <a:pt x="7521933" y="334006"/>
                  </a:lnTo>
                  <a:lnTo>
                    <a:pt x="7687266" y="360810"/>
                  </a:lnTo>
                  <a:lnTo>
                    <a:pt x="7846878" y="387146"/>
                  </a:lnTo>
                  <a:lnTo>
                    <a:pt x="7987150" y="411760"/>
                  </a:lnTo>
                  <a:lnTo>
                    <a:pt x="8114533" y="435225"/>
                  </a:lnTo>
                  <a:lnTo>
                    <a:pt x="8233323" y="457923"/>
                  </a:lnTo>
                  <a:lnTo>
                    <a:pt x="8312515" y="473056"/>
                  </a:lnTo>
                  <a:lnTo>
                    <a:pt x="8470900" y="50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306"/>
          <p:cNvGrpSpPr/>
          <p:nvPr/>
        </p:nvGrpSpPr>
        <p:grpSpPr>
          <a:xfrm>
            <a:off x="9869665" y="3837165"/>
            <a:ext cx="214136" cy="252236"/>
            <a:chOff x="9869665" y="3837165"/>
            <a:chExt cx="214136" cy="252236"/>
          </a:xfrm>
        </p:grpSpPr>
        <p:sp>
          <p:nvSpPr>
            <p:cNvPr id="306" name="SMARTInkShape-1647"/>
            <p:cNvSpPr/>
            <p:nvPr>
              <p:custDataLst>
                <p:tags r:id="rId23"/>
              </p:custDataLst>
            </p:nvPr>
          </p:nvSpPr>
          <p:spPr>
            <a:xfrm>
              <a:off x="9869665" y="3962400"/>
              <a:ext cx="214136" cy="1"/>
            </a:xfrm>
            <a:custGeom>
              <a:avLst/>
              <a:gdLst/>
              <a:ahLst/>
              <a:cxnLst/>
              <a:rect l="0" t="0" r="0" b="0"/>
              <a:pathLst>
                <a:path w="2141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3793" y="0"/>
                  </a:lnTo>
                  <a:lnTo>
                    <a:pt x="91225" y="0"/>
                  </a:lnTo>
                  <a:lnTo>
                    <a:pt x="127053" y="0"/>
                  </a:lnTo>
                  <a:lnTo>
                    <a:pt x="162262" y="0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648"/>
            <p:cNvSpPr/>
            <p:nvPr>
              <p:custDataLst>
                <p:tags r:id="rId24"/>
              </p:custDataLst>
            </p:nvPr>
          </p:nvSpPr>
          <p:spPr>
            <a:xfrm>
              <a:off x="9975850" y="3837165"/>
              <a:ext cx="21814" cy="252236"/>
            </a:xfrm>
            <a:custGeom>
              <a:avLst/>
              <a:gdLst/>
              <a:ahLst/>
              <a:cxnLst/>
              <a:rect l="0" t="0" r="0" b="0"/>
              <a:pathLst>
                <a:path w="21814" h="252236">
                  <a:moveTo>
                    <a:pt x="19050" y="10935"/>
                  </a:moveTo>
                  <a:lnTo>
                    <a:pt x="19050" y="10935"/>
                  </a:lnTo>
                  <a:lnTo>
                    <a:pt x="13583" y="0"/>
                  </a:lnTo>
                  <a:lnTo>
                    <a:pt x="13288" y="117"/>
                  </a:lnTo>
                  <a:lnTo>
                    <a:pt x="12963" y="2129"/>
                  </a:lnTo>
                  <a:lnTo>
                    <a:pt x="19641" y="44443"/>
                  </a:lnTo>
                  <a:lnTo>
                    <a:pt x="21813" y="91419"/>
                  </a:lnTo>
                  <a:lnTo>
                    <a:pt x="18161" y="127844"/>
                  </a:lnTo>
                  <a:lnTo>
                    <a:pt x="9482" y="167553"/>
                  </a:lnTo>
                  <a:lnTo>
                    <a:pt x="4214" y="203074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307"/>
          <p:cNvGrpSpPr/>
          <p:nvPr/>
        </p:nvGrpSpPr>
        <p:grpSpPr>
          <a:xfrm>
            <a:off x="10347238" y="3629145"/>
            <a:ext cx="266390" cy="621750"/>
            <a:chOff x="10347238" y="3629145"/>
            <a:chExt cx="266390" cy="621750"/>
          </a:xfrm>
        </p:grpSpPr>
        <p:sp>
          <p:nvSpPr>
            <p:cNvPr id="309" name="SMARTInkShape-1649"/>
            <p:cNvSpPr/>
            <p:nvPr>
              <p:custDataLst>
                <p:tags r:id="rId20"/>
              </p:custDataLst>
            </p:nvPr>
          </p:nvSpPr>
          <p:spPr>
            <a:xfrm>
              <a:off x="10430359" y="3629145"/>
              <a:ext cx="142392" cy="94967"/>
            </a:xfrm>
            <a:custGeom>
              <a:avLst/>
              <a:gdLst/>
              <a:ahLst/>
              <a:cxnLst/>
              <a:rect l="0" t="0" r="0" b="0"/>
              <a:pathLst>
                <a:path w="142392" h="94967">
                  <a:moveTo>
                    <a:pt x="15391" y="28455"/>
                  </a:moveTo>
                  <a:lnTo>
                    <a:pt x="15391" y="28455"/>
                  </a:lnTo>
                  <a:lnTo>
                    <a:pt x="18761" y="28455"/>
                  </a:lnTo>
                  <a:lnTo>
                    <a:pt x="22298" y="30336"/>
                  </a:lnTo>
                  <a:lnTo>
                    <a:pt x="24230" y="31826"/>
                  </a:lnTo>
                  <a:lnTo>
                    <a:pt x="24811" y="34936"/>
                  </a:lnTo>
                  <a:lnTo>
                    <a:pt x="23574" y="44035"/>
                  </a:lnTo>
                  <a:lnTo>
                    <a:pt x="5256" y="89418"/>
                  </a:lnTo>
                  <a:lnTo>
                    <a:pt x="773" y="94356"/>
                  </a:lnTo>
                  <a:lnTo>
                    <a:pt x="0" y="94966"/>
                  </a:lnTo>
                  <a:lnTo>
                    <a:pt x="23592" y="53390"/>
                  </a:lnTo>
                  <a:lnTo>
                    <a:pt x="48708" y="13385"/>
                  </a:lnTo>
                  <a:lnTo>
                    <a:pt x="59832" y="4118"/>
                  </a:lnTo>
                  <a:lnTo>
                    <a:pt x="69480" y="0"/>
                  </a:lnTo>
                  <a:lnTo>
                    <a:pt x="74733" y="1724"/>
                  </a:lnTo>
                  <a:lnTo>
                    <a:pt x="92241" y="17634"/>
                  </a:lnTo>
                  <a:lnTo>
                    <a:pt x="131995" y="60425"/>
                  </a:lnTo>
                  <a:lnTo>
                    <a:pt x="142391" y="9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650"/>
            <p:cNvSpPr/>
            <p:nvPr>
              <p:custDataLst>
                <p:tags r:id="rId21"/>
              </p:custDataLst>
            </p:nvPr>
          </p:nvSpPr>
          <p:spPr>
            <a:xfrm>
              <a:off x="10347238" y="3819517"/>
              <a:ext cx="168854" cy="431378"/>
            </a:xfrm>
            <a:custGeom>
              <a:avLst/>
              <a:gdLst/>
              <a:ahLst/>
              <a:cxnLst/>
              <a:rect l="0" t="0" r="0" b="0"/>
              <a:pathLst>
                <a:path w="168854" h="431378">
                  <a:moveTo>
                    <a:pt x="28662" y="168283"/>
                  </a:moveTo>
                  <a:lnTo>
                    <a:pt x="28662" y="168283"/>
                  </a:lnTo>
                  <a:lnTo>
                    <a:pt x="26781" y="212542"/>
                  </a:lnTo>
                  <a:lnTo>
                    <a:pt x="21755" y="256419"/>
                  </a:lnTo>
                  <a:lnTo>
                    <a:pt x="17831" y="291416"/>
                  </a:lnTo>
                  <a:lnTo>
                    <a:pt x="13735" y="328137"/>
                  </a:lnTo>
                  <a:lnTo>
                    <a:pt x="9565" y="363742"/>
                  </a:lnTo>
                  <a:lnTo>
                    <a:pt x="5129" y="407995"/>
                  </a:lnTo>
                  <a:lnTo>
                    <a:pt x="3631" y="431377"/>
                  </a:lnTo>
                  <a:lnTo>
                    <a:pt x="0" y="420430"/>
                  </a:lnTo>
                  <a:lnTo>
                    <a:pt x="1198" y="382458"/>
                  </a:lnTo>
                  <a:lnTo>
                    <a:pt x="4226" y="341319"/>
                  </a:lnTo>
                  <a:lnTo>
                    <a:pt x="6022" y="317506"/>
                  </a:lnTo>
                  <a:lnTo>
                    <a:pt x="7218" y="291048"/>
                  </a:lnTo>
                  <a:lnTo>
                    <a:pt x="8016" y="262827"/>
                  </a:lnTo>
                  <a:lnTo>
                    <a:pt x="8548" y="233429"/>
                  </a:lnTo>
                  <a:lnTo>
                    <a:pt x="11019" y="203247"/>
                  </a:lnTo>
                  <a:lnTo>
                    <a:pt x="14784" y="172542"/>
                  </a:lnTo>
                  <a:lnTo>
                    <a:pt x="19408" y="141489"/>
                  </a:lnTo>
                  <a:lnTo>
                    <a:pt x="24610" y="115142"/>
                  </a:lnTo>
                  <a:lnTo>
                    <a:pt x="36033" y="70817"/>
                  </a:lnTo>
                  <a:lnTo>
                    <a:pt x="54365" y="24241"/>
                  </a:lnTo>
                  <a:lnTo>
                    <a:pt x="70659" y="7133"/>
                  </a:lnTo>
                  <a:lnTo>
                    <a:pt x="79943" y="1583"/>
                  </a:lnTo>
                  <a:lnTo>
                    <a:pt x="88955" y="0"/>
                  </a:lnTo>
                  <a:lnTo>
                    <a:pt x="106494" y="3885"/>
                  </a:lnTo>
                  <a:lnTo>
                    <a:pt x="113710" y="10707"/>
                  </a:lnTo>
                  <a:lnTo>
                    <a:pt x="125493" y="31456"/>
                  </a:lnTo>
                  <a:lnTo>
                    <a:pt x="129788" y="55260"/>
                  </a:lnTo>
                  <a:lnTo>
                    <a:pt x="128238" y="92462"/>
                  </a:lnTo>
                  <a:lnTo>
                    <a:pt x="123719" y="116945"/>
                  </a:lnTo>
                  <a:lnTo>
                    <a:pt x="101125" y="164016"/>
                  </a:lnTo>
                  <a:lnTo>
                    <a:pt x="100255" y="165439"/>
                  </a:lnTo>
                  <a:lnTo>
                    <a:pt x="100379" y="166387"/>
                  </a:lnTo>
                  <a:lnTo>
                    <a:pt x="101168" y="167019"/>
                  </a:lnTo>
                  <a:lnTo>
                    <a:pt x="105647" y="167908"/>
                  </a:lnTo>
                  <a:lnTo>
                    <a:pt x="125688" y="169645"/>
                  </a:lnTo>
                  <a:lnTo>
                    <a:pt x="155895" y="185952"/>
                  </a:lnTo>
                  <a:lnTo>
                    <a:pt x="164703" y="195892"/>
                  </a:lnTo>
                  <a:lnTo>
                    <a:pt x="168042" y="201505"/>
                  </a:lnTo>
                  <a:lnTo>
                    <a:pt x="168853" y="208070"/>
                  </a:lnTo>
                  <a:lnTo>
                    <a:pt x="165993" y="222891"/>
                  </a:lnTo>
                  <a:lnTo>
                    <a:pt x="153078" y="247100"/>
                  </a:lnTo>
                  <a:lnTo>
                    <a:pt x="139932" y="258111"/>
                  </a:lnTo>
                  <a:lnTo>
                    <a:pt x="108497" y="270929"/>
                  </a:lnTo>
                  <a:lnTo>
                    <a:pt x="101640" y="271286"/>
                  </a:lnTo>
                  <a:lnTo>
                    <a:pt x="90261" y="267919"/>
                  </a:lnTo>
                  <a:lnTo>
                    <a:pt x="88778" y="264340"/>
                  </a:lnTo>
                  <a:lnTo>
                    <a:pt x="89907" y="259838"/>
                  </a:lnTo>
                  <a:lnTo>
                    <a:pt x="98512" y="24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51"/>
            <p:cNvSpPr/>
            <p:nvPr>
              <p:custDataLst>
                <p:tags r:id="rId22"/>
              </p:custDataLst>
            </p:nvPr>
          </p:nvSpPr>
          <p:spPr>
            <a:xfrm>
              <a:off x="10598150" y="4057650"/>
              <a:ext cx="15478" cy="88901"/>
            </a:xfrm>
            <a:custGeom>
              <a:avLst/>
              <a:gdLst/>
              <a:ahLst/>
              <a:cxnLst/>
              <a:rect l="0" t="0" r="0" b="0"/>
              <a:pathLst>
                <a:path w="15478" h="889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5" y="8789"/>
                  </a:lnTo>
                  <a:lnTo>
                    <a:pt x="15477" y="33613"/>
                  </a:lnTo>
                  <a:lnTo>
                    <a:pt x="2973" y="7796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308"/>
          <p:cNvGrpSpPr/>
          <p:nvPr/>
        </p:nvGrpSpPr>
        <p:grpSpPr>
          <a:xfrm>
            <a:off x="10915650" y="3886200"/>
            <a:ext cx="215901" cy="228601"/>
            <a:chOff x="10915650" y="3886200"/>
            <a:chExt cx="215901" cy="228601"/>
          </a:xfrm>
        </p:grpSpPr>
        <p:sp>
          <p:nvSpPr>
            <p:cNvPr id="313" name="SMARTInkShape-1652"/>
            <p:cNvSpPr/>
            <p:nvPr>
              <p:custDataLst>
                <p:tags r:id="rId18"/>
              </p:custDataLst>
            </p:nvPr>
          </p:nvSpPr>
          <p:spPr>
            <a:xfrm>
              <a:off x="10934700" y="3886200"/>
              <a:ext cx="196851" cy="228601"/>
            </a:xfrm>
            <a:custGeom>
              <a:avLst/>
              <a:gdLst/>
              <a:ahLst/>
              <a:cxnLst/>
              <a:rect l="0" t="0" r="0" b="0"/>
              <a:pathLst>
                <a:path w="196851" h="228601">
                  <a:moveTo>
                    <a:pt x="196850" y="0"/>
                  </a:moveTo>
                  <a:lnTo>
                    <a:pt x="196850" y="0"/>
                  </a:lnTo>
                  <a:lnTo>
                    <a:pt x="186737" y="0"/>
                  </a:lnTo>
                  <a:lnTo>
                    <a:pt x="170336" y="6742"/>
                  </a:lnTo>
                  <a:lnTo>
                    <a:pt x="129917" y="40399"/>
                  </a:lnTo>
                  <a:lnTo>
                    <a:pt x="103367" y="73223"/>
                  </a:lnTo>
                  <a:lnTo>
                    <a:pt x="76985" y="111330"/>
                  </a:lnTo>
                  <a:lnTo>
                    <a:pt x="51150" y="151080"/>
                  </a:lnTo>
                  <a:lnTo>
                    <a:pt x="25555" y="18991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653"/>
            <p:cNvSpPr/>
            <p:nvPr>
              <p:custDataLst>
                <p:tags r:id="rId19"/>
              </p:custDataLst>
            </p:nvPr>
          </p:nvSpPr>
          <p:spPr>
            <a:xfrm>
              <a:off x="10915650" y="3901592"/>
              <a:ext cx="120651" cy="187809"/>
            </a:xfrm>
            <a:custGeom>
              <a:avLst/>
              <a:gdLst/>
              <a:ahLst/>
              <a:cxnLst/>
              <a:rect l="0" t="0" r="0" b="0"/>
              <a:pathLst>
                <a:path w="120651" h="187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35975" y="45569"/>
                  </a:lnTo>
                  <a:lnTo>
                    <a:pt x="63262" y="84358"/>
                  </a:lnTo>
                  <a:lnTo>
                    <a:pt x="86949" y="127131"/>
                  </a:lnTo>
                  <a:lnTo>
                    <a:pt x="111798" y="172164"/>
                  </a:lnTo>
                  <a:lnTo>
                    <a:pt x="12065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309"/>
          <p:cNvGrpSpPr/>
          <p:nvPr/>
        </p:nvGrpSpPr>
        <p:grpSpPr>
          <a:xfrm>
            <a:off x="9283963" y="4365649"/>
            <a:ext cx="1218938" cy="557424"/>
            <a:chOff x="9283963" y="4365649"/>
            <a:chExt cx="1218938" cy="557424"/>
          </a:xfrm>
        </p:grpSpPr>
        <p:sp>
          <p:nvSpPr>
            <p:cNvPr id="316" name="SMARTInkShape-1654"/>
            <p:cNvSpPr/>
            <p:nvPr>
              <p:custDataLst>
                <p:tags r:id="rId6"/>
              </p:custDataLst>
            </p:nvPr>
          </p:nvSpPr>
          <p:spPr>
            <a:xfrm>
              <a:off x="9283963" y="4365649"/>
              <a:ext cx="501388" cy="79070"/>
            </a:xfrm>
            <a:custGeom>
              <a:avLst/>
              <a:gdLst/>
              <a:ahLst/>
              <a:cxnLst/>
              <a:rect l="0" t="0" r="0" b="0"/>
              <a:pathLst>
                <a:path w="501388" h="79070">
                  <a:moveTo>
                    <a:pt x="6087" y="66651"/>
                  </a:moveTo>
                  <a:lnTo>
                    <a:pt x="6087" y="66651"/>
                  </a:lnTo>
                  <a:lnTo>
                    <a:pt x="620" y="25830"/>
                  </a:lnTo>
                  <a:lnTo>
                    <a:pt x="0" y="7598"/>
                  </a:lnTo>
                  <a:lnTo>
                    <a:pt x="1322" y="3999"/>
                  </a:lnTo>
                  <a:lnTo>
                    <a:pt x="3616" y="1600"/>
                  </a:lnTo>
                  <a:lnTo>
                    <a:pt x="6556" y="0"/>
                  </a:lnTo>
                  <a:lnTo>
                    <a:pt x="10632" y="1050"/>
                  </a:lnTo>
                  <a:lnTo>
                    <a:pt x="36148" y="21708"/>
                  </a:lnTo>
                  <a:lnTo>
                    <a:pt x="78111" y="55970"/>
                  </a:lnTo>
                  <a:lnTo>
                    <a:pt x="118052" y="74696"/>
                  </a:lnTo>
                  <a:lnTo>
                    <a:pt x="157795" y="79069"/>
                  </a:lnTo>
                  <a:lnTo>
                    <a:pt x="204318" y="72406"/>
                  </a:lnTo>
                  <a:lnTo>
                    <a:pt x="228610" y="67788"/>
                  </a:lnTo>
                  <a:lnTo>
                    <a:pt x="271405" y="61648"/>
                  </a:lnTo>
                  <a:lnTo>
                    <a:pt x="310765" y="54720"/>
                  </a:lnTo>
                  <a:lnTo>
                    <a:pt x="356511" y="53265"/>
                  </a:lnTo>
                  <a:lnTo>
                    <a:pt x="398609" y="42416"/>
                  </a:lnTo>
                  <a:lnTo>
                    <a:pt x="443498" y="27284"/>
                  </a:lnTo>
                  <a:lnTo>
                    <a:pt x="488065" y="22647"/>
                  </a:lnTo>
                  <a:lnTo>
                    <a:pt x="501387" y="22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55"/>
            <p:cNvSpPr/>
            <p:nvPr>
              <p:custDataLst>
                <p:tags r:id="rId7"/>
              </p:custDataLst>
            </p:nvPr>
          </p:nvSpPr>
          <p:spPr>
            <a:xfrm>
              <a:off x="10335979" y="4603750"/>
              <a:ext cx="166922" cy="6351"/>
            </a:xfrm>
            <a:custGeom>
              <a:avLst/>
              <a:gdLst/>
              <a:ahLst/>
              <a:cxnLst/>
              <a:rect l="0" t="0" r="0" b="0"/>
              <a:pathLst>
                <a:path w="166922" h="635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39961" y="5026"/>
                  </a:lnTo>
                  <a:lnTo>
                    <a:pt x="79915" y="5958"/>
                  </a:lnTo>
                  <a:lnTo>
                    <a:pt x="123032" y="6234"/>
                  </a:lnTo>
                  <a:lnTo>
                    <a:pt x="1669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656"/>
            <p:cNvSpPr/>
            <p:nvPr>
              <p:custDataLst>
                <p:tags r:id="rId8"/>
              </p:custDataLst>
            </p:nvPr>
          </p:nvSpPr>
          <p:spPr>
            <a:xfrm>
              <a:off x="9378950" y="4576775"/>
              <a:ext cx="12701" cy="26976"/>
            </a:xfrm>
            <a:custGeom>
              <a:avLst/>
              <a:gdLst/>
              <a:ahLst/>
              <a:cxnLst/>
              <a:rect l="0" t="0" r="0" b="0"/>
              <a:pathLst>
                <a:path w="12701" h="26976">
                  <a:moveTo>
                    <a:pt x="0" y="26975"/>
                  </a:moveTo>
                  <a:lnTo>
                    <a:pt x="0" y="26975"/>
                  </a:lnTo>
                  <a:lnTo>
                    <a:pt x="5467" y="1734"/>
                  </a:lnTo>
                  <a:lnTo>
                    <a:pt x="6468" y="270"/>
                  </a:lnTo>
                  <a:lnTo>
                    <a:pt x="7841" y="0"/>
                  </a:lnTo>
                  <a:lnTo>
                    <a:pt x="1270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657"/>
            <p:cNvSpPr/>
            <p:nvPr>
              <p:custDataLst>
                <p:tags r:id="rId9"/>
              </p:custDataLst>
            </p:nvPr>
          </p:nvSpPr>
          <p:spPr>
            <a:xfrm>
              <a:off x="9372600" y="4679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5" y="6479"/>
                  </a:lnTo>
                  <a:lnTo>
                    <a:pt x="4859" y="5173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658"/>
            <p:cNvSpPr/>
            <p:nvPr>
              <p:custDataLst>
                <p:tags r:id="rId10"/>
              </p:custDataLst>
            </p:nvPr>
          </p:nvSpPr>
          <p:spPr>
            <a:xfrm>
              <a:off x="9597506" y="4483983"/>
              <a:ext cx="48145" cy="318879"/>
            </a:xfrm>
            <a:custGeom>
              <a:avLst/>
              <a:gdLst/>
              <a:ahLst/>
              <a:cxnLst/>
              <a:rect l="0" t="0" r="0" b="0"/>
              <a:pathLst>
                <a:path w="48145" h="318879">
                  <a:moveTo>
                    <a:pt x="48144" y="5467"/>
                  </a:moveTo>
                  <a:lnTo>
                    <a:pt x="48144" y="5467"/>
                  </a:lnTo>
                  <a:lnTo>
                    <a:pt x="48144" y="0"/>
                  </a:lnTo>
                  <a:lnTo>
                    <a:pt x="44381" y="36271"/>
                  </a:lnTo>
                  <a:lnTo>
                    <a:pt x="38005" y="68546"/>
                  </a:lnTo>
                  <a:lnTo>
                    <a:pt x="30467" y="106410"/>
                  </a:lnTo>
                  <a:lnTo>
                    <a:pt x="20533" y="148638"/>
                  </a:lnTo>
                  <a:lnTo>
                    <a:pt x="10472" y="192570"/>
                  </a:lnTo>
                  <a:lnTo>
                    <a:pt x="3648" y="235615"/>
                  </a:lnTo>
                  <a:lnTo>
                    <a:pt x="147" y="270738"/>
                  </a:lnTo>
                  <a:lnTo>
                    <a:pt x="0" y="297638"/>
                  </a:lnTo>
                  <a:lnTo>
                    <a:pt x="4639" y="314297"/>
                  </a:lnTo>
                  <a:lnTo>
                    <a:pt x="7852" y="317893"/>
                  </a:lnTo>
                  <a:lnTo>
                    <a:pt x="11405" y="318878"/>
                  </a:lnTo>
                  <a:lnTo>
                    <a:pt x="22744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659"/>
            <p:cNvSpPr/>
            <p:nvPr>
              <p:custDataLst>
                <p:tags r:id="rId11"/>
              </p:custDataLst>
            </p:nvPr>
          </p:nvSpPr>
          <p:spPr>
            <a:xfrm>
              <a:off x="9683750" y="4639595"/>
              <a:ext cx="82551" cy="135606"/>
            </a:xfrm>
            <a:custGeom>
              <a:avLst/>
              <a:gdLst/>
              <a:ahLst/>
              <a:cxnLst/>
              <a:rect l="0" t="0" r="0" b="0"/>
              <a:pathLst>
                <a:path w="82551" h="135606">
                  <a:moveTo>
                    <a:pt x="0" y="27655"/>
                  </a:moveTo>
                  <a:lnTo>
                    <a:pt x="0" y="27655"/>
                  </a:lnTo>
                  <a:lnTo>
                    <a:pt x="44138" y="26949"/>
                  </a:lnTo>
                  <a:lnTo>
                    <a:pt x="53954" y="24284"/>
                  </a:lnTo>
                  <a:lnTo>
                    <a:pt x="59256" y="20747"/>
                  </a:lnTo>
                  <a:lnTo>
                    <a:pt x="66032" y="9357"/>
                  </a:lnTo>
                  <a:lnTo>
                    <a:pt x="65894" y="6284"/>
                  </a:lnTo>
                  <a:lnTo>
                    <a:pt x="64391" y="3531"/>
                  </a:lnTo>
                  <a:lnTo>
                    <a:pt x="61977" y="988"/>
                  </a:lnTo>
                  <a:lnTo>
                    <a:pt x="58957" y="0"/>
                  </a:lnTo>
                  <a:lnTo>
                    <a:pt x="51838" y="782"/>
                  </a:lnTo>
                  <a:lnTo>
                    <a:pt x="33155" y="11932"/>
                  </a:lnTo>
                  <a:lnTo>
                    <a:pt x="16487" y="32012"/>
                  </a:lnTo>
                  <a:lnTo>
                    <a:pt x="2611" y="62577"/>
                  </a:lnTo>
                  <a:lnTo>
                    <a:pt x="1396" y="82452"/>
                  </a:lnTo>
                  <a:lnTo>
                    <a:pt x="3047" y="91703"/>
                  </a:lnTo>
                  <a:lnTo>
                    <a:pt x="12409" y="107626"/>
                  </a:lnTo>
                  <a:lnTo>
                    <a:pt x="33545" y="126609"/>
                  </a:lnTo>
                  <a:lnTo>
                    <a:pt x="41414" y="131725"/>
                  </a:lnTo>
                  <a:lnTo>
                    <a:pt x="57681" y="135526"/>
                  </a:lnTo>
                  <a:lnTo>
                    <a:pt x="82550" y="135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660"/>
            <p:cNvSpPr/>
            <p:nvPr>
              <p:custDataLst>
                <p:tags r:id="rId12"/>
              </p:custDataLst>
            </p:nvPr>
          </p:nvSpPr>
          <p:spPr>
            <a:xfrm>
              <a:off x="9564767" y="4641850"/>
              <a:ext cx="61834" cy="12701"/>
            </a:xfrm>
            <a:custGeom>
              <a:avLst/>
              <a:gdLst/>
              <a:ahLst/>
              <a:cxnLst/>
              <a:rect l="0" t="0" r="0" b="0"/>
              <a:pathLst>
                <a:path w="61834" h="1270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150" y="705"/>
                  </a:lnTo>
                  <a:lnTo>
                    <a:pt x="2199" y="3371"/>
                  </a:lnTo>
                  <a:lnTo>
                    <a:pt x="45284" y="9459"/>
                  </a:lnTo>
                  <a:lnTo>
                    <a:pt x="6183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661"/>
            <p:cNvSpPr/>
            <p:nvPr>
              <p:custDataLst>
                <p:tags r:id="rId13"/>
              </p:custDataLst>
            </p:nvPr>
          </p:nvSpPr>
          <p:spPr>
            <a:xfrm>
              <a:off x="9823972" y="4603750"/>
              <a:ext cx="113779" cy="148973"/>
            </a:xfrm>
            <a:custGeom>
              <a:avLst/>
              <a:gdLst/>
              <a:ahLst/>
              <a:cxnLst/>
              <a:rect l="0" t="0" r="0" b="0"/>
              <a:pathLst>
                <a:path w="113779" h="148973">
                  <a:moveTo>
                    <a:pt x="12178" y="19050"/>
                  </a:moveTo>
                  <a:lnTo>
                    <a:pt x="12178" y="19050"/>
                  </a:lnTo>
                  <a:lnTo>
                    <a:pt x="0" y="784"/>
                  </a:lnTo>
                  <a:lnTo>
                    <a:pt x="10426" y="12410"/>
                  </a:lnTo>
                  <a:lnTo>
                    <a:pt x="34812" y="56389"/>
                  </a:lnTo>
                  <a:lnTo>
                    <a:pt x="46491" y="101293"/>
                  </a:lnTo>
                  <a:lnTo>
                    <a:pt x="48595" y="120748"/>
                  </a:lnTo>
                  <a:lnTo>
                    <a:pt x="45766" y="135040"/>
                  </a:lnTo>
                  <a:lnTo>
                    <a:pt x="40512" y="144685"/>
                  </a:lnTo>
                  <a:lnTo>
                    <a:pt x="35825" y="148972"/>
                  </a:lnTo>
                  <a:lnTo>
                    <a:pt x="33587" y="147998"/>
                  </a:lnTo>
                  <a:lnTo>
                    <a:pt x="29216" y="141271"/>
                  </a:lnTo>
                  <a:lnTo>
                    <a:pt x="26164" y="122213"/>
                  </a:lnTo>
                  <a:lnTo>
                    <a:pt x="32001" y="88579"/>
                  </a:lnTo>
                  <a:lnTo>
                    <a:pt x="52781" y="50705"/>
                  </a:lnTo>
                  <a:lnTo>
                    <a:pt x="74539" y="22785"/>
                  </a:lnTo>
                  <a:lnTo>
                    <a:pt x="89752" y="11773"/>
                  </a:lnTo>
                  <a:lnTo>
                    <a:pt x="113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662"/>
            <p:cNvSpPr/>
            <p:nvPr>
              <p:custDataLst>
                <p:tags r:id="rId14"/>
              </p:custDataLst>
            </p:nvPr>
          </p:nvSpPr>
          <p:spPr>
            <a:xfrm>
              <a:off x="9930067" y="4610100"/>
              <a:ext cx="64834" cy="158751"/>
            </a:xfrm>
            <a:custGeom>
              <a:avLst/>
              <a:gdLst/>
              <a:ahLst/>
              <a:cxnLst/>
              <a:rect l="0" t="0" r="0" b="0"/>
              <a:pathLst>
                <a:path w="64834" h="158751">
                  <a:moveTo>
                    <a:pt x="64833" y="0"/>
                  </a:moveTo>
                  <a:lnTo>
                    <a:pt x="64833" y="0"/>
                  </a:lnTo>
                  <a:lnTo>
                    <a:pt x="52624" y="0"/>
                  </a:lnTo>
                  <a:lnTo>
                    <a:pt x="43181" y="5645"/>
                  </a:lnTo>
                  <a:lnTo>
                    <a:pt x="32630" y="15914"/>
                  </a:lnTo>
                  <a:lnTo>
                    <a:pt x="14362" y="49266"/>
                  </a:lnTo>
                  <a:lnTo>
                    <a:pt x="536" y="92830"/>
                  </a:lnTo>
                  <a:lnTo>
                    <a:pt x="0" y="121422"/>
                  </a:lnTo>
                  <a:lnTo>
                    <a:pt x="6385" y="135339"/>
                  </a:lnTo>
                  <a:lnTo>
                    <a:pt x="16278" y="145523"/>
                  </a:lnTo>
                  <a:lnTo>
                    <a:pt x="3943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663"/>
            <p:cNvSpPr/>
            <p:nvPr>
              <p:custDataLst>
                <p:tags r:id="rId15"/>
              </p:custDataLst>
            </p:nvPr>
          </p:nvSpPr>
          <p:spPr>
            <a:xfrm>
              <a:off x="10064635" y="4626628"/>
              <a:ext cx="237028" cy="296445"/>
            </a:xfrm>
            <a:custGeom>
              <a:avLst/>
              <a:gdLst/>
              <a:ahLst/>
              <a:cxnLst/>
              <a:rect l="0" t="0" r="0" b="0"/>
              <a:pathLst>
                <a:path w="237028" h="296445">
                  <a:moveTo>
                    <a:pt x="6465" y="53322"/>
                  </a:moveTo>
                  <a:lnTo>
                    <a:pt x="6465" y="53322"/>
                  </a:lnTo>
                  <a:lnTo>
                    <a:pt x="6465" y="49951"/>
                  </a:lnTo>
                  <a:lnTo>
                    <a:pt x="5760" y="49664"/>
                  </a:lnTo>
                  <a:lnTo>
                    <a:pt x="998" y="52701"/>
                  </a:lnTo>
                  <a:lnTo>
                    <a:pt x="7118" y="56509"/>
                  </a:lnTo>
                  <a:lnTo>
                    <a:pt x="21240" y="62106"/>
                  </a:lnTo>
                  <a:lnTo>
                    <a:pt x="30906" y="62400"/>
                  </a:lnTo>
                  <a:lnTo>
                    <a:pt x="35459" y="61490"/>
                  </a:lnTo>
                  <a:lnTo>
                    <a:pt x="48610" y="53469"/>
                  </a:lnTo>
                  <a:lnTo>
                    <a:pt x="58071" y="42155"/>
                  </a:lnTo>
                  <a:lnTo>
                    <a:pt x="61152" y="32131"/>
                  </a:lnTo>
                  <a:lnTo>
                    <a:pt x="61972" y="26495"/>
                  </a:lnTo>
                  <a:lnTo>
                    <a:pt x="61107" y="22031"/>
                  </a:lnTo>
                  <a:lnTo>
                    <a:pt x="56387" y="15191"/>
                  </a:lnTo>
                  <a:lnTo>
                    <a:pt x="51742" y="13790"/>
                  </a:lnTo>
                  <a:lnTo>
                    <a:pt x="39051" y="14115"/>
                  </a:lnTo>
                  <a:lnTo>
                    <a:pt x="19413" y="21636"/>
                  </a:lnTo>
                  <a:lnTo>
                    <a:pt x="8458" y="34535"/>
                  </a:lnTo>
                  <a:lnTo>
                    <a:pt x="3560" y="42914"/>
                  </a:lnTo>
                  <a:lnTo>
                    <a:pt x="0" y="59750"/>
                  </a:lnTo>
                  <a:lnTo>
                    <a:pt x="38" y="68190"/>
                  </a:lnTo>
                  <a:lnTo>
                    <a:pt x="5725" y="85095"/>
                  </a:lnTo>
                  <a:lnTo>
                    <a:pt x="15308" y="100604"/>
                  </a:lnTo>
                  <a:lnTo>
                    <a:pt x="26623" y="112201"/>
                  </a:lnTo>
                  <a:lnTo>
                    <a:pt x="48264" y="123293"/>
                  </a:lnTo>
                  <a:lnTo>
                    <a:pt x="56202" y="123251"/>
                  </a:lnTo>
                  <a:lnTo>
                    <a:pt x="72549" y="117563"/>
                  </a:lnTo>
                  <a:lnTo>
                    <a:pt x="104627" y="96664"/>
                  </a:lnTo>
                  <a:lnTo>
                    <a:pt x="130616" y="65876"/>
                  </a:lnTo>
                  <a:lnTo>
                    <a:pt x="133846" y="58901"/>
                  </a:lnTo>
                  <a:lnTo>
                    <a:pt x="133719" y="57042"/>
                  </a:lnTo>
                  <a:lnTo>
                    <a:pt x="132222" y="57918"/>
                  </a:lnTo>
                  <a:lnTo>
                    <a:pt x="126796" y="64537"/>
                  </a:lnTo>
                  <a:lnTo>
                    <a:pt x="112769" y="102733"/>
                  </a:lnTo>
                  <a:lnTo>
                    <a:pt x="99345" y="141105"/>
                  </a:lnTo>
                  <a:lnTo>
                    <a:pt x="88665" y="172770"/>
                  </a:lnTo>
                  <a:lnTo>
                    <a:pt x="79219" y="208009"/>
                  </a:lnTo>
                  <a:lnTo>
                    <a:pt x="72195" y="241076"/>
                  </a:lnTo>
                  <a:lnTo>
                    <a:pt x="65309" y="285691"/>
                  </a:lnTo>
                  <a:lnTo>
                    <a:pt x="66248" y="294180"/>
                  </a:lnTo>
                  <a:lnTo>
                    <a:pt x="67488" y="296444"/>
                  </a:lnTo>
                  <a:lnTo>
                    <a:pt x="70430" y="295131"/>
                  </a:lnTo>
                  <a:lnTo>
                    <a:pt x="79343" y="286147"/>
                  </a:lnTo>
                  <a:lnTo>
                    <a:pt x="103020" y="245127"/>
                  </a:lnTo>
                  <a:lnTo>
                    <a:pt x="118053" y="213357"/>
                  </a:lnTo>
                  <a:lnTo>
                    <a:pt x="134141" y="172427"/>
                  </a:lnTo>
                  <a:lnTo>
                    <a:pt x="149993" y="126718"/>
                  </a:lnTo>
                  <a:lnTo>
                    <a:pt x="164095" y="80534"/>
                  </a:lnTo>
                  <a:lnTo>
                    <a:pt x="177417" y="45425"/>
                  </a:lnTo>
                  <a:lnTo>
                    <a:pt x="199845" y="4254"/>
                  </a:lnTo>
                  <a:lnTo>
                    <a:pt x="204528" y="855"/>
                  </a:lnTo>
                  <a:lnTo>
                    <a:pt x="209063" y="0"/>
                  </a:lnTo>
                  <a:lnTo>
                    <a:pt x="213497" y="840"/>
                  </a:lnTo>
                  <a:lnTo>
                    <a:pt x="222186" y="9301"/>
                  </a:lnTo>
                  <a:lnTo>
                    <a:pt x="230046" y="23879"/>
                  </a:lnTo>
                  <a:lnTo>
                    <a:pt x="237027" y="54477"/>
                  </a:lnTo>
                  <a:lnTo>
                    <a:pt x="236407" y="73120"/>
                  </a:lnTo>
                  <a:lnTo>
                    <a:pt x="228135" y="90814"/>
                  </a:lnTo>
                  <a:lnTo>
                    <a:pt x="221978" y="99483"/>
                  </a:lnTo>
                  <a:lnTo>
                    <a:pt x="205730" y="110998"/>
                  </a:lnTo>
                  <a:lnTo>
                    <a:pt x="187455" y="117055"/>
                  </a:lnTo>
                  <a:lnTo>
                    <a:pt x="169925" y="117396"/>
                  </a:lnTo>
                  <a:lnTo>
                    <a:pt x="162712" y="114382"/>
                  </a:lnTo>
                  <a:lnTo>
                    <a:pt x="150931" y="103508"/>
                  </a:lnTo>
                  <a:lnTo>
                    <a:pt x="148637" y="95246"/>
                  </a:lnTo>
                  <a:lnTo>
                    <a:pt x="152515" y="5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64"/>
            <p:cNvSpPr/>
            <p:nvPr>
              <p:custDataLst>
                <p:tags r:id="rId16"/>
              </p:custDataLst>
            </p:nvPr>
          </p:nvSpPr>
          <p:spPr>
            <a:xfrm>
              <a:off x="10353945" y="4480611"/>
              <a:ext cx="101017" cy="249880"/>
            </a:xfrm>
            <a:custGeom>
              <a:avLst/>
              <a:gdLst/>
              <a:ahLst/>
              <a:cxnLst/>
              <a:rect l="0" t="0" r="0" b="0"/>
              <a:pathLst>
                <a:path w="101017" h="249880">
                  <a:moveTo>
                    <a:pt x="72755" y="8839"/>
                  </a:moveTo>
                  <a:lnTo>
                    <a:pt x="72755" y="8839"/>
                  </a:lnTo>
                  <a:lnTo>
                    <a:pt x="99269" y="0"/>
                  </a:lnTo>
                  <a:lnTo>
                    <a:pt x="101016" y="1535"/>
                  </a:lnTo>
                  <a:lnTo>
                    <a:pt x="100061" y="5381"/>
                  </a:lnTo>
                  <a:lnTo>
                    <a:pt x="72615" y="46170"/>
                  </a:lnTo>
                  <a:lnTo>
                    <a:pt x="48802" y="85909"/>
                  </a:lnTo>
                  <a:lnTo>
                    <a:pt x="24578" y="133118"/>
                  </a:lnTo>
                  <a:lnTo>
                    <a:pt x="5799" y="180737"/>
                  </a:lnTo>
                  <a:lnTo>
                    <a:pt x="0" y="216719"/>
                  </a:lnTo>
                  <a:lnTo>
                    <a:pt x="1144" y="233874"/>
                  </a:lnTo>
                  <a:lnTo>
                    <a:pt x="5885" y="244791"/>
                  </a:lnTo>
                  <a:lnTo>
                    <a:pt x="9127" y="248691"/>
                  </a:lnTo>
                  <a:lnTo>
                    <a:pt x="14107" y="249879"/>
                  </a:lnTo>
                  <a:lnTo>
                    <a:pt x="41005" y="24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665"/>
            <p:cNvSpPr/>
            <p:nvPr>
              <p:custDataLst>
                <p:tags r:id="rId17"/>
              </p:custDataLst>
            </p:nvPr>
          </p:nvSpPr>
          <p:spPr>
            <a:xfrm>
              <a:off x="9443593" y="4641850"/>
              <a:ext cx="79749" cy="120130"/>
            </a:xfrm>
            <a:custGeom>
              <a:avLst/>
              <a:gdLst/>
              <a:ahLst/>
              <a:cxnLst/>
              <a:rect l="0" t="0" r="0" b="0"/>
              <a:pathLst>
                <a:path w="79749" h="120130">
                  <a:moveTo>
                    <a:pt x="11557" y="0"/>
                  </a:moveTo>
                  <a:lnTo>
                    <a:pt x="11557" y="0"/>
                  </a:lnTo>
                  <a:lnTo>
                    <a:pt x="11557" y="42063"/>
                  </a:lnTo>
                  <a:lnTo>
                    <a:pt x="9676" y="84674"/>
                  </a:lnTo>
                  <a:lnTo>
                    <a:pt x="2718" y="115190"/>
                  </a:lnTo>
                  <a:lnTo>
                    <a:pt x="572" y="119870"/>
                  </a:lnTo>
                  <a:lnTo>
                    <a:pt x="0" y="120129"/>
                  </a:lnTo>
                  <a:lnTo>
                    <a:pt x="2568" y="107012"/>
                  </a:lnTo>
                  <a:lnTo>
                    <a:pt x="24259" y="67156"/>
                  </a:lnTo>
                  <a:lnTo>
                    <a:pt x="47776" y="24162"/>
                  </a:lnTo>
                  <a:lnTo>
                    <a:pt x="57288" y="10738"/>
                  </a:lnTo>
                  <a:lnTo>
                    <a:pt x="66218" y="4773"/>
                  </a:lnTo>
                  <a:lnTo>
                    <a:pt x="69870" y="5299"/>
                  </a:lnTo>
                  <a:lnTo>
                    <a:pt x="73008" y="7766"/>
                  </a:lnTo>
                  <a:lnTo>
                    <a:pt x="75810" y="11527"/>
                  </a:lnTo>
                  <a:lnTo>
                    <a:pt x="79748" y="30305"/>
                  </a:lnTo>
                  <a:lnTo>
                    <a:pt x="79307" y="75243"/>
                  </a:lnTo>
                  <a:lnTo>
                    <a:pt x="7505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310"/>
          <p:cNvGrpSpPr/>
          <p:nvPr/>
        </p:nvGrpSpPr>
        <p:grpSpPr>
          <a:xfrm>
            <a:off x="11188700" y="3982901"/>
            <a:ext cx="46991" cy="258900"/>
            <a:chOff x="11188700" y="3982901"/>
            <a:chExt cx="46991" cy="258900"/>
          </a:xfrm>
        </p:grpSpPr>
        <p:sp>
          <p:nvSpPr>
            <p:cNvPr id="329" name="SMARTInkShape-1666"/>
            <p:cNvSpPr/>
            <p:nvPr>
              <p:custDataLst>
                <p:tags r:id="rId4"/>
              </p:custDataLst>
            </p:nvPr>
          </p:nvSpPr>
          <p:spPr>
            <a:xfrm>
              <a:off x="11188700" y="4121150"/>
              <a:ext cx="9722" cy="120651"/>
            </a:xfrm>
            <a:custGeom>
              <a:avLst/>
              <a:gdLst/>
              <a:ahLst/>
              <a:cxnLst/>
              <a:rect l="0" t="0" r="0" b="0"/>
              <a:pathLst>
                <a:path w="9722" h="120651">
                  <a:moveTo>
                    <a:pt x="6350" y="0"/>
                  </a:moveTo>
                  <a:lnTo>
                    <a:pt x="6350" y="0"/>
                  </a:lnTo>
                  <a:lnTo>
                    <a:pt x="7055" y="15901"/>
                  </a:lnTo>
                  <a:lnTo>
                    <a:pt x="9721" y="23765"/>
                  </a:lnTo>
                  <a:lnTo>
                    <a:pt x="7283" y="63354"/>
                  </a:lnTo>
                  <a:lnTo>
                    <a:pt x="939" y="11054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67"/>
            <p:cNvSpPr/>
            <p:nvPr>
              <p:custDataLst>
                <p:tags r:id="rId5"/>
              </p:custDataLst>
            </p:nvPr>
          </p:nvSpPr>
          <p:spPr>
            <a:xfrm>
              <a:off x="11189091" y="3982901"/>
              <a:ext cx="46600" cy="53335"/>
            </a:xfrm>
            <a:custGeom>
              <a:avLst/>
              <a:gdLst/>
              <a:ahLst/>
              <a:cxnLst/>
              <a:rect l="0" t="0" r="0" b="0"/>
              <a:pathLst>
                <a:path w="46600" h="53335">
                  <a:moveTo>
                    <a:pt x="5959" y="4899"/>
                  </a:moveTo>
                  <a:lnTo>
                    <a:pt x="5959" y="4899"/>
                  </a:lnTo>
                  <a:lnTo>
                    <a:pt x="2589" y="4899"/>
                  </a:lnTo>
                  <a:lnTo>
                    <a:pt x="1596" y="6310"/>
                  </a:lnTo>
                  <a:lnTo>
                    <a:pt x="0" y="18714"/>
                  </a:lnTo>
                  <a:lnTo>
                    <a:pt x="487" y="26561"/>
                  </a:lnTo>
                  <a:lnTo>
                    <a:pt x="3057" y="34753"/>
                  </a:lnTo>
                  <a:lnTo>
                    <a:pt x="11842" y="47298"/>
                  </a:lnTo>
                  <a:lnTo>
                    <a:pt x="19393" y="51965"/>
                  </a:lnTo>
                  <a:lnTo>
                    <a:pt x="23380" y="53210"/>
                  </a:lnTo>
                  <a:lnTo>
                    <a:pt x="26745" y="53334"/>
                  </a:lnTo>
                  <a:lnTo>
                    <a:pt x="32366" y="51590"/>
                  </a:lnTo>
                  <a:lnTo>
                    <a:pt x="37214" y="44701"/>
                  </a:lnTo>
                  <a:lnTo>
                    <a:pt x="46077" y="23030"/>
                  </a:lnTo>
                  <a:lnTo>
                    <a:pt x="46599" y="14604"/>
                  </a:lnTo>
                  <a:lnTo>
                    <a:pt x="45753" y="11369"/>
                  </a:lnTo>
                  <a:lnTo>
                    <a:pt x="41049" y="5893"/>
                  </a:lnTo>
                  <a:lnTo>
                    <a:pt x="34960" y="1813"/>
                  </a:lnTo>
                  <a:lnTo>
                    <a:pt x="29902" y="0"/>
                  </a:lnTo>
                  <a:lnTo>
                    <a:pt x="27566" y="222"/>
                  </a:lnTo>
                  <a:lnTo>
                    <a:pt x="23089" y="2350"/>
                  </a:lnTo>
                  <a:lnTo>
                    <a:pt x="12309" y="11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226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SMARTInkShape-Group590"/>
          <p:cNvGrpSpPr/>
          <p:nvPr/>
        </p:nvGrpSpPr>
        <p:grpSpPr>
          <a:xfrm>
            <a:off x="4298950" y="4324350"/>
            <a:ext cx="1891965" cy="1193801"/>
            <a:chOff x="4298950" y="4324350"/>
            <a:chExt cx="1891965" cy="1193801"/>
          </a:xfrm>
        </p:grpSpPr>
        <p:sp>
          <p:nvSpPr>
            <p:cNvPr id="1208" name="SMARTInkShape-3348"/>
            <p:cNvSpPr/>
            <p:nvPr>
              <p:custDataLst>
                <p:tags r:id="rId244"/>
              </p:custDataLst>
            </p:nvPr>
          </p:nvSpPr>
          <p:spPr>
            <a:xfrm>
              <a:off x="4335230" y="4337253"/>
              <a:ext cx="1855685" cy="1080118"/>
            </a:xfrm>
            <a:custGeom>
              <a:avLst/>
              <a:gdLst/>
              <a:ahLst/>
              <a:cxnLst/>
              <a:rect l="0" t="0" r="0" b="0"/>
              <a:pathLst>
                <a:path w="1855685" h="1080118">
                  <a:moveTo>
                    <a:pt x="8170" y="56947"/>
                  </a:moveTo>
                  <a:lnTo>
                    <a:pt x="8170" y="56947"/>
                  </a:lnTo>
                  <a:lnTo>
                    <a:pt x="1428" y="46834"/>
                  </a:lnTo>
                  <a:lnTo>
                    <a:pt x="147" y="43149"/>
                  </a:lnTo>
                  <a:lnTo>
                    <a:pt x="0" y="39988"/>
                  </a:lnTo>
                  <a:lnTo>
                    <a:pt x="606" y="37174"/>
                  </a:lnTo>
                  <a:lnTo>
                    <a:pt x="14451" y="32166"/>
                  </a:lnTo>
                  <a:lnTo>
                    <a:pt x="44828" y="26883"/>
                  </a:lnTo>
                  <a:lnTo>
                    <a:pt x="70709" y="23499"/>
                  </a:lnTo>
                  <a:lnTo>
                    <a:pt x="100662" y="19831"/>
                  </a:lnTo>
                  <a:lnTo>
                    <a:pt x="141093" y="15975"/>
                  </a:lnTo>
                  <a:lnTo>
                    <a:pt x="188507" y="11994"/>
                  </a:lnTo>
                  <a:lnTo>
                    <a:pt x="240578" y="7928"/>
                  </a:lnTo>
                  <a:lnTo>
                    <a:pt x="297870" y="5218"/>
                  </a:lnTo>
                  <a:lnTo>
                    <a:pt x="358642" y="3411"/>
                  </a:lnTo>
                  <a:lnTo>
                    <a:pt x="421735" y="2206"/>
                  </a:lnTo>
                  <a:lnTo>
                    <a:pt x="489196" y="2108"/>
                  </a:lnTo>
                  <a:lnTo>
                    <a:pt x="559571" y="2750"/>
                  </a:lnTo>
                  <a:lnTo>
                    <a:pt x="631887" y="3882"/>
                  </a:lnTo>
                  <a:lnTo>
                    <a:pt x="706203" y="3931"/>
                  </a:lnTo>
                  <a:lnTo>
                    <a:pt x="781853" y="3259"/>
                  </a:lnTo>
                  <a:lnTo>
                    <a:pt x="858393" y="2105"/>
                  </a:lnTo>
                  <a:lnTo>
                    <a:pt x="934112" y="1336"/>
                  </a:lnTo>
                  <a:lnTo>
                    <a:pt x="1009287" y="823"/>
                  </a:lnTo>
                  <a:lnTo>
                    <a:pt x="1084098" y="481"/>
                  </a:lnTo>
                  <a:lnTo>
                    <a:pt x="1155140" y="252"/>
                  </a:lnTo>
                  <a:lnTo>
                    <a:pt x="1223666" y="101"/>
                  </a:lnTo>
                  <a:lnTo>
                    <a:pt x="1290517" y="0"/>
                  </a:lnTo>
                  <a:lnTo>
                    <a:pt x="1353429" y="1343"/>
                  </a:lnTo>
                  <a:lnTo>
                    <a:pt x="1413714" y="3650"/>
                  </a:lnTo>
                  <a:lnTo>
                    <a:pt x="1472250" y="6599"/>
                  </a:lnTo>
                  <a:lnTo>
                    <a:pt x="1523267" y="9976"/>
                  </a:lnTo>
                  <a:lnTo>
                    <a:pt x="1569274" y="13638"/>
                  </a:lnTo>
                  <a:lnTo>
                    <a:pt x="1611939" y="17491"/>
                  </a:lnTo>
                  <a:lnTo>
                    <a:pt x="1648849" y="22176"/>
                  </a:lnTo>
                  <a:lnTo>
                    <a:pt x="1681923" y="27417"/>
                  </a:lnTo>
                  <a:lnTo>
                    <a:pt x="1712440" y="33027"/>
                  </a:lnTo>
                  <a:lnTo>
                    <a:pt x="1759516" y="46786"/>
                  </a:lnTo>
                  <a:lnTo>
                    <a:pt x="1794785" y="63014"/>
                  </a:lnTo>
                  <a:lnTo>
                    <a:pt x="1819866" y="81986"/>
                  </a:lnTo>
                  <a:lnTo>
                    <a:pt x="1836658" y="107823"/>
                  </a:lnTo>
                  <a:lnTo>
                    <a:pt x="1847415" y="139530"/>
                  </a:lnTo>
                  <a:lnTo>
                    <a:pt x="1852196" y="177141"/>
                  </a:lnTo>
                  <a:lnTo>
                    <a:pt x="1853471" y="199870"/>
                  </a:lnTo>
                  <a:lnTo>
                    <a:pt x="1854319" y="224901"/>
                  </a:lnTo>
                  <a:lnTo>
                    <a:pt x="1854887" y="251467"/>
                  </a:lnTo>
                  <a:lnTo>
                    <a:pt x="1855265" y="281171"/>
                  </a:lnTo>
                  <a:lnTo>
                    <a:pt x="1855516" y="312969"/>
                  </a:lnTo>
                  <a:lnTo>
                    <a:pt x="1855684" y="346162"/>
                  </a:lnTo>
                  <a:lnTo>
                    <a:pt x="1854385" y="380284"/>
                  </a:lnTo>
                  <a:lnTo>
                    <a:pt x="1852108" y="415027"/>
                  </a:lnTo>
                  <a:lnTo>
                    <a:pt x="1849178" y="450184"/>
                  </a:lnTo>
                  <a:lnTo>
                    <a:pt x="1846521" y="486322"/>
                  </a:lnTo>
                  <a:lnTo>
                    <a:pt x="1844041" y="523113"/>
                  </a:lnTo>
                  <a:lnTo>
                    <a:pt x="1841684" y="560341"/>
                  </a:lnTo>
                  <a:lnTo>
                    <a:pt x="1840112" y="597154"/>
                  </a:lnTo>
                  <a:lnTo>
                    <a:pt x="1839064" y="633691"/>
                  </a:lnTo>
                  <a:lnTo>
                    <a:pt x="1838367" y="670043"/>
                  </a:lnTo>
                  <a:lnTo>
                    <a:pt x="1837902" y="705566"/>
                  </a:lnTo>
                  <a:lnTo>
                    <a:pt x="1837592" y="740537"/>
                  </a:lnTo>
                  <a:lnTo>
                    <a:pt x="1837384" y="775141"/>
                  </a:lnTo>
                  <a:lnTo>
                    <a:pt x="1836540" y="806676"/>
                  </a:lnTo>
                  <a:lnTo>
                    <a:pt x="1835272" y="836166"/>
                  </a:lnTo>
                  <a:lnTo>
                    <a:pt x="1833722" y="864293"/>
                  </a:lnTo>
                  <a:lnTo>
                    <a:pt x="1831277" y="890098"/>
                  </a:lnTo>
                  <a:lnTo>
                    <a:pt x="1824796" y="937589"/>
                  </a:lnTo>
                  <a:lnTo>
                    <a:pt x="1819094" y="976570"/>
                  </a:lnTo>
                  <a:lnTo>
                    <a:pt x="1812796" y="1009650"/>
                  </a:lnTo>
                  <a:lnTo>
                    <a:pt x="1796647" y="1049958"/>
                  </a:lnTo>
                  <a:lnTo>
                    <a:pt x="1782124" y="1068374"/>
                  </a:lnTo>
                  <a:lnTo>
                    <a:pt x="1758738" y="1077970"/>
                  </a:lnTo>
                  <a:lnTo>
                    <a:pt x="1725294" y="1080117"/>
                  </a:lnTo>
                  <a:lnTo>
                    <a:pt x="1702546" y="1077728"/>
                  </a:lnTo>
                  <a:lnTo>
                    <a:pt x="1677505" y="1074018"/>
                  </a:lnTo>
                  <a:lnTo>
                    <a:pt x="1645288" y="1068722"/>
                  </a:lnTo>
                  <a:lnTo>
                    <a:pt x="1608287" y="1062369"/>
                  </a:lnTo>
                  <a:lnTo>
                    <a:pt x="1568098" y="1055312"/>
                  </a:lnTo>
                  <a:lnTo>
                    <a:pt x="1520845" y="1049196"/>
                  </a:lnTo>
                  <a:lnTo>
                    <a:pt x="1468881" y="1043707"/>
                  </a:lnTo>
                  <a:lnTo>
                    <a:pt x="1413776" y="1038637"/>
                  </a:lnTo>
                  <a:lnTo>
                    <a:pt x="1348819" y="1033846"/>
                  </a:lnTo>
                  <a:lnTo>
                    <a:pt x="1277291" y="1029240"/>
                  </a:lnTo>
                  <a:lnTo>
                    <a:pt x="1201384" y="1024759"/>
                  </a:lnTo>
                  <a:lnTo>
                    <a:pt x="1121852" y="1022478"/>
                  </a:lnTo>
                  <a:lnTo>
                    <a:pt x="1039902" y="1021662"/>
                  </a:lnTo>
                  <a:lnTo>
                    <a:pt x="956342" y="1021823"/>
                  </a:lnTo>
                  <a:lnTo>
                    <a:pt x="872412" y="1022637"/>
                  </a:lnTo>
                  <a:lnTo>
                    <a:pt x="788237" y="1023884"/>
                  </a:lnTo>
                  <a:lnTo>
                    <a:pt x="703898" y="1025422"/>
                  </a:lnTo>
                  <a:lnTo>
                    <a:pt x="623683" y="1029269"/>
                  </a:lnTo>
                  <a:lnTo>
                    <a:pt x="546218" y="1034656"/>
                  </a:lnTo>
                  <a:lnTo>
                    <a:pt x="470585" y="1041069"/>
                  </a:lnTo>
                  <a:lnTo>
                    <a:pt x="401113" y="1048168"/>
                  </a:lnTo>
                  <a:lnTo>
                    <a:pt x="335749" y="1055722"/>
                  </a:lnTo>
                  <a:lnTo>
                    <a:pt x="273122" y="1063581"/>
                  </a:lnTo>
                  <a:lnTo>
                    <a:pt x="231371" y="1068819"/>
                  </a:lnTo>
                  <a:lnTo>
                    <a:pt x="147870" y="107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3349"/>
            <p:cNvSpPr/>
            <p:nvPr>
              <p:custDataLst>
                <p:tags r:id="rId245"/>
              </p:custDataLst>
            </p:nvPr>
          </p:nvSpPr>
          <p:spPr>
            <a:xfrm>
              <a:off x="4298950" y="4324350"/>
              <a:ext cx="57151" cy="1193801"/>
            </a:xfrm>
            <a:custGeom>
              <a:avLst/>
              <a:gdLst/>
              <a:ahLst/>
              <a:cxnLst/>
              <a:rect l="0" t="0" r="0" b="0"/>
              <a:pathLst>
                <a:path w="57151" h="1193801">
                  <a:moveTo>
                    <a:pt x="57150" y="0"/>
                  </a:moveTo>
                  <a:lnTo>
                    <a:pt x="57150" y="0"/>
                  </a:lnTo>
                  <a:lnTo>
                    <a:pt x="53779" y="6742"/>
                  </a:lnTo>
                  <a:lnTo>
                    <a:pt x="48311" y="51386"/>
                  </a:lnTo>
                  <a:lnTo>
                    <a:pt x="45613" y="78708"/>
                  </a:lnTo>
                  <a:lnTo>
                    <a:pt x="42402" y="111739"/>
                  </a:lnTo>
                  <a:lnTo>
                    <a:pt x="38852" y="148576"/>
                  </a:lnTo>
                  <a:lnTo>
                    <a:pt x="35074" y="192889"/>
                  </a:lnTo>
                  <a:lnTo>
                    <a:pt x="31143" y="242188"/>
                  </a:lnTo>
                  <a:lnTo>
                    <a:pt x="27112" y="294808"/>
                  </a:lnTo>
                  <a:lnTo>
                    <a:pt x="23719" y="351055"/>
                  </a:lnTo>
                  <a:lnTo>
                    <a:pt x="20751" y="409720"/>
                  </a:lnTo>
                  <a:lnTo>
                    <a:pt x="18068" y="469997"/>
                  </a:lnTo>
                  <a:lnTo>
                    <a:pt x="16278" y="530642"/>
                  </a:lnTo>
                  <a:lnTo>
                    <a:pt x="15086" y="591534"/>
                  </a:lnTo>
                  <a:lnTo>
                    <a:pt x="14290" y="652588"/>
                  </a:lnTo>
                  <a:lnTo>
                    <a:pt x="13760" y="710226"/>
                  </a:lnTo>
                  <a:lnTo>
                    <a:pt x="13407" y="765584"/>
                  </a:lnTo>
                  <a:lnTo>
                    <a:pt x="13171" y="819422"/>
                  </a:lnTo>
                  <a:lnTo>
                    <a:pt x="13719" y="868014"/>
                  </a:lnTo>
                  <a:lnTo>
                    <a:pt x="14791" y="913110"/>
                  </a:lnTo>
                  <a:lnTo>
                    <a:pt x="16210" y="955873"/>
                  </a:lnTo>
                  <a:lnTo>
                    <a:pt x="15746" y="995671"/>
                  </a:lnTo>
                  <a:lnTo>
                    <a:pt x="14025" y="1033492"/>
                  </a:lnTo>
                  <a:lnTo>
                    <a:pt x="11466" y="1069994"/>
                  </a:lnTo>
                  <a:lnTo>
                    <a:pt x="9056" y="1099268"/>
                  </a:lnTo>
                  <a:lnTo>
                    <a:pt x="4495" y="1144965"/>
                  </a:lnTo>
                  <a:lnTo>
                    <a:pt x="0" y="119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0" name="SMARTInkShape-Group591"/>
          <p:cNvGrpSpPr/>
          <p:nvPr/>
        </p:nvGrpSpPr>
        <p:grpSpPr>
          <a:xfrm>
            <a:off x="5885791" y="6127748"/>
            <a:ext cx="1626363" cy="471644"/>
            <a:chOff x="5885791" y="6127748"/>
            <a:chExt cx="1626363" cy="471644"/>
          </a:xfrm>
        </p:grpSpPr>
        <p:sp>
          <p:nvSpPr>
            <p:cNvPr id="1211" name="SMARTInkShape-3350"/>
            <p:cNvSpPr/>
            <p:nvPr>
              <p:custDataLst>
                <p:tags r:id="rId235"/>
              </p:custDataLst>
            </p:nvPr>
          </p:nvSpPr>
          <p:spPr>
            <a:xfrm>
              <a:off x="6817261" y="6232043"/>
              <a:ext cx="97890" cy="219558"/>
            </a:xfrm>
            <a:custGeom>
              <a:avLst/>
              <a:gdLst/>
              <a:ahLst/>
              <a:cxnLst/>
              <a:rect l="0" t="0" r="0" b="0"/>
              <a:pathLst>
                <a:path w="97890" h="219558">
                  <a:moveTo>
                    <a:pt x="97889" y="3657"/>
                  </a:moveTo>
                  <a:lnTo>
                    <a:pt x="97889" y="3657"/>
                  </a:lnTo>
                  <a:lnTo>
                    <a:pt x="73247" y="0"/>
                  </a:lnTo>
                  <a:lnTo>
                    <a:pt x="57068" y="1559"/>
                  </a:lnTo>
                  <a:lnTo>
                    <a:pt x="32093" y="13149"/>
                  </a:lnTo>
                  <a:lnTo>
                    <a:pt x="17140" y="33511"/>
                  </a:lnTo>
                  <a:lnTo>
                    <a:pt x="5557" y="62081"/>
                  </a:lnTo>
                  <a:lnTo>
                    <a:pt x="408" y="95946"/>
                  </a:lnTo>
                  <a:lnTo>
                    <a:pt x="0" y="128401"/>
                  </a:lnTo>
                  <a:lnTo>
                    <a:pt x="880" y="143969"/>
                  </a:lnTo>
                  <a:lnTo>
                    <a:pt x="11264" y="170675"/>
                  </a:lnTo>
                  <a:lnTo>
                    <a:pt x="28344" y="192187"/>
                  </a:lnTo>
                  <a:lnTo>
                    <a:pt x="72489" y="219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3351"/>
            <p:cNvSpPr/>
            <p:nvPr>
              <p:custDataLst>
                <p:tags r:id="rId236"/>
              </p:custDataLst>
            </p:nvPr>
          </p:nvSpPr>
          <p:spPr>
            <a:xfrm>
              <a:off x="6457950" y="6321898"/>
              <a:ext cx="249389" cy="142403"/>
            </a:xfrm>
            <a:custGeom>
              <a:avLst/>
              <a:gdLst/>
              <a:ahLst/>
              <a:cxnLst/>
              <a:rect l="0" t="0" r="0" b="0"/>
              <a:pathLst>
                <a:path w="249389" h="142403">
                  <a:moveTo>
                    <a:pt x="0" y="28102"/>
                  </a:moveTo>
                  <a:lnTo>
                    <a:pt x="0" y="28102"/>
                  </a:lnTo>
                  <a:lnTo>
                    <a:pt x="3371" y="28102"/>
                  </a:lnTo>
                  <a:lnTo>
                    <a:pt x="12209" y="38215"/>
                  </a:lnTo>
                  <a:lnTo>
                    <a:pt x="42867" y="85092"/>
                  </a:lnTo>
                  <a:lnTo>
                    <a:pt x="58693" y="115010"/>
                  </a:lnTo>
                  <a:lnTo>
                    <a:pt x="61364" y="125760"/>
                  </a:lnTo>
                  <a:lnTo>
                    <a:pt x="60665" y="129190"/>
                  </a:lnTo>
                  <a:lnTo>
                    <a:pt x="58787" y="131477"/>
                  </a:lnTo>
                  <a:lnTo>
                    <a:pt x="56124" y="133003"/>
                  </a:lnTo>
                  <a:lnTo>
                    <a:pt x="53644" y="132608"/>
                  </a:lnTo>
                  <a:lnTo>
                    <a:pt x="49006" y="128407"/>
                  </a:lnTo>
                  <a:lnTo>
                    <a:pt x="46475" y="118073"/>
                  </a:lnTo>
                  <a:lnTo>
                    <a:pt x="46761" y="103367"/>
                  </a:lnTo>
                  <a:lnTo>
                    <a:pt x="55561" y="76665"/>
                  </a:lnTo>
                  <a:lnTo>
                    <a:pt x="65617" y="61681"/>
                  </a:lnTo>
                  <a:lnTo>
                    <a:pt x="77140" y="51727"/>
                  </a:lnTo>
                  <a:lnTo>
                    <a:pt x="91765" y="44039"/>
                  </a:lnTo>
                  <a:lnTo>
                    <a:pt x="95043" y="42960"/>
                  </a:lnTo>
                  <a:lnTo>
                    <a:pt x="102449" y="43644"/>
                  </a:lnTo>
                  <a:lnTo>
                    <a:pt x="115331" y="46459"/>
                  </a:lnTo>
                  <a:lnTo>
                    <a:pt x="133397" y="46310"/>
                  </a:lnTo>
                  <a:lnTo>
                    <a:pt x="139957" y="43721"/>
                  </a:lnTo>
                  <a:lnTo>
                    <a:pt x="141987" y="42041"/>
                  </a:lnTo>
                  <a:lnTo>
                    <a:pt x="144245" y="38295"/>
                  </a:lnTo>
                  <a:lnTo>
                    <a:pt x="144142" y="36308"/>
                  </a:lnTo>
                  <a:lnTo>
                    <a:pt x="142145" y="32219"/>
                  </a:lnTo>
                  <a:lnTo>
                    <a:pt x="139212" y="31553"/>
                  </a:lnTo>
                  <a:lnTo>
                    <a:pt x="130310" y="32693"/>
                  </a:lnTo>
                  <a:lnTo>
                    <a:pt x="121181" y="37433"/>
                  </a:lnTo>
                  <a:lnTo>
                    <a:pt x="112419" y="45654"/>
                  </a:lnTo>
                  <a:lnTo>
                    <a:pt x="100964" y="65445"/>
                  </a:lnTo>
                  <a:lnTo>
                    <a:pt x="97789" y="78566"/>
                  </a:lnTo>
                  <a:lnTo>
                    <a:pt x="99059" y="85027"/>
                  </a:lnTo>
                  <a:lnTo>
                    <a:pt x="106116" y="97851"/>
                  </a:lnTo>
                  <a:lnTo>
                    <a:pt x="121988" y="113602"/>
                  </a:lnTo>
                  <a:lnTo>
                    <a:pt x="137708" y="119018"/>
                  </a:lnTo>
                  <a:lnTo>
                    <a:pt x="146838" y="120464"/>
                  </a:lnTo>
                  <a:lnTo>
                    <a:pt x="179915" y="112383"/>
                  </a:lnTo>
                  <a:lnTo>
                    <a:pt x="198496" y="100369"/>
                  </a:lnTo>
                  <a:lnTo>
                    <a:pt x="206414" y="93212"/>
                  </a:lnTo>
                  <a:lnTo>
                    <a:pt x="217093" y="73974"/>
                  </a:lnTo>
                  <a:lnTo>
                    <a:pt x="222779" y="52016"/>
                  </a:lnTo>
                  <a:lnTo>
                    <a:pt x="222014" y="21940"/>
                  </a:lnTo>
                  <a:lnTo>
                    <a:pt x="216845" y="0"/>
                  </a:lnTo>
                  <a:lnTo>
                    <a:pt x="216530" y="195"/>
                  </a:lnTo>
                  <a:lnTo>
                    <a:pt x="216180" y="4175"/>
                  </a:lnTo>
                  <a:lnTo>
                    <a:pt x="231632" y="44828"/>
                  </a:lnTo>
                  <a:lnTo>
                    <a:pt x="247857" y="92397"/>
                  </a:lnTo>
                  <a:lnTo>
                    <a:pt x="249388" y="109829"/>
                  </a:lnTo>
                  <a:lnTo>
                    <a:pt x="248808" y="116454"/>
                  </a:lnTo>
                  <a:lnTo>
                    <a:pt x="242520" y="127577"/>
                  </a:lnTo>
                  <a:lnTo>
                    <a:pt x="237880" y="132519"/>
                  </a:lnTo>
                  <a:lnTo>
                    <a:pt x="225198" y="138010"/>
                  </a:lnTo>
                  <a:lnTo>
                    <a:pt x="203200" y="142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3352"/>
            <p:cNvSpPr/>
            <p:nvPr>
              <p:custDataLst>
                <p:tags r:id="rId237"/>
              </p:custDataLst>
            </p:nvPr>
          </p:nvSpPr>
          <p:spPr>
            <a:xfrm>
              <a:off x="6355012" y="6365393"/>
              <a:ext cx="64839" cy="94569"/>
            </a:xfrm>
            <a:custGeom>
              <a:avLst/>
              <a:gdLst/>
              <a:ahLst/>
              <a:cxnLst/>
              <a:rect l="0" t="0" r="0" b="0"/>
              <a:pathLst>
                <a:path w="64839" h="94569">
                  <a:moveTo>
                    <a:pt x="58488" y="3657"/>
                  </a:moveTo>
                  <a:lnTo>
                    <a:pt x="58488" y="3657"/>
                  </a:lnTo>
                  <a:lnTo>
                    <a:pt x="39621" y="0"/>
                  </a:lnTo>
                  <a:lnTo>
                    <a:pt x="29877" y="1559"/>
                  </a:lnTo>
                  <a:lnTo>
                    <a:pt x="13087" y="9778"/>
                  </a:lnTo>
                  <a:lnTo>
                    <a:pt x="4678" y="22841"/>
                  </a:lnTo>
                  <a:lnTo>
                    <a:pt x="0" y="40404"/>
                  </a:lnTo>
                  <a:lnTo>
                    <a:pt x="273" y="59971"/>
                  </a:lnTo>
                  <a:lnTo>
                    <a:pt x="6508" y="76663"/>
                  </a:lnTo>
                  <a:lnTo>
                    <a:pt x="15631" y="89021"/>
                  </a:lnTo>
                  <a:lnTo>
                    <a:pt x="24389" y="94513"/>
                  </a:lnTo>
                  <a:lnTo>
                    <a:pt x="28700" y="94568"/>
                  </a:lnTo>
                  <a:lnTo>
                    <a:pt x="37252" y="90863"/>
                  </a:lnTo>
                  <a:lnTo>
                    <a:pt x="43876" y="84513"/>
                  </a:lnTo>
                  <a:lnTo>
                    <a:pt x="48465" y="76988"/>
                  </a:lnTo>
                  <a:lnTo>
                    <a:pt x="51654" y="63216"/>
                  </a:lnTo>
                  <a:lnTo>
                    <a:pt x="52521" y="62414"/>
                  </a:lnTo>
                  <a:lnTo>
                    <a:pt x="55365" y="61521"/>
                  </a:lnTo>
                  <a:lnTo>
                    <a:pt x="57113" y="61988"/>
                  </a:lnTo>
                  <a:lnTo>
                    <a:pt x="64838" y="6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3353"/>
            <p:cNvSpPr/>
            <p:nvPr>
              <p:custDataLst>
                <p:tags r:id="rId238"/>
              </p:custDataLst>
            </p:nvPr>
          </p:nvSpPr>
          <p:spPr>
            <a:xfrm>
              <a:off x="6058956" y="6338982"/>
              <a:ext cx="259295" cy="260410"/>
            </a:xfrm>
            <a:custGeom>
              <a:avLst/>
              <a:gdLst/>
              <a:ahLst/>
              <a:cxnLst/>
              <a:rect l="0" t="0" r="0" b="0"/>
              <a:pathLst>
                <a:path w="259295" h="260410">
                  <a:moveTo>
                    <a:pt x="62444" y="74518"/>
                  </a:moveTo>
                  <a:lnTo>
                    <a:pt x="62444" y="74518"/>
                  </a:lnTo>
                  <a:lnTo>
                    <a:pt x="59073" y="64405"/>
                  </a:lnTo>
                  <a:lnTo>
                    <a:pt x="53655" y="57559"/>
                  </a:lnTo>
                  <a:lnTo>
                    <a:pt x="47248" y="51458"/>
                  </a:lnTo>
                  <a:lnTo>
                    <a:pt x="42050" y="44044"/>
                  </a:lnTo>
                  <a:lnTo>
                    <a:pt x="38264" y="42206"/>
                  </a:lnTo>
                  <a:lnTo>
                    <a:pt x="28414" y="42049"/>
                  </a:lnTo>
                  <a:lnTo>
                    <a:pt x="10969" y="49297"/>
                  </a:lnTo>
                  <a:lnTo>
                    <a:pt x="6960" y="54177"/>
                  </a:lnTo>
                  <a:lnTo>
                    <a:pt x="2507" y="67123"/>
                  </a:lnTo>
                  <a:lnTo>
                    <a:pt x="0" y="86909"/>
                  </a:lnTo>
                  <a:lnTo>
                    <a:pt x="1764" y="91950"/>
                  </a:lnTo>
                  <a:lnTo>
                    <a:pt x="9370" y="99434"/>
                  </a:lnTo>
                  <a:lnTo>
                    <a:pt x="21687" y="101349"/>
                  </a:lnTo>
                  <a:lnTo>
                    <a:pt x="36568" y="99143"/>
                  </a:lnTo>
                  <a:lnTo>
                    <a:pt x="59403" y="89967"/>
                  </a:lnTo>
                  <a:lnTo>
                    <a:pt x="74321" y="79017"/>
                  </a:lnTo>
                  <a:lnTo>
                    <a:pt x="78664" y="73107"/>
                  </a:lnTo>
                  <a:lnTo>
                    <a:pt x="56571" y="120471"/>
                  </a:lnTo>
                  <a:lnTo>
                    <a:pt x="45417" y="165745"/>
                  </a:lnTo>
                  <a:lnTo>
                    <a:pt x="39525" y="209262"/>
                  </a:lnTo>
                  <a:lnTo>
                    <a:pt x="38075" y="254226"/>
                  </a:lnTo>
                  <a:lnTo>
                    <a:pt x="39144" y="257823"/>
                  </a:lnTo>
                  <a:lnTo>
                    <a:pt x="40561" y="260221"/>
                  </a:lnTo>
                  <a:lnTo>
                    <a:pt x="43622" y="260409"/>
                  </a:lnTo>
                  <a:lnTo>
                    <a:pt x="52667" y="256855"/>
                  </a:lnTo>
                  <a:lnTo>
                    <a:pt x="94843" y="210621"/>
                  </a:lnTo>
                  <a:lnTo>
                    <a:pt x="121276" y="168309"/>
                  </a:lnTo>
                  <a:lnTo>
                    <a:pt x="138450" y="128904"/>
                  </a:lnTo>
                  <a:lnTo>
                    <a:pt x="154786" y="84578"/>
                  </a:lnTo>
                  <a:lnTo>
                    <a:pt x="169101" y="41360"/>
                  </a:lnTo>
                  <a:lnTo>
                    <a:pt x="181251" y="841"/>
                  </a:lnTo>
                  <a:lnTo>
                    <a:pt x="181865" y="0"/>
                  </a:lnTo>
                  <a:lnTo>
                    <a:pt x="177906" y="41865"/>
                  </a:lnTo>
                  <a:lnTo>
                    <a:pt x="177089" y="80601"/>
                  </a:lnTo>
                  <a:lnTo>
                    <a:pt x="178308" y="104033"/>
                  </a:lnTo>
                  <a:lnTo>
                    <a:pt x="186224" y="127713"/>
                  </a:lnTo>
                  <a:lnTo>
                    <a:pt x="191070" y="136494"/>
                  </a:lnTo>
                  <a:lnTo>
                    <a:pt x="194761" y="137708"/>
                  </a:lnTo>
                  <a:lnTo>
                    <a:pt x="204507" y="135294"/>
                  </a:lnTo>
                  <a:lnTo>
                    <a:pt x="214011" y="125754"/>
                  </a:lnTo>
                  <a:lnTo>
                    <a:pt x="231614" y="93262"/>
                  </a:lnTo>
                  <a:lnTo>
                    <a:pt x="246108" y="50652"/>
                  </a:lnTo>
                  <a:lnTo>
                    <a:pt x="250294" y="66898"/>
                  </a:lnTo>
                  <a:lnTo>
                    <a:pt x="259294" y="8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3354"/>
            <p:cNvSpPr/>
            <p:nvPr>
              <p:custDataLst>
                <p:tags r:id="rId239"/>
              </p:custDataLst>
            </p:nvPr>
          </p:nvSpPr>
          <p:spPr>
            <a:xfrm>
              <a:off x="5885791" y="6253930"/>
              <a:ext cx="142203" cy="231539"/>
            </a:xfrm>
            <a:custGeom>
              <a:avLst/>
              <a:gdLst/>
              <a:ahLst/>
              <a:cxnLst/>
              <a:rect l="0" t="0" r="0" b="0"/>
              <a:pathLst>
                <a:path w="142203" h="231539">
                  <a:moveTo>
                    <a:pt x="108609" y="32570"/>
                  </a:moveTo>
                  <a:lnTo>
                    <a:pt x="108609" y="32570"/>
                  </a:lnTo>
                  <a:lnTo>
                    <a:pt x="115350" y="22457"/>
                  </a:lnTo>
                  <a:lnTo>
                    <a:pt x="116631" y="18067"/>
                  </a:lnTo>
                  <a:lnTo>
                    <a:pt x="116172" y="9426"/>
                  </a:lnTo>
                  <a:lnTo>
                    <a:pt x="114357" y="5852"/>
                  </a:lnTo>
                  <a:lnTo>
                    <a:pt x="108576" y="0"/>
                  </a:lnTo>
                  <a:lnTo>
                    <a:pt x="91896" y="691"/>
                  </a:lnTo>
                  <a:lnTo>
                    <a:pt x="68726" y="7112"/>
                  </a:lnTo>
                  <a:lnTo>
                    <a:pt x="23120" y="34230"/>
                  </a:lnTo>
                  <a:lnTo>
                    <a:pt x="13516" y="42143"/>
                  </a:lnTo>
                  <a:lnTo>
                    <a:pt x="2845" y="60343"/>
                  </a:lnTo>
                  <a:lnTo>
                    <a:pt x="0" y="70135"/>
                  </a:lnTo>
                  <a:lnTo>
                    <a:pt x="2484" y="88540"/>
                  </a:lnTo>
                  <a:lnTo>
                    <a:pt x="6108" y="97401"/>
                  </a:lnTo>
                  <a:lnTo>
                    <a:pt x="31436" y="123354"/>
                  </a:lnTo>
                  <a:lnTo>
                    <a:pt x="72495" y="145547"/>
                  </a:lnTo>
                  <a:lnTo>
                    <a:pt x="110294" y="168899"/>
                  </a:lnTo>
                  <a:lnTo>
                    <a:pt x="137096" y="190321"/>
                  </a:lnTo>
                  <a:lnTo>
                    <a:pt x="141005" y="197005"/>
                  </a:lnTo>
                  <a:lnTo>
                    <a:pt x="142202" y="203575"/>
                  </a:lnTo>
                  <a:lnTo>
                    <a:pt x="141587" y="210074"/>
                  </a:lnTo>
                  <a:lnTo>
                    <a:pt x="138355" y="215817"/>
                  </a:lnTo>
                  <a:lnTo>
                    <a:pt x="127239" y="225961"/>
                  </a:lnTo>
                  <a:lnTo>
                    <a:pt x="107246" y="231411"/>
                  </a:lnTo>
                  <a:lnTo>
                    <a:pt x="60911" y="231538"/>
                  </a:lnTo>
                  <a:lnTo>
                    <a:pt x="26059" y="22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3355"/>
            <p:cNvSpPr/>
            <p:nvPr>
              <p:custDataLst>
                <p:tags r:id="rId240"/>
              </p:custDataLst>
            </p:nvPr>
          </p:nvSpPr>
          <p:spPr>
            <a:xfrm>
              <a:off x="7391400" y="6127748"/>
              <a:ext cx="120754" cy="355603"/>
            </a:xfrm>
            <a:custGeom>
              <a:avLst/>
              <a:gdLst/>
              <a:ahLst/>
              <a:cxnLst/>
              <a:rect l="0" t="0" r="0" b="0"/>
              <a:pathLst>
                <a:path w="120754" h="355603">
                  <a:moveTo>
                    <a:pt x="101600" y="2"/>
                  </a:moveTo>
                  <a:lnTo>
                    <a:pt x="101600" y="2"/>
                  </a:lnTo>
                  <a:lnTo>
                    <a:pt x="104970" y="0"/>
                  </a:lnTo>
                  <a:lnTo>
                    <a:pt x="117180" y="20228"/>
                  </a:lnTo>
                  <a:lnTo>
                    <a:pt x="120753" y="54616"/>
                  </a:lnTo>
                  <a:lnTo>
                    <a:pt x="120718" y="76629"/>
                  </a:lnTo>
                  <a:lnTo>
                    <a:pt x="117873" y="102593"/>
                  </a:lnTo>
                  <a:lnTo>
                    <a:pt x="113154" y="131190"/>
                  </a:lnTo>
                  <a:lnTo>
                    <a:pt x="107186" y="161544"/>
                  </a:lnTo>
                  <a:lnTo>
                    <a:pt x="99680" y="190953"/>
                  </a:lnTo>
                  <a:lnTo>
                    <a:pt x="91148" y="219730"/>
                  </a:lnTo>
                  <a:lnTo>
                    <a:pt x="81932" y="248088"/>
                  </a:lnTo>
                  <a:lnTo>
                    <a:pt x="52877" y="294647"/>
                  </a:lnTo>
                  <a:lnTo>
                    <a:pt x="0" y="355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3356"/>
            <p:cNvSpPr/>
            <p:nvPr>
              <p:custDataLst>
                <p:tags r:id="rId241"/>
              </p:custDataLst>
            </p:nvPr>
          </p:nvSpPr>
          <p:spPr>
            <a:xfrm>
              <a:off x="7308300" y="6206239"/>
              <a:ext cx="76751" cy="194914"/>
            </a:xfrm>
            <a:custGeom>
              <a:avLst/>
              <a:gdLst/>
              <a:ahLst/>
              <a:cxnLst/>
              <a:rect l="0" t="0" r="0" b="0"/>
              <a:pathLst>
                <a:path w="76751" h="194914">
                  <a:moveTo>
                    <a:pt x="76750" y="23111"/>
                  </a:moveTo>
                  <a:lnTo>
                    <a:pt x="76750" y="23111"/>
                  </a:lnTo>
                  <a:lnTo>
                    <a:pt x="76748" y="16370"/>
                  </a:lnTo>
                  <a:lnTo>
                    <a:pt x="72987" y="9296"/>
                  </a:lnTo>
                  <a:lnTo>
                    <a:pt x="70008" y="5435"/>
                  </a:lnTo>
                  <a:lnTo>
                    <a:pt x="57289" y="1145"/>
                  </a:lnTo>
                  <a:lnTo>
                    <a:pt x="48960" y="0"/>
                  </a:lnTo>
                  <a:lnTo>
                    <a:pt x="35942" y="2491"/>
                  </a:lnTo>
                  <a:lnTo>
                    <a:pt x="12715" y="15588"/>
                  </a:lnTo>
                  <a:lnTo>
                    <a:pt x="4075" y="27293"/>
                  </a:lnTo>
                  <a:lnTo>
                    <a:pt x="783" y="34366"/>
                  </a:lnTo>
                  <a:lnTo>
                    <a:pt x="0" y="41198"/>
                  </a:lnTo>
                  <a:lnTo>
                    <a:pt x="2892" y="54432"/>
                  </a:lnTo>
                  <a:lnTo>
                    <a:pt x="15825" y="73784"/>
                  </a:lnTo>
                  <a:lnTo>
                    <a:pt x="57043" y="120840"/>
                  </a:lnTo>
                  <a:lnTo>
                    <a:pt x="73184" y="142613"/>
                  </a:lnTo>
                  <a:lnTo>
                    <a:pt x="75079" y="149346"/>
                  </a:lnTo>
                  <a:lnTo>
                    <a:pt x="73421" y="162471"/>
                  </a:lnTo>
                  <a:lnTo>
                    <a:pt x="66098" y="173479"/>
                  </a:lnTo>
                  <a:lnTo>
                    <a:pt x="48194" y="187609"/>
                  </a:lnTo>
                  <a:lnTo>
                    <a:pt x="34425" y="194294"/>
                  </a:lnTo>
                  <a:lnTo>
                    <a:pt x="23601" y="194913"/>
                  </a:lnTo>
                  <a:lnTo>
                    <a:pt x="18740" y="192679"/>
                  </a:lnTo>
                  <a:lnTo>
                    <a:pt x="550" y="175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3357"/>
            <p:cNvSpPr/>
            <p:nvPr>
              <p:custDataLst>
                <p:tags r:id="rId242"/>
              </p:custDataLst>
            </p:nvPr>
          </p:nvSpPr>
          <p:spPr>
            <a:xfrm>
              <a:off x="7188200" y="6199006"/>
              <a:ext cx="82551" cy="187268"/>
            </a:xfrm>
            <a:custGeom>
              <a:avLst/>
              <a:gdLst/>
              <a:ahLst/>
              <a:cxnLst/>
              <a:rect l="0" t="0" r="0" b="0"/>
              <a:pathLst>
                <a:path w="82551" h="187268">
                  <a:moveTo>
                    <a:pt x="82550" y="17644"/>
                  </a:moveTo>
                  <a:lnTo>
                    <a:pt x="82550" y="17644"/>
                  </a:lnTo>
                  <a:lnTo>
                    <a:pt x="73711" y="3339"/>
                  </a:lnTo>
                  <a:lnTo>
                    <a:pt x="65922" y="704"/>
                  </a:lnTo>
                  <a:lnTo>
                    <a:pt x="60881" y="0"/>
                  </a:lnTo>
                  <a:lnTo>
                    <a:pt x="47754" y="6744"/>
                  </a:lnTo>
                  <a:lnTo>
                    <a:pt x="19703" y="34069"/>
                  </a:lnTo>
                  <a:lnTo>
                    <a:pt x="12284" y="48227"/>
                  </a:lnTo>
                  <a:lnTo>
                    <a:pt x="10306" y="54967"/>
                  </a:lnTo>
                  <a:lnTo>
                    <a:pt x="11871" y="69980"/>
                  </a:lnTo>
                  <a:lnTo>
                    <a:pt x="17976" y="85355"/>
                  </a:lnTo>
                  <a:lnTo>
                    <a:pt x="51263" y="126111"/>
                  </a:lnTo>
                  <a:lnTo>
                    <a:pt x="75869" y="159417"/>
                  </a:lnTo>
                  <a:lnTo>
                    <a:pt x="76684" y="164369"/>
                  </a:lnTo>
                  <a:lnTo>
                    <a:pt x="75817" y="169084"/>
                  </a:lnTo>
                  <a:lnTo>
                    <a:pt x="73828" y="173636"/>
                  </a:lnTo>
                  <a:lnTo>
                    <a:pt x="64092" y="180578"/>
                  </a:lnTo>
                  <a:lnTo>
                    <a:pt x="50357" y="185309"/>
                  </a:lnTo>
                  <a:lnTo>
                    <a:pt x="28169" y="187267"/>
                  </a:lnTo>
                  <a:lnTo>
                    <a:pt x="16988" y="185224"/>
                  </a:lnTo>
                  <a:lnTo>
                    <a:pt x="9196" y="180084"/>
                  </a:lnTo>
                  <a:lnTo>
                    <a:pt x="0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3358"/>
            <p:cNvSpPr/>
            <p:nvPr>
              <p:custDataLst>
                <p:tags r:id="rId243"/>
              </p:custDataLst>
            </p:nvPr>
          </p:nvSpPr>
          <p:spPr>
            <a:xfrm>
              <a:off x="6985240" y="6229382"/>
              <a:ext cx="133111" cy="199025"/>
            </a:xfrm>
            <a:custGeom>
              <a:avLst/>
              <a:gdLst/>
              <a:ahLst/>
              <a:cxnLst/>
              <a:rect l="0" t="0" r="0" b="0"/>
              <a:pathLst>
                <a:path w="133111" h="199025">
                  <a:moveTo>
                    <a:pt x="12460" y="25368"/>
                  </a:moveTo>
                  <a:lnTo>
                    <a:pt x="12460" y="25368"/>
                  </a:lnTo>
                  <a:lnTo>
                    <a:pt x="9089" y="28739"/>
                  </a:lnTo>
                  <a:lnTo>
                    <a:pt x="3621" y="44320"/>
                  </a:lnTo>
                  <a:lnTo>
                    <a:pt x="522" y="90782"/>
                  </a:lnTo>
                  <a:lnTo>
                    <a:pt x="692" y="135845"/>
                  </a:lnTo>
                  <a:lnTo>
                    <a:pt x="4830" y="182187"/>
                  </a:lnTo>
                  <a:lnTo>
                    <a:pt x="4836" y="193843"/>
                  </a:lnTo>
                  <a:lnTo>
                    <a:pt x="3849" y="196952"/>
                  </a:lnTo>
                  <a:lnTo>
                    <a:pt x="2485" y="199024"/>
                  </a:lnTo>
                  <a:lnTo>
                    <a:pt x="1577" y="198288"/>
                  </a:lnTo>
                  <a:lnTo>
                    <a:pt x="0" y="166176"/>
                  </a:lnTo>
                  <a:lnTo>
                    <a:pt x="6573" y="125023"/>
                  </a:lnTo>
                  <a:lnTo>
                    <a:pt x="15488" y="87768"/>
                  </a:lnTo>
                  <a:lnTo>
                    <a:pt x="27211" y="50280"/>
                  </a:lnTo>
                  <a:lnTo>
                    <a:pt x="48974" y="15424"/>
                  </a:lnTo>
                  <a:lnTo>
                    <a:pt x="62555" y="3780"/>
                  </a:lnTo>
                  <a:lnTo>
                    <a:pt x="75646" y="16"/>
                  </a:lnTo>
                  <a:lnTo>
                    <a:pt x="82101" y="0"/>
                  </a:lnTo>
                  <a:lnTo>
                    <a:pt x="87814" y="2105"/>
                  </a:lnTo>
                  <a:lnTo>
                    <a:pt x="97927" y="10090"/>
                  </a:lnTo>
                  <a:lnTo>
                    <a:pt x="99776" y="17300"/>
                  </a:lnTo>
                  <a:lnTo>
                    <a:pt x="98070" y="36599"/>
                  </a:lnTo>
                  <a:lnTo>
                    <a:pt x="88844" y="55524"/>
                  </a:lnTo>
                  <a:lnTo>
                    <a:pt x="69664" y="78282"/>
                  </a:lnTo>
                  <a:lnTo>
                    <a:pt x="57639" y="87691"/>
                  </a:lnTo>
                  <a:lnTo>
                    <a:pt x="43642" y="92988"/>
                  </a:lnTo>
                  <a:lnTo>
                    <a:pt x="33248" y="94925"/>
                  </a:lnTo>
                  <a:lnTo>
                    <a:pt x="33373" y="95728"/>
                  </a:lnTo>
                  <a:lnTo>
                    <a:pt x="67529" y="131186"/>
                  </a:lnTo>
                  <a:lnTo>
                    <a:pt x="111138" y="167931"/>
                  </a:lnTo>
                  <a:lnTo>
                    <a:pt x="133110" y="18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6" name="SMARTInkShape-Group592"/>
          <p:cNvGrpSpPr/>
          <p:nvPr/>
        </p:nvGrpSpPr>
        <p:grpSpPr>
          <a:xfrm>
            <a:off x="4723137" y="6232543"/>
            <a:ext cx="928364" cy="511158"/>
            <a:chOff x="4723137" y="6232543"/>
            <a:chExt cx="928364" cy="511158"/>
          </a:xfrm>
        </p:grpSpPr>
        <p:sp>
          <p:nvSpPr>
            <p:cNvPr id="1221" name="SMARTInkShape-3359"/>
            <p:cNvSpPr/>
            <p:nvPr>
              <p:custDataLst>
                <p:tags r:id="rId230"/>
              </p:custDataLst>
            </p:nvPr>
          </p:nvSpPr>
          <p:spPr>
            <a:xfrm>
              <a:off x="5508142" y="6472317"/>
              <a:ext cx="143359" cy="23734"/>
            </a:xfrm>
            <a:custGeom>
              <a:avLst/>
              <a:gdLst/>
              <a:ahLst/>
              <a:cxnLst/>
              <a:rect l="0" t="0" r="0" b="0"/>
              <a:pathLst>
                <a:path w="143359" h="23734">
                  <a:moveTo>
                    <a:pt x="3658" y="23733"/>
                  </a:moveTo>
                  <a:lnTo>
                    <a:pt x="3658" y="23733"/>
                  </a:lnTo>
                  <a:lnTo>
                    <a:pt x="287" y="13620"/>
                  </a:lnTo>
                  <a:lnTo>
                    <a:pt x="0" y="9935"/>
                  </a:lnTo>
                  <a:lnTo>
                    <a:pt x="3037" y="0"/>
                  </a:lnTo>
                  <a:lnTo>
                    <a:pt x="40231" y="7318"/>
                  </a:lnTo>
                  <a:lnTo>
                    <a:pt x="78308" y="9932"/>
                  </a:lnTo>
                  <a:lnTo>
                    <a:pt x="117499" y="7336"/>
                  </a:lnTo>
                  <a:lnTo>
                    <a:pt x="143358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3360"/>
            <p:cNvSpPr/>
            <p:nvPr>
              <p:custDataLst>
                <p:tags r:id="rId231"/>
              </p:custDataLst>
            </p:nvPr>
          </p:nvSpPr>
          <p:spPr>
            <a:xfrm>
              <a:off x="5382218" y="6232543"/>
              <a:ext cx="199471" cy="511158"/>
            </a:xfrm>
            <a:custGeom>
              <a:avLst/>
              <a:gdLst/>
              <a:ahLst/>
              <a:cxnLst/>
              <a:rect l="0" t="0" r="0" b="0"/>
              <a:pathLst>
                <a:path w="199471" h="511158">
                  <a:moveTo>
                    <a:pt x="97832" y="200007"/>
                  </a:moveTo>
                  <a:lnTo>
                    <a:pt x="97832" y="200007"/>
                  </a:lnTo>
                  <a:lnTo>
                    <a:pt x="97832" y="196636"/>
                  </a:lnTo>
                  <a:lnTo>
                    <a:pt x="95950" y="193100"/>
                  </a:lnTo>
                  <a:lnTo>
                    <a:pt x="94461" y="191168"/>
                  </a:lnTo>
                  <a:lnTo>
                    <a:pt x="87162" y="189023"/>
                  </a:lnTo>
                  <a:lnTo>
                    <a:pt x="75450" y="188775"/>
                  </a:lnTo>
                  <a:lnTo>
                    <a:pt x="49024" y="194014"/>
                  </a:lnTo>
                  <a:lnTo>
                    <a:pt x="29102" y="202988"/>
                  </a:lnTo>
                  <a:lnTo>
                    <a:pt x="14134" y="215912"/>
                  </a:lnTo>
                  <a:lnTo>
                    <a:pt x="8166" y="223311"/>
                  </a:lnTo>
                  <a:lnTo>
                    <a:pt x="1536" y="240939"/>
                  </a:lnTo>
                  <a:lnTo>
                    <a:pt x="0" y="258415"/>
                  </a:lnTo>
                  <a:lnTo>
                    <a:pt x="4022" y="270885"/>
                  </a:lnTo>
                  <a:lnTo>
                    <a:pt x="8481" y="274776"/>
                  </a:lnTo>
                  <a:lnTo>
                    <a:pt x="20961" y="279099"/>
                  </a:lnTo>
                  <a:lnTo>
                    <a:pt x="47225" y="274790"/>
                  </a:lnTo>
                  <a:lnTo>
                    <a:pt x="73978" y="257835"/>
                  </a:lnTo>
                  <a:lnTo>
                    <a:pt x="83701" y="240995"/>
                  </a:lnTo>
                  <a:lnTo>
                    <a:pt x="90458" y="195448"/>
                  </a:lnTo>
                  <a:lnTo>
                    <a:pt x="93162" y="153194"/>
                  </a:lnTo>
                  <a:lnTo>
                    <a:pt x="100211" y="116755"/>
                  </a:lnTo>
                  <a:lnTo>
                    <a:pt x="113119" y="82912"/>
                  </a:lnTo>
                  <a:lnTo>
                    <a:pt x="143328" y="41857"/>
                  </a:lnTo>
                  <a:lnTo>
                    <a:pt x="179544" y="7582"/>
                  </a:lnTo>
                  <a:lnTo>
                    <a:pt x="190828" y="1596"/>
                  </a:lnTo>
                  <a:lnTo>
                    <a:pt x="195812" y="0"/>
                  </a:lnTo>
                  <a:lnTo>
                    <a:pt x="198431" y="1052"/>
                  </a:lnTo>
                  <a:lnTo>
                    <a:pt x="199470" y="3871"/>
                  </a:lnTo>
                  <a:lnTo>
                    <a:pt x="198038" y="14763"/>
                  </a:lnTo>
                  <a:lnTo>
                    <a:pt x="189298" y="47518"/>
                  </a:lnTo>
                  <a:lnTo>
                    <a:pt x="181757" y="81669"/>
                  </a:lnTo>
                  <a:lnTo>
                    <a:pt x="171821" y="126010"/>
                  </a:lnTo>
                  <a:lnTo>
                    <a:pt x="166208" y="150676"/>
                  </a:lnTo>
                  <a:lnTo>
                    <a:pt x="159644" y="178409"/>
                  </a:lnTo>
                  <a:lnTo>
                    <a:pt x="152445" y="208186"/>
                  </a:lnTo>
                  <a:lnTo>
                    <a:pt x="144824" y="239327"/>
                  </a:lnTo>
                  <a:lnTo>
                    <a:pt x="136216" y="270669"/>
                  </a:lnTo>
                  <a:lnTo>
                    <a:pt x="126948" y="302149"/>
                  </a:lnTo>
                  <a:lnTo>
                    <a:pt x="117243" y="333717"/>
                  </a:lnTo>
                  <a:lnTo>
                    <a:pt x="105128" y="367465"/>
                  </a:lnTo>
                  <a:lnTo>
                    <a:pt x="91406" y="402661"/>
                  </a:lnTo>
                  <a:lnTo>
                    <a:pt x="76615" y="438828"/>
                  </a:lnTo>
                  <a:lnTo>
                    <a:pt x="47032" y="51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3361"/>
            <p:cNvSpPr/>
            <p:nvPr>
              <p:custDataLst>
                <p:tags r:id="rId232"/>
              </p:custDataLst>
            </p:nvPr>
          </p:nvSpPr>
          <p:spPr>
            <a:xfrm>
              <a:off x="5067300" y="6397958"/>
              <a:ext cx="165101" cy="109085"/>
            </a:xfrm>
            <a:custGeom>
              <a:avLst/>
              <a:gdLst/>
              <a:ahLst/>
              <a:cxnLst/>
              <a:rect l="0" t="0" r="0" b="0"/>
              <a:pathLst>
                <a:path w="165101" h="109085">
                  <a:moveTo>
                    <a:pt x="0" y="53642"/>
                  </a:moveTo>
                  <a:lnTo>
                    <a:pt x="0" y="53642"/>
                  </a:lnTo>
                  <a:lnTo>
                    <a:pt x="11938" y="98887"/>
                  </a:lnTo>
                  <a:lnTo>
                    <a:pt x="12599" y="109084"/>
                  </a:lnTo>
                  <a:lnTo>
                    <a:pt x="12696" y="65222"/>
                  </a:lnTo>
                  <a:lnTo>
                    <a:pt x="14581" y="44373"/>
                  </a:lnTo>
                  <a:lnTo>
                    <a:pt x="18167" y="31428"/>
                  </a:lnTo>
                  <a:lnTo>
                    <a:pt x="18657" y="35303"/>
                  </a:lnTo>
                  <a:lnTo>
                    <a:pt x="20815" y="49385"/>
                  </a:lnTo>
                  <a:lnTo>
                    <a:pt x="31905" y="81812"/>
                  </a:lnTo>
                  <a:lnTo>
                    <a:pt x="33970" y="85122"/>
                  </a:lnTo>
                  <a:lnTo>
                    <a:pt x="36052" y="86623"/>
                  </a:lnTo>
                  <a:lnTo>
                    <a:pt x="38146" y="86918"/>
                  </a:lnTo>
                  <a:lnTo>
                    <a:pt x="40248" y="86409"/>
                  </a:lnTo>
                  <a:lnTo>
                    <a:pt x="49946" y="78951"/>
                  </a:lnTo>
                  <a:lnTo>
                    <a:pt x="80687" y="38978"/>
                  </a:lnTo>
                  <a:lnTo>
                    <a:pt x="114499" y="4386"/>
                  </a:lnTo>
                  <a:lnTo>
                    <a:pt x="124031" y="0"/>
                  </a:lnTo>
                  <a:lnTo>
                    <a:pt x="127842" y="242"/>
                  </a:lnTo>
                  <a:lnTo>
                    <a:pt x="131089" y="1814"/>
                  </a:lnTo>
                  <a:lnTo>
                    <a:pt x="133959" y="4274"/>
                  </a:lnTo>
                  <a:lnTo>
                    <a:pt x="154559" y="51523"/>
                  </a:lnTo>
                  <a:lnTo>
                    <a:pt x="165100" y="7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3362"/>
            <p:cNvSpPr/>
            <p:nvPr>
              <p:custDataLst>
                <p:tags r:id="rId233"/>
              </p:custDataLst>
            </p:nvPr>
          </p:nvSpPr>
          <p:spPr>
            <a:xfrm>
              <a:off x="4723137" y="6365387"/>
              <a:ext cx="116782" cy="192250"/>
            </a:xfrm>
            <a:custGeom>
              <a:avLst/>
              <a:gdLst/>
              <a:ahLst/>
              <a:cxnLst/>
              <a:rect l="0" t="0" r="0" b="0"/>
              <a:pathLst>
                <a:path w="116782" h="192250">
                  <a:moveTo>
                    <a:pt x="83813" y="86213"/>
                  </a:moveTo>
                  <a:lnTo>
                    <a:pt x="83813" y="86213"/>
                  </a:lnTo>
                  <a:lnTo>
                    <a:pt x="83813" y="45736"/>
                  </a:lnTo>
                  <a:lnTo>
                    <a:pt x="83813" y="20519"/>
                  </a:lnTo>
                  <a:lnTo>
                    <a:pt x="80050" y="10920"/>
                  </a:lnTo>
                  <a:lnTo>
                    <a:pt x="77071" y="6385"/>
                  </a:lnTo>
                  <a:lnTo>
                    <a:pt x="72968" y="3361"/>
                  </a:lnTo>
                  <a:lnTo>
                    <a:pt x="62765" y="0"/>
                  </a:lnTo>
                  <a:lnTo>
                    <a:pt x="38379" y="4851"/>
                  </a:lnTo>
                  <a:lnTo>
                    <a:pt x="22699" y="15245"/>
                  </a:lnTo>
                  <a:lnTo>
                    <a:pt x="10084" y="29272"/>
                  </a:lnTo>
                  <a:lnTo>
                    <a:pt x="2126" y="44912"/>
                  </a:lnTo>
                  <a:lnTo>
                    <a:pt x="0" y="61273"/>
                  </a:lnTo>
                  <a:lnTo>
                    <a:pt x="421" y="69586"/>
                  </a:lnTo>
                  <a:lnTo>
                    <a:pt x="8415" y="84467"/>
                  </a:lnTo>
                  <a:lnTo>
                    <a:pt x="30664" y="104746"/>
                  </a:lnTo>
                  <a:lnTo>
                    <a:pt x="73157" y="127190"/>
                  </a:lnTo>
                  <a:lnTo>
                    <a:pt x="103077" y="144216"/>
                  </a:lnTo>
                  <a:lnTo>
                    <a:pt x="113541" y="154561"/>
                  </a:lnTo>
                  <a:lnTo>
                    <a:pt x="116332" y="159294"/>
                  </a:lnTo>
                  <a:lnTo>
                    <a:pt x="116781" y="164567"/>
                  </a:lnTo>
                  <a:lnTo>
                    <a:pt x="113517" y="176070"/>
                  </a:lnTo>
                  <a:lnTo>
                    <a:pt x="108555" y="180690"/>
                  </a:lnTo>
                  <a:lnTo>
                    <a:pt x="93633" y="187704"/>
                  </a:lnTo>
                  <a:lnTo>
                    <a:pt x="62028" y="192249"/>
                  </a:lnTo>
                  <a:lnTo>
                    <a:pt x="45673" y="189551"/>
                  </a:lnTo>
                  <a:lnTo>
                    <a:pt x="26663" y="18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3363"/>
            <p:cNvSpPr/>
            <p:nvPr>
              <p:custDataLst>
                <p:tags r:id="rId234"/>
              </p:custDataLst>
            </p:nvPr>
          </p:nvSpPr>
          <p:spPr>
            <a:xfrm>
              <a:off x="4872332" y="6445250"/>
              <a:ext cx="106069" cy="85027"/>
            </a:xfrm>
            <a:custGeom>
              <a:avLst/>
              <a:gdLst/>
              <a:ahLst/>
              <a:cxnLst/>
              <a:rect l="0" t="0" r="0" b="0"/>
              <a:pathLst>
                <a:path w="106069" h="85027">
                  <a:moveTo>
                    <a:pt x="10818" y="0"/>
                  </a:moveTo>
                  <a:lnTo>
                    <a:pt x="10818" y="0"/>
                  </a:lnTo>
                  <a:lnTo>
                    <a:pt x="4076" y="6741"/>
                  </a:lnTo>
                  <a:lnTo>
                    <a:pt x="766" y="15697"/>
                  </a:lnTo>
                  <a:lnTo>
                    <a:pt x="0" y="29553"/>
                  </a:lnTo>
                  <a:lnTo>
                    <a:pt x="4242" y="61595"/>
                  </a:lnTo>
                  <a:lnTo>
                    <a:pt x="10482" y="75824"/>
                  </a:lnTo>
                  <a:lnTo>
                    <a:pt x="14122" y="80183"/>
                  </a:lnTo>
                  <a:lnTo>
                    <a:pt x="21929" y="85026"/>
                  </a:lnTo>
                  <a:lnTo>
                    <a:pt x="33865" y="83414"/>
                  </a:lnTo>
                  <a:lnTo>
                    <a:pt x="41000" y="81009"/>
                  </a:lnTo>
                  <a:lnTo>
                    <a:pt x="61153" y="64141"/>
                  </a:lnTo>
                  <a:lnTo>
                    <a:pt x="73789" y="37897"/>
                  </a:lnTo>
                  <a:lnTo>
                    <a:pt x="80065" y="9770"/>
                  </a:lnTo>
                  <a:lnTo>
                    <a:pt x="80266" y="10040"/>
                  </a:lnTo>
                  <a:lnTo>
                    <a:pt x="84023" y="48501"/>
                  </a:lnTo>
                  <a:lnTo>
                    <a:pt x="91331" y="60596"/>
                  </a:lnTo>
                  <a:lnTo>
                    <a:pt x="10606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4" name="SMARTInkShape-Group593"/>
          <p:cNvGrpSpPr/>
          <p:nvPr/>
        </p:nvGrpSpPr>
        <p:grpSpPr>
          <a:xfrm>
            <a:off x="3563524" y="6314970"/>
            <a:ext cx="887827" cy="357380"/>
            <a:chOff x="3563524" y="6314970"/>
            <a:chExt cx="887827" cy="357380"/>
          </a:xfrm>
        </p:grpSpPr>
        <p:sp>
          <p:nvSpPr>
            <p:cNvPr id="1227" name="SMARTInkShape-3364"/>
            <p:cNvSpPr/>
            <p:nvPr>
              <p:custDataLst>
                <p:tags r:id="rId223"/>
              </p:custDataLst>
            </p:nvPr>
          </p:nvSpPr>
          <p:spPr>
            <a:xfrm>
              <a:off x="3563524" y="6402851"/>
              <a:ext cx="132177" cy="269499"/>
            </a:xfrm>
            <a:custGeom>
              <a:avLst/>
              <a:gdLst/>
              <a:ahLst/>
              <a:cxnLst/>
              <a:rect l="0" t="0" r="0" b="0"/>
              <a:pathLst>
                <a:path w="132177" h="269499">
                  <a:moveTo>
                    <a:pt x="24226" y="36049"/>
                  </a:moveTo>
                  <a:lnTo>
                    <a:pt x="24226" y="36049"/>
                  </a:lnTo>
                  <a:lnTo>
                    <a:pt x="24226" y="81239"/>
                  </a:lnTo>
                  <a:lnTo>
                    <a:pt x="24226" y="122582"/>
                  </a:lnTo>
                  <a:lnTo>
                    <a:pt x="24226" y="168697"/>
                  </a:lnTo>
                  <a:lnTo>
                    <a:pt x="22344" y="209878"/>
                  </a:lnTo>
                  <a:lnTo>
                    <a:pt x="15388" y="252027"/>
                  </a:lnTo>
                  <a:lnTo>
                    <a:pt x="12671" y="268749"/>
                  </a:lnTo>
                  <a:lnTo>
                    <a:pt x="11583" y="269498"/>
                  </a:lnTo>
                  <a:lnTo>
                    <a:pt x="10153" y="267882"/>
                  </a:lnTo>
                  <a:lnTo>
                    <a:pt x="8494" y="264688"/>
                  </a:lnTo>
                  <a:lnTo>
                    <a:pt x="1467" y="221957"/>
                  </a:lnTo>
                  <a:lnTo>
                    <a:pt x="0" y="186879"/>
                  </a:lnTo>
                  <a:lnTo>
                    <a:pt x="1229" y="149651"/>
                  </a:lnTo>
                  <a:lnTo>
                    <a:pt x="3421" y="113349"/>
                  </a:lnTo>
                  <a:lnTo>
                    <a:pt x="6773" y="67261"/>
                  </a:lnTo>
                  <a:lnTo>
                    <a:pt x="15058" y="44747"/>
                  </a:lnTo>
                  <a:lnTo>
                    <a:pt x="34993" y="19576"/>
                  </a:lnTo>
                  <a:lnTo>
                    <a:pt x="62145" y="2083"/>
                  </a:lnTo>
                  <a:lnTo>
                    <a:pt x="71378" y="0"/>
                  </a:lnTo>
                  <a:lnTo>
                    <a:pt x="89162" y="1448"/>
                  </a:lnTo>
                  <a:lnTo>
                    <a:pt x="104592" y="10558"/>
                  </a:lnTo>
                  <a:lnTo>
                    <a:pt x="117800" y="24719"/>
                  </a:lnTo>
                  <a:lnTo>
                    <a:pt x="128374" y="42773"/>
                  </a:lnTo>
                  <a:lnTo>
                    <a:pt x="132133" y="60675"/>
                  </a:lnTo>
                  <a:lnTo>
                    <a:pt x="132147" y="69400"/>
                  </a:lnTo>
                  <a:lnTo>
                    <a:pt x="126519" y="86620"/>
                  </a:lnTo>
                  <a:lnTo>
                    <a:pt x="116961" y="102269"/>
                  </a:lnTo>
                  <a:lnTo>
                    <a:pt x="105658" y="113928"/>
                  </a:lnTo>
                  <a:lnTo>
                    <a:pt x="89817" y="120052"/>
                  </a:lnTo>
                  <a:lnTo>
                    <a:pt x="72427" y="122066"/>
                  </a:lnTo>
                  <a:lnTo>
                    <a:pt x="51443" y="119234"/>
                  </a:lnTo>
                  <a:lnTo>
                    <a:pt x="20538" y="107095"/>
                  </a:lnTo>
                  <a:lnTo>
                    <a:pt x="22822" y="110193"/>
                  </a:lnTo>
                  <a:lnTo>
                    <a:pt x="69234" y="155128"/>
                  </a:lnTo>
                  <a:lnTo>
                    <a:pt x="116720" y="200695"/>
                  </a:lnTo>
                  <a:lnTo>
                    <a:pt x="132176" y="21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3365"/>
            <p:cNvSpPr/>
            <p:nvPr>
              <p:custDataLst>
                <p:tags r:id="rId224"/>
              </p:custDataLst>
            </p:nvPr>
          </p:nvSpPr>
          <p:spPr>
            <a:xfrm>
              <a:off x="3740150" y="6519566"/>
              <a:ext cx="82551" cy="82704"/>
            </a:xfrm>
            <a:custGeom>
              <a:avLst/>
              <a:gdLst/>
              <a:ahLst/>
              <a:cxnLst/>
              <a:rect l="0" t="0" r="0" b="0"/>
              <a:pathLst>
                <a:path w="82551" h="82704">
                  <a:moveTo>
                    <a:pt x="0" y="39984"/>
                  </a:moveTo>
                  <a:lnTo>
                    <a:pt x="0" y="39984"/>
                  </a:lnTo>
                  <a:lnTo>
                    <a:pt x="3371" y="36613"/>
                  </a:lnTo>
                  <a:lnTo>
                    <a:pt x="5069" y="36325"/>
                  </a:lnTo>
                  <a:lnTo>
                    <a:pt x="6907" y="36839"/>
                  </a:lnTo>
                  <a:lnTo>
                    <a:pt x="10831" y="38586"/>
                  </a:lnTo>
                  <a:lnTo>
                    <a:pt x="17007" y="40275"/>
                  </a:lnTo>
                  <a:lnTo>
                    <a:pt x="24011" y="44224"/>
                  </a:lnTo>
                  <a:lnTo>
                    <a:pt x="30898" y="45396"/>
                  </a:lnTo>
                  <a:lnTo>
                    <a:pt x="34004" y="44298"/>
                  </a:lnTo>
                  <a:lnTo>
                    <a:pt x="39337" y="39314"/>
                  </a:lnTo>
                  <a:lnTo>
                    <a:pt x="46306" y="28575"/>
                  </a:lnTo>
                  <a:lnTo>
                    <a:pt x="47098" y="24616"/>
                  </a:lnTo>
                  <a:lnTo>
                    <a:pt x="46097" y="16455"/>
                  </a:lnTo>
                  <a:lnTo>
                    <a:pt x="41567" y="7298"/>
                  </a:lnTo>
                  <a:lnTo>
                    <a:pt x="29015" y="117"/>
                  </a:lnTo>
                  <a:lnTo>
                    <a:pt x="24988" y="0"/>
                  </a:lnTo>
                  <a:lnTo>
                    <a:pt x="21597" y="1334"/>
                  </a:lnTo>
                  <a:lnTo>
                    <a:pt x="18631" y="3634"/>
                  </a:lnTo>
                  <a:lnTo>
                    <a:pt x="11086" y="16984"/>
                  </a:lnTo>
                  <a:lnTo>
                    <a:pt x="7753" y="34345"/>
                  </a:lnTo>
                  <a:lnTo>
                    <a:pt x="10137" y="52895"/>
                  </a:lnTo>
                  <a:lnTo>
                    <a:pt x="18683" y="68425"/>
                  </a:lnTo>
                  <a:lnTo>
                    <a:pt x="28059" y="75673"/>
                  </a:lnTo>
                  <a:lnTo>
                    <a:pt x="39282" y="80540"/>
                  </a:lnTo>
                  <a:lnTo>
                    <a:pt x="51325" y="82703"/>
                  </a:lnTo>
                  <a:lnTo>
                    <a:pt x="63733" y="79902"/>
                  </a:lnTo>
                  <a:lnTo>
                    <a:pt x="82550" y="71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3366"/>
            <p:cNvSpPr/>
            <p:nvPr>
              <p:custDataLst>
                <p:tags r:id="rId225"/>
              </p:custDataLst>
            </p:nvPr>
          </p:nvSpPr>
          <p:spPr>
            <a:xfrm>
              <a:off x="3861162" y="6464300"/>
              <a:ext cx="39100" cy="120651"/>
            </a:xfrm>
            <a:custGeom>
              <a:avLst/>
              <a:gdLst/>
              <a:ahLst/>
              <a:cxnLst/>
              <a:rect l="0" t="0" r="0" b="0"/>
              <a:pathLst>
                <a:path w="39100" h="120651">
                  <a:moveTo>
                    <a:pt x="18688" y="0"/>
                  </a:moveTo>
                  <a:lnTo>
                    <a:pt x="18688" y="0"/>
                  </a:lnTo>
                  <a:lnTo>
                    <a:pt x="15317" y="0"/>
                  </a:lnTo>
                  <a:lnTo>
                    <a:pt x="11781" y="1881"/>
                  </a:lnTo>
                  <a:lnTo>
                    <a:pt x="7857" y="5775"/>
                  </a:lnTo>
                  <a:lnTo>
                    <a:pt x="3761" y="12209"/>
                  </a:lnTo>
                  <a:lnTo>
                    <a:pt x="452" y="31497"/>
                  </a:lnTo>
                  <a:lnTo>
                    <a:pt x="0" y="38222"/>
                  </a:lnTo>
                  <a:lnTo>
                    <a:pt x="3116" y="49347"/>
                  </a:lnTo>
                  <a:lnTo>
                    <a:pt x="8508" y="58209"/>
                  </a:lnTo>
                  <a:lnTo>
                    <a:pt x="38721" y="93216"/>
                  </a:lnTo>
                  <a:lnTo>
                    <a:pt x="39099" y="97422"/>
                  </a:lnTo>
                  <a:lnTo>
                    <a:pt x="35756" y="105858"/>
                  </a:lnTo>
                  <a:lnTo>
                    <a:pt x="29566" y="112429"/>
                  </a:lnTo>
                  <a:lnTo>
                    <a:pt x="22111" y="116996"/>
                  </a:lnTo>
                  <a:lnTo>
                    <a:pt x="598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3367"/>
            <p:cNvSpPr/>
            <p:nvPr>
              <p:custDataLst>
                <p:tags r:id="rId226"/>
              </p:custDataLst>
            </p:nvPr>
          </p:nvSpPr>
          <p:spPr>
            <a:xfrm>
              <a:off x="3943350" y="65087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3368"/>
            <p:cNvSpPr/>
            <p:nvPr>
              <p:custDataLst>
                <p:tags r:id="rId227"/>
              </p:custDataLst>
            </p:nvPr>
          </p:nvSpPr>
          <p:spPr>
            <a:xfrm>
              <a:off x="4008459" y="6314970"/>
              <a:ext cx="80942" cy="248762"/>
            </a:xfrm>
            <a:custGeom>
              <a:avLst/>
              <a:gdLst/>
              <a:ahLst/>
              <a:cxnLst/>
              <a:rect l="0" t="0" r="0" b="0"/>
              <a:pathLst>
                <a:path w="80942" h="248762">
                  <a:moveTo>
                    <a:pt x="49191" y="155680"/>
                  </a:moveTo>
                  <a:lnTo>
                    <a:pt x="49191" y="155680"/>
                  </a:lnTo>
                  <a:lnTo>
                    <a:pt x="49191" y="152309"/>
                  </a:lnTo>
                  <a:lnTo>
                    <a:pt x="47309" y="148773"/>
                  </a:lnTo>
                  <a:lnTo>
                    <a:pt x="43724" y="144123"/>
                  </a:lnTo>
                  <a:lnTo>
                    <a:pt x="36360" y="146690"/>
                  </a:lnTo>
                  <a:lnTo>
                    <a:pt x="25242" y="158661"/>
                  </a:lnTo>
                  <a:lnTo>
                    <a:pt x="9548" y="187444"/>
                  </a:lnTo>
                  <a:lnTo>
                    <a:pt x="0" y="229931"/>
                  </a:lnTo>
                  <a:lnTo>
                    <a:pt x="987" y="239951"/>
                  </a:lnTo>
                  <a:lnTo>
                    <a:pt x="2238" y="243610"/>
                  </a:lnTo>
                  <a:lnTo>
                    <a:pt x="5189" y="246050"/>
                  </a:lnTo>
                  <a:lnTo>
                    <a:pt x="14112" y="248761"/>
                  </a:lnTo>
                  <a:lnTo>
                    <a:pt x="25134" y="246203"/>
                  </a:lnTo>
                  <a:lnTo>
                    <a:pt x="31036" y="243545"/>
                  </a:lnTo>
                  <a:lnTo>
                    <a:pt x="49456" y="222950"/>
                  </a:lnTo>
                  <a:lnTo>
                    <a:pt x="68319" y="187763"/>
                  </a:lnTo>
                  <a:lnTo>
                    <a:pt x="75331" y="154652"/>
                  </a:lnTo>
                  <a:lnTo>
                    <a:pt x="78447" y="115712"/>
                  </a:lnTo>
                  <a:lnTo>
                    <a:pt x="79833" y="72535"/>
                  </a:lnTo>
                  <a:lnTo>
                    <a:pt x="77242" y="28189"/>
                  </a:lnTo>
                  <a:lnTo>
                    <a:pt x="72005" y="7290"/>
                  </a:lnTo>
                  <a:lnTo>
                    <a:pt x="68033" y="1534"/>
                  </a:lnTo>
                  <a:lnTo>
                    <a:pt x="65985" y="0"/>
                  </a:lnTo>
                  <a:lnTo>
                    <a:pt x="64620" y="388"/>
                  </a:lnTo>
                  <a:lnTo>
                    <a:pt x="63710" y="2057"/>
                  </a:lnTo>
                  <a:lnTo>
                    <a:pt x="57061" y="39755"/>
                  </a:lnTo>
                  <a:lnTo>
                    <a:pt x="52542" y="79391"/>
                  </a:lnTo>
                  <a:lnTo>
                    <a:pt x="55750" y="121001"/>
                  </a:lnTo>
                  <a:lnTo>
                    <a:pt x="67237" y="165501"/>
                  </a:lnTo>
                  <a:lnTo>
                    <a:pt x="80941" y="21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3369"/>
            <p:cNvSpPr/>
            <p:nvPr>
              <p:custDataLst>
                <p:tags r:id="rId228"/>
              </p:custDataLst>
            </p:nvPr>
          </p:nvSpPr>
          <p:spPr>
            <a:xfrm>
              <a:off x="3924300" y="6413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3370"/>
            <p:cNvSpPr/>
            <p:nvPr>
              <p:custDataLst>
                <p:tags r:id="rId229"/>
              </p:custDataLst>
            </p:nvPr>
          </p:nvSpPr>
          <p:spPr>
            <a:xfrm>
              <a:off x="4140200" y="6344276"/>
              <a:ext cx="311151" cy="240675"/>
            </a:xfrm>
            <a:custGeom>
              <a:avLst/>
              <a:gdLst/>
              <a:ahLst/>
              <a:cxnLst/>
              <a:rect l="0" t="0" r="0" b="0"/>
              <a:pathLst>
                <a:path w="311151" h="240675">
                  <a:moveTo>
                    <a:pt x="0" y="94624"/>
                  </a:moveTo>
                  <a:lnTo>
                    <a:pt x="0" y="94624"/>
                  </a:lnTo>
                  <a:lnTo>
                    <a:pt x="0" y="139196"/>
                  </a:lnTo>
                  <a:lnTo>
                    <a:pt x="3371" y="172964"/>
                  </a:lnTo>
                  <a:lnTo>
                    <a:pt x="8789" y="184240"/>
                  </a:lnTo>
                  <a:lnTo>
                    <a:pt x="12209" y="188235"/>
                  </a:lnTo>
                  <a:lnTo>
                    <a:pt x="15901" y="190193"/>
                  </a:lnTo>
                  <a:lnTo>
                    <a:pt x="19773" y="190793"/>
                  </a:lnTo>
                  <a:lnTo>
                    <a:pt x="23765" y="190486"/>
                  </a:lnTo>
                  <a:lnTo>
                    <a:pt x="33845" y="184501"/>
                  </a:lnTo>
                  <a:lnTo>
                    <a:pt x="39497" y="179942"/>
                  </a:lnTo>
                  <a:lnTo>
                    <a:pt x="47658" y="167351"/>
                  </a:lnTo>
                  <a:lnTo>
                    <a:pt x="52931" y="152346"/>
                  </a:lnTo>
                  <a:lnTo>
                    <a:pt x="56985" y="115983"/>
                  </a:lnTo>
                  <a:lnTo>
                    <a:pt x="60506" y="134924"/>
                  </a:lnTo>
                  <a:lnTo>
                    <a:pt x="69355" y="149055"/>
                  </a:lnTo>
                  <a:lnTo>
                    <a:pt x="84285" y="162178"/>
                  </a:lnTo>
                  <a:lnTo>
                    <a:pt x="105485" y="171632"/>
                  </a:lnTo>
                  <a:lnTo>
                    <a:pt x="126269" y="175531"/>
                  </a:lnTo>
                  <a:lnTo>
                    <a:pt x="135612" y="174562"/>
                  </a:lnTo>
                  <a:lnTo>
                    <a:pt x="139092" y="173315"/>
                  </a:lnTo>
                  <a:lnTo>
                    <a:pt x="144839" y="168168"/>
                  </a:lnTo>
                  <a:lnTo>
                    <a:pt x="149039" y="161177"/>
                  </a:lnTo>
                  <a:lnTo>
                    <a:pt x="150906" y="153366"/>
                  </a:lnTo>
                  <a:lnTo>
                    <a:pt x="148586" y="134294"/>
                  </a:lnTo>
                  <a:lnTo>
                    <a:pt x="143414" y="124485"/>
                  </a:lnTo>
                  <a:lnTo>
                    <a:pt x="140060" y="120881"/>
                  </a:lnTo>
                  <a:lnTo>
                    <a:pt x="136412" y="119184"/>
                  </a:lnTo>
                  <a:lnTo>
                    <a:pt x="128596" y="119181"/>
                  </a:lnTo>
                  <a:lnTo>
                    <a:pt x="120418" y="125293"/>
                  </a:lnTo>
                  <a:lnTo>
                    <a:pt x="116262" y="129886"/>
                  </a:lnTo>
                  <a:lnTo>
                    <a:pt x="111644" y="140635"/>
                  </a:lnTo>
                  <a:lnTo>
                    <a:pt x="110297" y="152467"/>
                  </a:lnTo>
                  <a:lnTo>
                    <a:pt x="112051" y="164783"/>
                  </a:lnTo>
                  <a:lnTo>
                    <a:pt x="116329" y="169619"/>
                  </a:lnTo>
                  <a:lnTo>
                    <a:pt x="130488" y="176873"/>
                  </a:lnTo>
                  <a:lnTo>
                    <a:pt x="137087" y="177679"/>
                  </a:lnTo>
                  <a:lnTo>
                    <a:pt x="148181" y="174812"/>
                  </a:lnTo>
                  <a:lnTo>
                    <a:pt x="162360" y="165264"/>
                  </a:lnTo>
                  <a:lnTo>
                    <a:pt x="167410" y="157534"/>
                  </a:lnTo>
                  <a:lnTo>
                    <a:pt x="170652" y="147816"/>
                  </a:lnTo>
                  <a:lnTo>
                    <a:pt x="170918" y="147724"/>
                  </a:lnTo>
                  <a:lnTo>
                    <a:pt x="177178" y="165828"/>
                  </a:lnTo>
                  <a:lnTo>
                    <a:pt x="191838" y="187656"/>
                  </a:lnTo>
                  <a:lnTo>
                    <a:pt x="196331" y="189807"/>
                  </a:lnTo>
                  <a:lnTo>
                    <a:pt x="208848" y="190315"/>
                  </a:lnTo>
                  <a:lnTo>
                    <a:pt x="221938" y="184425"/>
                  </a:lnTo>
                  <a:lnTo>
                    <a:pt x="228392" y="179892"/>
                  </a:lnTo>
                  <a:lnTo>
                    <a:pt x="237444" y="167328"/>
                  </a:lnTo>
                  <a:lnTo>
                    <a:pt x="246508" y="138745"/>
                  </a:lnTo>
                  <a:lnTo>
                    <a:pt x="251780" y="95230"/>
                  </a:lnTo>
                  <a:lnTo>
                    <a:pt x="253013" y="61733"/>
                  </a:lnTo>
                  <a:lnTo>
                    <a:pt x="253002" y="19340"/>
                  </a:lnTo>
                  <a:lnTo>
                    <a:pt x="250499" y="5189"/>
                  </a:lnTo>
                  <a:lnTo>
                    <a:pt x="248844" y="1841"/>
                  </a:lnTo>
                  <a:lnTo>
                    <a:pt x="247035" y="312"/>
                  </a:lnTo>
                  <a:lnTo>
                    <a:pt x="245123" y="0"/>
                  </a:lnTo>
                  <a:lnTo>
                    <a:pt x="241117" y="10941"/>
                  </a:lnTo>
                  <a:lnTo>
                    <a:pt x="234896" y="44665"/>
                  </a:lnTo>
                  <a:lnTo>
                    <a:pt x="232809" y="75242"/>
                  </a:lnTo>
                  <a:lnTo>
                    <a:pt x="236586" y="109999"/>
                  </a:lnTo>
                  <a:lnTo>
                    <a:pt x="242967" y="142850"/>
                  </a:lnTo>
                  <a:lnTo>
                    <a:pt x="252625" y="172502"/>
                  </a:lnTo>
                  <a:lnTo>
                    <a:pt x="277190" y="207618"/>
                  </a:lnTo>
                  <a:lnTo>
                    <a:pt x="311150" y="240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8" name="SMARTInkShape-Group594"/>
          <p:cNvGrpSpPr/>
          <p:nvPr/>
        </p:nvGrpSpPr>
        <p:grpSpPr>
          <a:xfrm>
            <a:off x="902460" y="5408082"/>
            <a:ext cx="1313691" cy="630017"/>
            <a:chOff x="902460" y="5408082"/>
            <a:chExt cx="1313691" cy="630017"/>
          </a:xfrm>
        </p:grpSpPr>
        <p:sp>
          <p:nvSpPr>
            <p:cNvPr id="1235" name="SMARTInkShape-3371"/>
            <p:cNvSpPr/>
            <p:nvPr>
              <p:custDataLst>
                <p:tags r:id="rId210"/>
              </p:custDataLst>
            </p:nvPr>
          </p:nvSpPr>
          <p:spPr>
            <a:xfrm>
              <a:off x="1657350" y="5651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3372"/>
            <p:cNvSpPr/>
            <p:nvPr>
              <p:custDataLst>
                <p:tags r:id="rId211"/>
              </p:custDataLst>
            </p:nvPr>
          </p:nvSpPr>
          <p:spPr>
            <a:xfrm>
              <a:off x="1638300" y="5746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3373"/>
            <p:cNvSpPr/>
            <p:nvPr>
              <p:custDataLst>
                <p:tags r:id="rId212"/>
              </p:custDataLst>
            </p:nvPr>
          </p:nvSpPr>
          <p:spPr>
            <a:xfrm>
              <a:off x="1552375" y="5702300"/>
              <a:ext cx="54176" cy="120651"/>
            </a:xfrm>
            <a:custGeom>
              <a:avLst/>
              <a:gdLst/>
              <a:ahLst/>
              <a:cxnLst/>
              <a:rect l="0" t="0" r="0" b="0"/>
              <a:pathLst>
                <a:path w="54176" h="120651">
                  <a:moveTo>
                    <a:pt x="54175" y="0"/>
                  </a:moveTo>
                  <a:lnTo>
                    <a:pt x="54175" y="0"/>
                  </a:lnTo>
                  <a:lnTo>
                    <a:pt x="12086" y="23867"/>
                  </a:lnTo>
                  <a:lnTo>
                    <a:pt x="3718" y="33185"/>
                  </a:lnTo>
                  <a:lnTo>
                    <a:pt x="0" y="42031"/>
                  </a:lnTo>
                  <a:lnTo>
                    <a:pt x="229" y="50665"/>
                  </a:lnTo>
                  <a:lnTo>
                    <a:pt x="1277" y="54944"/>
                  </a:lnTo>
                  <a:lnTo>
                    <a:pt x="35756" y="86452"/>
                  </a:lnTo>
                  <a:lnTo>
                    <a:pt x="37662" y="95029"/>
                  </a:lnTo>
                  <a:lnTo>
                    <a:pt x="36817" y="103569"/>
                  </a:lnTo>
                  <a:lnTo>
                    <a:pt x="34842" y="109263"/>
                  </a:lnTo>
                  <a:lnTo>
                    <a:pt x="32114" y="113058"/>
                  </a:lnTo>
                  <a:lnTo>
                    <a:pt x="26025" y="117276"/>
                  </a:lnTo>
                  <a:lnTo>
                    <a:pt x="1607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3374"/>
            <p:cNvSpPr/>
            <p:nvPr>
              <p:custDataLst>
                <p:tags r:id="rId213"/>
              </p:custDataLst>
            </p:nvPr>
          </p:nvSpPr>
          <p:spPr>
            <a:xfrm>
              <a:off x="1441450" y="5783435"/>
              <a:ext cx="82551" cy="66849"/>
            </a:xfrm>
            <a:custGeom>
              <a:avLst/>
              <a:gdLst/>
              <a:ahLst/>
              <a:cxnLst/>
              <a:rect l="0" t="0" r="0" b="0"/>
              <a:pathLst>
                <a:path w="82551" h="66849">
                  <a:moveTo>
                    <a:pt x="0" y="39515"/>
                  </a:moveTo>
                  <a:lnTo>
                    <a:pt x="0" y="39515"/>
                  </a:lnTo>
                  <a:lnTo>
                    <a:pt x="25348" y="27260"/>
                  </a:lnTo>
                  <a:lnTo>
                    <a:pt x="44192" y="11726"/>
                  </a:lnTo>
                  <a:lnTo>
                    <a:pt x="44278" y="6172"/>
                  </a:lnTo>
                  <a:lnTo>
                    <a:pt x="37985" y="2471"/>
                  </a:lnTo>
                  <a:lnTo>
                    <a:pt x="27440" y="0"/>
                  </a:lnTo>
                  <a:lnTo>
                    <a:pt x="18999" y="1178"/>
                  </a:lnTo>
                  <a:lnTo>
                    <a:pt x="11961" y="4785"/>
                  </a:lnTo>
                  <a:lnTo>
                    <a:pt x="5857" y="10011"/>
                  </a:lnTo>
                  <a:lnTo>
                    <a:pt x="2494" y="17730"/>
                  </a:lnTo>
                  <a:lnTo>
                    <a:pt x="638" y="37594"/>
                  </a:lnTo>
                  <a:lnTo>
                    <a:pt x="4046" y="51126"/>
                  </a:lnTo>
                  <a:lnTo>
                    <a:pt x="6931" y="55722"/>
                  </a:lnTo>
                  <a:lnTo>
                    <a:pt x="17662" y="62711"/>
                  </a:lnTo>
                  <a:lnTo>
                    <a:pt x="24475" y="65563"/>
                  </a:lnTo>
                  <a:lnTo>
                    <a:pt x="39570" y="66848"/>
                  </a:lnTo>
                  <a:lnTo>
                    <a:pt x="82550" y="5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3375"/>
            <p:cNvSpPr/>
            <p:nvPr>
              <p:custDataLst>
                <p:tags r:id="rId214"/>
              </p:custDataLst>
            </p:nvPr>
          </p:nvSpPr>
          <p:spPr>
            <a:xfrm>
              <a:off x="1311380" y="5791200"/>
              <a:ext cx="91971" cy="109519"/>
            </a:xfrm>
            <a:custGeom>
              <a:avLst/>
              <a:gdLst/>
              <a:ahLst/>
              <a:cxnLst/>
              <a:rect l="0" t="0" r="0" b="0"/>
              <a:pathLst>
                <a:path w="91971" h="109519">
                  <a:moveTo>
                    <a:pt x="9420" y="31750"/>
                  </a:moveTo>
                  <a:lnTo>
                    <a:pt x="9420" y="31750"/>
                  </a:lnTo>
                  <a:lnTo>
                    <a:pt x="6049" y="28379"/>
                  </a:lnTo>
                  <a:lnTo>
                    <a:pt x="2512" y="26724"/>
                  </a:lnTo>
                  <a:lnTo>
                    <a:pt x="582" y="26283"/>
                  </a:lnTo>
                  <a:lnTo>
                    <a:pt x="0" y="25283"/>
                  </a:lnTo>
                  <a:lnTo>
                    <a:pt x="318" y="23910"/>
                  </a:lnTo>
                  <a:lnTo>
                    <a:pt x="1235" y="22290"/>
                  </a:lnTo>
                  <a:lnTo>
                    <a:pt x="2552" y="21916"/>
                  </a:lnTo>
                  <a:lnTo>
                    <a:pt x="4136" y="22372"/>
                  </a:lnTo>
                  <a:lnTo>
                    <a:pt x="19569" y="32188"/>
                  </a:lnTo>
                  <a:lnTo>
                    <a:pt x="34534" y="51322"/>
                  </a:lnTo>
                  <a:lnTo>
                    <a:pt x="43359" y="74159"/>
                  </a:lnTo>
                  <a:lnTo>
                    <a:pt x="46972" y="100939"/>
                  </a:lnTo>
                  <a:lnTo>
                    <a:pt x="45744" y="103980"/>
                  </a:lnTo>
                  <a:lnTo>
                    <a:pt x="40616" y="109244"/>
                  </a:lnTo>
                  <a:lnTo>
                    <a:pt x="37978" y="109518"/>
                  </a:lnTo>
                  <a:lnTo>
                    <a:pt x="35514" y="108290"/>
                  </a:lnTo>
                  <a:lnTo>
                    <a:pt x="33166" y="106060"/>
                  </a:lnTo>
                  <a:lnTo>
                    <a:pt x="26490" y="92808"/>
                  </a:lnTo>
                  <a:lnTo>
                    <a:pt x="26786" y="68735"/>
                  </a:lnTo>
                  <a:lnTo>
                    <a:pt x="38084" y="39258"/>
                  </a:lnTo>
                  <a:lnTo>
                    <a:pt x="54837" y="18295"/>
                  </a:lnTo>
                  <a:lnTo>
                    <a:pt x="91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3376"/>
            <p:cNvSpPr/>
            <p:nvPr>
              <p:custDataLst>
                <p:tags r:id="rId215"/>
              </p:custDataLst>
            </p:nvPr>
          </p:nvSpPr>
          <p:spPr>
            <a:xfrm>
              <a:off x="1176515" y="5930900"/>
              <a:ext cx="10936" cy="1"/>
            </a:xfrm>
            <a:custGeom>
              <a:avLst/>
              <a:gdLst/>
              <a:ahLst/>
              <a:cxnLst/>
              <a:rect l="0" t="0" r="0" b="0"/>
              <a:pathLst>
                <a:path w="109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3377"/>
            <p:cNvSpPr/>
            <p:nvPr>
              <p:custDataLst>
                <p:tags r:id="rId216"/>
              </p:custDataLst>
            </p:nvPr>
          </p:nvSpPr>
          <p:spPr>
            <a:xfrm>
              <a:off x="1162050" y="5835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3378"/>
            <p:cNvSpPr/>
            <p:nvPr>
              <p:custDataLst>
                <p:tags r:id="rId217"/>
              </p:custDataLst>
            </p:nvPr>
          </p:nvSpPr>
          <p:spPr>
            <a:xfrm>
              <a:off x="1085850" y="5873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3379"/>
            <p:cNvSpPr/>
            <p:nvPr>
              <p:custDataLst>
                <p:tags r:id="rId218"/>
              </p:custDataLst>
            </p:nvPr>
          </p:nvSpPr>
          <p:spPr>
            <a:xfrm>
              <a:off x="1625600" y="5696212"/>
              <a:ext cx="19051" cy="31489"/>
            </a:xfrm>
            <a:custGeom>
              <a:avLst/>
              <a:gdLst/>
              <a:ahLst/>
              <a:cxnLst/>
              <a:rect l="0" t="0" r="0" b="0"/>
              <a:pathLst>
                <a:path w="19051" h="31489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7709" y="6976"/>
                  </a:lnTo>
                  <a:lnTo>
                    <a:pt x="1905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3380"/>
            <p:cNvSpPr/>
            <p:nvPr>
              <p:custDataLst>
                <p:tags r:id="rId219"/>
              </p:custDataLst>
            </p:nvPr>
          </p:nvSpPr>
          <p:spPr>
            <a:xfrm>
              <a:off x="1750822" y="5516600"/>
              <a:ext cx="84329" cy="293816"/>
            </a:xfrm>
            <a:custGeom>
              <a:avLst/>
              <a:gdLst/>
              <a:ahLst/>
              <a:cxnLst/>
              <a:rect l="0" t="0" r="0" b="0"/>
              <a:pathLst>
                <a:path w="84329" h="293816">
                  <a:moveTo>
                    <a:pt x="52578" y="204750"/>
                  </a:moveTo>
                  <a:lnTo>
                    <a:pt x="52578" y="204750"/>
                  </a:lnTo>
                  <a:lnTo>
                    <a:pt x="37651" y="189823"/>
                  </a:lnTo>
                  <a:lnTo>
                    <a:pt x="34866" y="189154"/>
                  </a:lnTo>
                  <a:lnTo>
                    <a:pt x="28008" y="190293"/>
                  </a:lnTo>
                  <a:lnTo>
                    <a:pt x="16213" y="198271"/>
                  </a:lnTo>
                  <a:lnTo>
                    <a:pt x="9840" y="209397"/>
                  </a:lnTo>
                  <a:lnTo>
                    <a:pt x="0" y="239535"/>
                  </a:lnTo>
                  <a:lnTo>
                    <a:pt x="3525" y="271031"/>
                  </a:lnTo>
                  <a:lnTo>
                    <a:pt x="10135" y="290319"/>
                  </a:lnTo>
                  <a:lnTo>
                    <a:pt x="12994" y="292841"/>
                  </a:lnTo>
                  <a:lnTo>
                    <a:pt x="16311" y="293815"/>
                  </a:lnTo>
                  <a:lnTo>
                    <a:pt x="19933" y="293760"/>
                  </a:lnTo>
                  <a:lnTo>
                    <a:pt x="38515" y="266715"/>
                  </a:lnTo>
                  <a:lnTo>
                    <a:pt x="51782" y="219582"/>
                  </a:lnTo>
                  <a:lnTo>
                    <a:pt x="59515" y="178180"/>
                  </a:lnTo>
                  <a:lnTo>
                    <a:pt x="67655" y="132969"/>
                  </a:lnTo>
                  <a:lnTo>
                    <a:pt x="75977" y="89357"/>
                  </a:lnTo>
                  <a:lnTo>
                    <a:pt x="81854" y="41991"/>
                  </a:lnTo>
                  <a:lnTo>
                    <a:pt x="80224" y="12357"/>
                  </a:lnTo>
                  <a:lnTo>
                    <a:pt x="78064" y="6638"/>
                  </a:lnTo>
                  <a:lnTo>
                    <a:pt x="75213" y="2826"/>
                  </a:lnTo>
                  <a:lnTo>
                    <a:pt x="71901" y="283"/>
                  </a:lnTo>
                  <a:lnTo>
                    <a:pt x="68988" y="0"/>
                  </a:lnTo>
                  <a:lnTo>
                    <a:pt x="66340" y="1223"/>
                  </a:lnTo>
                  <a:lnTo>
                    <a:pt x="63870" y="3448"/>
                  </a:lnTo>
                  <a:lnTo>
                    <a:pt x="57021" y="23436"/>
                  </a:lnTo>
                  <a:lnTo>
                    <a:pt x="50523" y="61813"/>
                  </a:lnTo>
                  <a:lnTo>
                    <a:pt x="47501" y="102191"/>
                  </a:lnTo>
                  <a:lnTo>
                    <a:pt x="49976" y="144337"/>
                  </a:lnTo>
                  <a:lnTo>
                    <a:pt x="61498" y="186205"/>
                  </a:lnTo>
                  <a:lnTo>
                    <a:pt x="69724" y="203802"/>
                  </a:lnTo>
                  <a:lnTo>
                    <a:pt x="84328" y="217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3381"/>
            <p:cNvSpPr/>
            <p:nvPr>
              <p:custDataLst>
                <p:tags r:id="rId220"/>
              </p:custDataLst>
            </p:nvPr>
          </p:nvSpPr>
          <p:spPr>
            <a:xfrm>
              <a:off x="1079500" y="59880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3382"/>
            <p:cNvSpPr/>
            <p:nvPr>
              <p:custDataLst>
                <p:tags r:id="rId221"/>
              </p:custDataLst>
            </p:nvPr>
          </p:nvSpPr>
          <p:spPr>
            <a:xfrm>
              <a:off x="902460" y="5839803"/>
              <a:ext cx="113541" cy="198296"/>
            </a:xfrm>
            <a:custGeom>
              <a:avLst/>
              <a:gdLst/>
              <a:ahLst/>
              <a:cxnLst/>
              <a:rect l="0" t="0" r="0" b="0"/>
              <a:pathLst>
                <a:path w="113541" h="198296">
                  <a:moveTo>
                    <a:pt x="113540" y="27597"/>
                  </a:moveTo>
                  <a:lnTo>
                    <a:pt x="113540" y="27597"/>
                  </a:lnTo>
                  <a:lnTo>
                    <a:pt x="113540" y="24226"/>
                  </a:lnTo>
                  <a:lnTo>
                    <a:pt x="111659" y="20690"/>
                  </a:lnTo>
                  <a:lnTo>
                    <a:pt x="108073" y="16041"/>
                  </a:lnTo>
                  <a:lnTo>
                    <a:pt x="107451" y="11865"/>
                  </a:lnTo>
                  <a:lnTo>
                    <a:pt x="103543" y="8140"/>
                  </a:lnTo>
                  <a:lnTo>
                    <a:pt x="89536" y="0"/>
                  </a:lnTo>
                  <a:lnTo>
                    <a:pt x="77707" y="1456"/>
                  </a:lnTo>
                  <a:lnTo>
                    <a:pt x="70601" y="3820"/>
                  </a:lnTo>
                  <a:lnTo>
                    <a:pt x="50488" y="20630"/>
                  </a:lnTo>
                  <a:lnTo>
                    <a:pt x="22112" y="57941"/>
                  </a:lnTo>
                  <a:lnTo>
                    <a:pt x="16461" y="71421"/>
                  </a:lnTo>
                  <a:lnTo>
                    <a:pt x="13949" y="84469"/>
                  </a:lnTo>
                  <a:lnTo>
                    <a:pt x="14691" y="89501"/>
                  </a:lnTo>
                  <a:lnTo>
                    <a:pt x="16596" y="93560"/>
                  </a:lnTo>
                  <a:lnTo>
                    <a:pt x="19277" y="96973"/>
                  </a:lnTo>
                  <a:lnTo>
                    <a:pt x="27901" y="100764"/>
                  </a:lnTo>
                  <a:lnTo>
                    <a:pt x="55593" y="103745"/>
                  </a:lnTo>
                  <a:lnTo>
                    <a:pt x="30317" y="120399"/>
                  </a:lnTo>
                  <a:lnTo>
                    <a:pt x="7897" y="148761"/>
                  </a:lnTo>
                  <a:lnTo>
                    <a:pt x="1805" y="164077"/>
                  </a:lnTo>
                  <a:lnTo>
                    <a:pt x="0" y="177552"/>
                  </a:lnTo>
                  <a:lnTo>
                    <a:pt x="2836" y="190484"/>
                  </a:lnTo>
                  <a:lnTo>
                    <a:pt x="5165" y="193338"/>
                  </a:lnTo>
                  <a:lnTo>
                    <a:pt x="11516" y="196510"/>
                  </a:lnTo>
                  <a:lnTo>
                    <a:pt x="26396" y="198295"/>
                  </a:lnTo>
                  <a:lnTo>
                    <a:pt x="40839" y="195453"/>
                  </a:lnTo>
                  <a:lnTo>
                    <a:pt x="87051" y="176265"/>
                  </a:lnTo>
                  <a:lnTo>
                    <a:pt x="107190" y="167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SMARTInkShape-3383"/>
            <p:cNvSpPr/>
            <p:nvPr>
              <p:custDataLst>
                <p:tags r:id="rId222"/>
              </p:custDataLst>
            </p:nvPr>
          </p:nvSpPr>
          <p:spPr>
            <a:xfrm>
              <a:off x="1873838" y="5408082"/>
              <a:ext cx="342313" cy="322672"/>
            </a:xfrm>
            <a:custGeom>
              <a:avLst/>
              <a:gdLst/>
              <a:ahLst/>
              <a:cxnLst/>
              <a:rect l="0" t="0" r="0" b="0"/>
              <a:pathLst>
                <a:path w="342313" h="322672">
                  <a:moveTo>
                    <a:pt x="5762" y="224368"/>
                  </a:moveTo>
                  <a:lnTo>
                    <a:pt x="5762" y="224368"/>
                  </a:lnTo>
                  <a:lnTo>
                    <a:pt x="2391" y="227739"/>
                  </a:lnTo>
                  <a:lnTo>
                    <a:pt x="0" y="251112"/>
                  </a:lnTo>
                  <a:lnTo>
                    <a:pt x="2860" y="295814"/>
                  </a:lnTo>
                  <a:lnTo>
                    <a:pt x="10117" y="309274"/>
                  </a:lnTo>
                  <a:lnTo>
                    <a:pt x="15015" y="314838"/>
                  </a:lnTo>
                  <a:lnTo>
                    <a:pt x="26102" y="321022"/>
                  </a:lnTo>
                  <a:lnTo>
                    <a:pt x="32022" y="322671"/>
                  </a:lnTo>
                  <a:lnTo>
                    <a:pt x="44244" y="320739"/>
                  </a:lnTo>
                  <a:lnTo>
                    <a:pt x="61144" y="311718"/>
                  </a:lnTo>
                  <a:lnTo>
                    <a:pt x="69887" y="303407"/>
                  </a:lnTo>
                  <a:lnTo>
                    <a:pt x="78071" y="287533"/>
                  </a:lnTo>
                  <a:lnTo>
                    <a:pt x="80232" y="278078"/>
                  </a:lnTo>
                  <a:lnTo>
                    <a:pt x="79312" y="271052"/>
                  </a:lnTo>
                  <a:lnTo>
                    <a:pt x="76343" y="264163"/>
                  </a:lnTo>
                  <a:lnTo>
                    <a:pt x="76099" y="264304"/>
                  </a:lnTo>
                  <a:lnTo>
                    <a:pt x="75829" y="266341"/>
                  </a:lnTo>
                  <a:lnTo>
                    <a:pt x="82418" y="274826"/>
                  </a:lnTo>
                  <a:lnTo>
                    <a:pt x="108842" y="293140"/>
                  </a:lnTo>
                  <a:lnTo>
                    <a:pt x="133593" y="298367"/>
                  </a:lnTo>
                  <a:lnTo>
                    <a:pt x="180187" y="298396"/>
                  </a:lnTo>
                  <a:lnTo>
                    <a:pt x="187662" y="297004"/>
                  </a:lnTo>
                  <a:lnTo>
                    <a:pt x="193351" y="293959"/>
                  </a:lnTo>
                  <a:lnTo>
                    <a:pt x="201553" y="284931"/>
                  </a:lnTo>
                  <a:lnTo>
                    <a:pt x="205669" y="275744"/>
                  </a:lnTo>
                  <a:lnTo>
                    <a:pt x="206767" y="271318"/>
                  </a:lnTo>
                  <a:lnTo>
                    <a:pt x="201569" y="248236"/>
                  </a:lnTo>
                  <a:lnTo>
                    <a:pt x="194858" y="236622"/>
                  </a:lnTo>
                  <a:lnTo>
                    <a:pt x="187171" y="229814"/>
                  </a:lnTo>
                  <a:lnTo>
                    <a:pt x="179051" y="226788"/>
                  </a:lnTo>
                  <a:lnTo>
                    <a:pt x="174910" y="227393"/>
                  </a:lnTo>
                  <a:lnTo>
                    <a:pt x="166546" y="231827"/>
                  </a:lnTo>
                  <a:lnTo>
                    <a:pt x="163752" y="234986"/>
                  </a:lnTo>
                  <a:lnTo>
                    <a:pt x="160646" y="242257"/>
                  </a:lnTo>
                  <a:lnTo>
                    <a:pt x="161148" y="252074"/>
                  </a:lnTo>
                  <a:lnTo>
                    <a:pt x="167218" y="272253"/>
                  </a:lnTo>
                  <a:lnTo>
                    <a:pt x="174887" y="279281"/>
                  </a:lnTo>
                  <a:lnTo>
                    <a:pt x="184645" y="284052"/>
                  </a:lnTo>
                  <a:lnTo>
                    <a:pt x="193686" y="286172"/>
                  </a:lnTo>
                  <a:lnTo>
                    <a:pt x="198072" y="285326"/>
                  </a:lnTo>
                  <a:lnTo>
                    <a:pt x="206709" y="280623"/>
                  </a:lnTo>
                  <a:lnTo>
                    <a:pt x="211489" y="275711"/>
                  </a:lnTo>
                  <a:lnTo>
                    <a:pt x="215088" y="269221"/>
                  </a:lnTo>
                  <a:lnTo>
                    <a:pt x="238220" y="284844"/>
                  </a:lnTo>
                  <a:lnTo>
                    <a:pt x="241168" y="285851"/>
                  </a:lnTo>
                  <a:lnTo>
                    <a:pt x="251968" y="279446"/>
                  </a:lnTo>
                  <a:lnTo>
                    <a:pt x="264765" y="266486"/>
                  </a:lnTo>
                  <a:lnTo>
                    <a:pt x="279902" y="237240"/>
                  </a:lnTo>
                  <a:lnTo>
                    <a:pt x="293324" y="192355"/>
                  </a:lnTo>
                  <a:lnTo>
                    <a:pt x="301960" y="154871"/>
                  </a:lnTo>
                  <a:lnTo>
                    <a:pt x="310502" y="114694"/>
                  </a:lnTo>
                  <a:lnTo>
                    <a:pt x="318296" y="76141"/>
                  </a:lnTo>
                  <a:lnTo>
                    <a:pt x="325240" y="32753"/>
                  </a:lnTo>
                  <a:lnTo>
                    <a:pt x="323456" y="7667"/>
                  </a:lnTo>
                  <a:lnTo>
                    <a:pt x="320291" y="1056"/>
                  </a:lnTo>
                  <a:lnTo>
                    <a:pt x="318459" y="0"/>
                  </a:lnTo>
                  <a:lnTo>
                    <a:pt x="316532" y="0"/>
                  </a:lnTo>
                  <a:lnTo>
                    <a:pt x="314542" y="706"/>
                  </a:lnTo>
                  <a:lnTo>
                    <a:pt x="304999" y="25297"/>
                  </a:lnTo>
                  <a:lnTo>
                    <a:pt x="299153" y="55929"/>
                  </a:lnTo>
                  <a:lnTo>
                    <a:pt x="294908" y="93062"/>
                  </a:lnTo>
                  <a:lnTo>
                    <a:pt x="293021" y="133084"/>
                  </a:lnTo>
                  <a:lnTo>
                    <a:pt x="297827" y="168745"/>
                  </a:lnTo>
                  <a:lnTo>
                    <a:pt x="310552" y="214707"/>
                  </a:lnTo>
                  <a:lnTo>
                    <a:pt x="325140" y="249492"/>
                  </a:lnTo>
                  <a:lnTo>
                    <a:pt x="342312" y="27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3" name="SMARTInkShape-Group595"/>
          <p:cNvGrpSpPr/>
          <p:nvPr/>
        </p:nvGrpSpPr>
        <p:grpSpPr>
          <a:xfrm>
            <a:off x="9426018" y="2882900"/>
            <a:ext cx="1877573" cy="596901"/>
            <a:chOff x="9426018" y="2882900"/>
            <a:chExt cx="1877573" cy="596901"/>
          </a:xfrm>
        </p:grpSpPr>
        <p:sp>
          <p:nvSpPr>
            <p:cNvPr id="1249" name="SMARTInkShape-3384"/>
            <p:cNvSpPr/>
            <p:nvPr>
              <p:custDataLst>
                <p:tags r:id="rId196"/>
              </p:custDataLst>
            </p:nvPr>
          </p:nvSpPr>
          <p:spPr>
            <a:xfrm>
              <a:off x="9633345" y="3050915"/>
              <a:ext cx="149411" cy="367332"/>
            </a:xfrm>
            <a:custGeom>
              <a:avLst/>
              <a:gdLst/>
              <a:ahLst/>
              <a:cxnLst/>
              <a:rect l="0" t="0" r="0" b="0"/>
              <a:pathLst>
                <a:path w="149411" h="367332">
                  <a:moveTo>
                    <a:pt x="31355" y="130435"/>
                  </a:moveTo>
                  <a:lnTo>
                    <a:pt x="31355" y="130435"/>
                  </a:lnTo>
                  <a:lnTo>
                    <a:pt x="27984" y="130435"/>
                  </a:lnTo>
                  <a:lnTo>
                    <a:pt x="24448" y="132316"/>
                  </a:lnTo>
                  <a:lnTo>
                    <a:pt x="22516" y="133806"/>
                  </a:lnTo>
                  <a:lnTo>
                    <a:pt x="13058" y="149386"/>
                  </a:lnTo>
                  <a:lnTo>
                    <a:pt x="7359" y="190780"/>
                  </a:lnTo>
                  <a:lnTo>
                    <a:pt x="6370" y="231492"/>
                  </a:lnTo>
                  <a:lnTo>
                    <a:pt x="6077" y="274834"/>
                  </a:lnTo>
                  <a:lnTo>
                    <a:pt x="5288" y="317545"/>
                  </a:lnTo>
                  <a:lnTo>
                    <a:pt x="494" y="365130"/>
                  </a:lnTo>
                  <a:lnTo>
                    <a:pt x="196" y="367331"/>
                  </a:lnTo>
                  <a:lnTo>
                    <a:pt x="0" y="366683"/>
                  </a:lnTo>
                  <a:lnTo>
                    <a:pt x="488" y="359612"/>
                  </a:lnTo>
                  <a:lnTo>
                    <a:pt x="10311" y="328314"/>
                  </a:lnTo>
                  <a:lnTo>
                    <a:pt x="22533" y="286432"/>
                  </a:lnTo>
                  <a:lnTo>
                    <a:pt x="28140" y="247039"/>
                  </a:lnTo>
                  <a:lnTo>
                    <a:pt x="30621" y="223693"/>
                  </a:lnTo>
                  <a:lnTo>
                    <a:pt x="32983" y="198957"/>
                  </a:lnTo>
                  <a:lnTo>
                    <a:pt x="35969" y="174705"/>
                  </a:lnTo>
                  <a:lnTo>
                    <a:pt x="39369" y="150776"/>
                  </a:lnTo>
                  <a:lnTo>
                    <a:pt x="46911" y="105609"/>
                  </a:lnTo>
                  <a:lnTo>
                    <a:pt x="54968" y="66720"/>
                  </a:lnTo>
                  <a:lnTo>
                    <a:pt x="64064" y="26576"/>
                  </a:lnTo>
                  <a:lnTo>
                    <a:pt x="70822" y="11839"/>
                  </a:lnTo>
                  <a:lnTo>
                    <a:pt x="78530" y="3642"/>
                  </a:lnTo>
                  <a:lnTo>
                    <a:pt x="86659" y="0"/>
                  </a:lnTo>
                  <a:lnTo>
                    <a:pt x="109281" y="4690"/>
                  </a:lnTo>
                  <a:lnTo>
                    <a:pt x="122670" y="16928"/>
                  </a:lnTo>
                  <a:lnTo>
                    <a:pt x="128213" y="25131"/>
                  </a:lnTo>
                  <a:lnTo>
                    <a:pt x="136021" y="56901"/>
                  </a:lnTo>
                  <a:lnTo>
                    <a:pt x="132201" y="77056"/>
                  </a:lnTo>
                  <a:lnTo>
                    <a:pt x="118150" y="102389"/>
                  </a:lnTo>
                  <a:lnTo>
                    <a:pt x="106619" y="115148"/>
                  </a:lnTo>
                  <a:lnTo>
                    <a:pt x="94440" y="123170"/>
                  </a:lnTo>
                  <a:lnTo>
                    <a:pt x="90344" y="124886"/>
                  </a:lnTo>
                  <a:lnTo>
                    <a:pt x="87614" y="125325"/>
                  </a:lnTo>
                  <a:lnTo>
                    <a:pt x="85794" y="124911"/>
                  </a:lnTo>
                  <a:lnTo>
                    <a:pt x="85287" y="124636"/>
                  </a:lnTo>
                  <a:lnTo>
                    <a:pt x="85655" y="124452"/>
                  </a:lnTo>
                  <a:lnTo>
                    <a:pt x="94684" y="124158"/>
                  </a:lnTo>
                  <a:lnTo>
                    <a:pt x="109387" y="127478"/>
                  </a:lnTo>
                  <a:lnTo>
                    <a:pt x="132611" y="139990"/>
                  </a:lnTo>
                  <a:lnTo>
                    <a:pt x="142445" y="147852"/>
                  </a:lnTo>
                  <a:lnTo>
                    <a:pt x="147755" y="159813"/>
                  </a:lnTo>
                  <a:lnTo>
                    <a:pt x="149410" y="174536"/>
                  </a:lnTo>
                  <a:lnTo>
                    <a:pt x="147794" y="190488"/>
                  </a:lnTo>
                  <a:lnTo>
                    <a:pt x="140961" y="205103"/>
                  </a:lnTo>
                  <a:lnTo>
                    <a:pt x="127096" y="221467"/>
                  </a:lnTo>
                  <a:lnTo>
                    <a:pt x="109769" y="233318"/>
                  </a:lnTo>
                  <a:lnTo>
                    <a:pt x="106207" y="234302"/>
                  </a:lnTo>
                  <a:lnTo>
                    <a:pt x="103130" y="234252"/>
                  </a:lnTo>
                  <a:lnTo>
                    <a:pt x="100371" y="233513"/>
                  </a:lnTo>
                  <a:lnTo>
                    <a:pt x="99237" y="232315"/>
                  </a:lnTo>
                  <a:lnTo>
                    <a:pt x="99189" y="230810"/>
                  </a:lnTo>
                  <a:lnTo>
                    <a:pt x="101205" y="225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3385"/>
            <p:cNvSpPr/>
            <p:nvPr>
              <p:custDataLst>
                <p:tags r:id="rId197"/>
              </p:custDataLst>
            </p:nvPr>
          </p:nvSpPr>
          <p:spPr>
            <a:xfrm>
              <a:off x="10538330" y="2927658"/>
              <a:ext cx="129671" cy="101293"/>
            </a:xfrm>
            <a:custGeom>
              <a:avLst/>
              <a:gdLst/>
              <a:ahLst/>
              <a:cxnLst/>
              <a:rect l="0" t="0" r="0" b="0"/>
              <a:pathLst>
                <a:path w="129671" h="101293">
                  <a:moveTo>
                    <a:pt x="34420" y="44142"/>
                  </a:moveTo>
                  <a:lnTo>
                    <a:pt x="34420" y="44142"/>
                  </a:lnTo>
                  <a:lnTo>
                    <a:pt x="31049" y="44142"/>
                  </a:lnTo>
                  <a:lnTo>
                    <a:pt x="30057" y="42730"/>
                  </a:lnTo>
                  <a:lnTo>
                    <a:pt x="28148" y="31965"/>
                  </a:lnTo>
                  <a:lnTo>
                    <a:pt x="10182" y="75084"/>
                  </a:lnTo>
                  <a:lnTo>
                    <a:pt x="0" y="96691"/>
                  </a:lnTo>
                  <a:lnTo>
                    <a:pt x="186" y="98225"/>
                  </a:lnTo>
                  <a:lnTo>
                    <a:pt x="1012" y="99247"/>
                  </a:lnTo>
                  <a:lnTo>
                    <a:pt x="2271" y="97812"/>
                  </a:lnTo>
                  <a:lnTo>
                    <a:pt x="24259" y="58854"/>
                  </a:lnTo>
                  <a:lnTo>
                    <a:pt x="53805" y="16185"/>
                  </a:lnTo>
                  <a:lnTo>
                    <a:pt x="66319" y="4435"/>
                  </a:lnTo>
                  <a:lnTo>
                    <a:pt x="71208" y="1443"/>
                  </a:lnTo>
                  <a:lnTo>
                    <a:pt x="75173" y="154"/>
                  </a:lnTo>
                  <a:lnTo>
                    <a:pt x="78520" y="0"/>
                  </a:lnTo>
                  <a:lnTo>
                    <a:pt x="86005" y="3592"/>
                  </a:lnTo>
                  <a:lnTo>
                    <a:pt x="89979" y="6525"/>
                  </a:lnTo>
                  <a:lnTo>
                    <a:pt x="96273" y="17310"/>
                  </a:lnTo>
                  <a:lnTo>
                    <a:pt x="112359" y="58598"/>
                  </a:lnTo>
                  <a:lnTo>
                    <a:pt x="129670" y="101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3386"/>
            <p:cNvSpPr/>
            <p:nvPr>
              <p:custDataLst>
                <p:tags r:id="rId198"/>
              </p:custDataLst>
            </p:nvPr>
          </p:nvSpPr>
          <p:spPr>
            <a:xfrm>
              <a:off x="9832604" y="3239383"/>
              <a:ext cx="54347" cy="63001"/>
            </a:xfrm>
            <a:custGeom>
              <a:avLst/>
              <a:gdLst/>
              <a:ahLst/>
              <a:cxnLst/>
              <a:rect l="0" t="0" r="0" b="0"/>
              <a:pathLst>
                <a:path w="54347" h="63001">
                  <a:moveTo>
                    <a:pt x="54346" y="5467"/>
                  </a:moveTo>
                  <a:lnTo>
                    <a:pt x="54346" y="5467"/>
                  </a:lnTo>
                  <a:lnTo>
                    <a:pt x="50975" y="2096"/>
                  </a:lnTo>
                  <a:lnTo>
                    <a:pt x="38766" y="0"/>
                  </a:lnTo>
                  <a:lnTo>
                    <a:pt x="21743" y="2750"/>
                  </a:lnTo>
                  <a:lnTo>
                    <a:pt x="11397" y="9904"/>
                  </a:lnTo>
                  <a:lnTo>
                    <a:pt x="6663" y="14775"/>
                  </a:lnTo>
                  <a:lnTo>
                    <a:pt x="1403" y="25832"/>
                  </a:lnTo>
                  <a:lnTo>
                    <a:pt x="0" y="31743"/>
                  </a:lnTo>
                  <a:lnTo>
                    <a:pt x="477" y="37096"/>
                  </a:lnTo>
                  <a:lnTo>
                    <a:pt x="4768" y="46806"/>
                  </a:lnTo>
                  <a:lnTo>
                    <a:pt x="18488" y="60206"/>
                  </a:lnTo>
                  <a:lnTo>
                    <a:pt x="23386" y="62420"/>
                  </a:lnTo>
                  <a:lnTo>
                    <a:pt x="32589" y="63000"/>
                  </a:lnTo>
                  <a:lnTo>
                    <a:pt x="36313" y="61461"/>
                  </a:lnTo>
                  <a:lnTo>
                    <a:pt x="42334" y="55988"/>
                  </a:lnTo>
                  <a:lnTo>
                    <a:pt x="49689" y="41603"/>
                  </a:lnTo>
                  <a:lnTo>
                    <a:pt x="49829" y="35908"/>
                  </a:lnTo>
                  <a:lnTo>
                    <a:pt x="4164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SMARTInkShape-3387"/>
            <p:cNvSpPr/>
            <p:nvPr>
              <p:custDataLst>
                <p:tags r:id="rId199"/>
              </p:custDataLst>
            </p:nvPr>
          </p:nvSpPr>
          <p:spPr>
            <a:xfrm>
              <a:off x="9715633" y="2882900"/>
              <a:ext cx="120518" cy="107951"/>
            </a:xfrm>
            <a:custGeom>
              <a:avLst/>
              <a:gdLst/>
              <a:ahLst/>
              <a:cxnLst/>
              <a:rect l="0" t="0" r="0" b="0"/>
              <a:pathLst>
                <a:path w="120518" h="107951">
                  <a:moveTo>
                    <a:pt x="37967" y="0"/>
                  </a:moveTo>
                  <a:lnTo>
                    <a:pt x="37967" y="0"/>
                  </a:lnTo>
                  <a:lnTo>
                    <a:pt x="34596" y="0"/>
                  </a:lnTo>
                  <a:lnTo>
                    <a:pt x="31060" y="3763"/>
                  </a:lnTo>
                  <a:lnTo>
                    <a:pt x="10297" y="49208"/>
                  </a:lnTo>
                  <a:lnTo>
                    <a:pt x="2137" y="75886"/>
                  </a:lnTo>
                  <a:lnTo>
                    <a:pt x="167" y="91994"/>
                  </a:lnTo>
                  <a:lnTo>
                    <a:pt x="68" y="91668"/>
                  </a:lnTo>
                  <a:lnTo>
                    <a:pt x="0" y="90746"/>
                  </a:lnTo>
                  <a:lnTo>
                    <a:pt x="28005" y="50739"/>
                  </a:lnTo>
                  <a:lnTo>
                    <a:pt x="49325" y="19378"/>
                  </a:lnTo>
                  <a:lnTo>
                    <a:pt x="61089" y="10210"/>
                  </a:lnTo>
                  <a:lnTo>
                    <a:pt x="63965" y="8923"/>
                  </a:lnTo>
                  <a:lnTo>
                    <a:pt x="67293" y="10182"/>
                  </a:lnTo>
                  <a:lnTo>
                    <a:pt x="74755" y="17225"/>
                  </a:lnTo>
                  <a:lnTo>
                    <a:pt x="86888" y="39833"/>
                  </a:lnTo>
                  <a:lnTo>
                    <a:pt x="97797" y="80618"/>
                  </a:lnTo>
                  <a:lnTo>
                    <a:pt x="104775" y="92980"/>
                  </a:lnTo>
                  <a:lnTo>
                    <a:pt x="1205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SMARTInkShape-3388"/>
            <p:cNvSpPr/>
            <p:nvPr>
              <p:custDataLst>
                <p:tags r:id="rId200"/>
              </p:custDataLst>
            </p:nvPr>
          </p:nvSpPr>
          <p:spPr>
            <a:xfrm>
              <a:off x="10090150" y="32194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22322" y="3862"/>
                  </a:lnTo>
                  <a:lnTo>
                    <a:pt x="69766" y="763"/>
                  </a:lnTo>
                  <a:lnTo>
                    <a:pt x="116870" y="1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3389"/>
            <p:cNvSpPr/>
            <p:nvPr>
              <p:custDataLst>
                <p:tags r:id="rId201"/>
              </p:custDataLst>
            </p:nvPr>
          </p:nvSpPr>
          <p:spPr>
            <a:xfrm>
              <a:off x="10439410" y="3062152"/>
              <a:ext cx="163086" cy="378691"/>
            </a:xfrm>
            <a:custGeom>
              <a:avLst/>
              <a:gdLst/>
              <a:ahLst/>
              <a:cxnLst/>
              <a:rect l="0" t="0" r="0" b="0"/>
              <a:pathLst>
                <a:path w="163086" h="378691">
                  <a:moveTo>
                    <a:pt x="25390" y="157298"/>
                  </a:moveTo>
                  <a:lnTo>
                    <a:pt x="25390" y="157298"/>
                  </a:lnTo>
                  <a:lnTo>
                    <a:pt x="10195" y="199944"/>
                  </a:lnTo>
                  <a:lnTo>
                    <a:pt x="3329" y="239705"/>
                  </a:lnTo>
                  <a:lnTo>
                    <a:pt x="978" y="282766"/>
                  </a:lnTo>
                  <a:lnTo>
                    <a:pt x="284" y="325394"/>
                  </a:lnTo>
                  <a:lnTo>
                    <a:pt x="30" y="372948"/>
                  </a:lnTo>
                  <a:lnTo>
                    <a:pt x="0" y="378690"/>
                  </a:lnTo>
                  <a:lnTo>
                    <a:pt x="3366" y="369181"/>
                  </a:lnTo>
                  <a:lnTo>
                    <a:pt x="7162" y="329679"/>
                  </a:lnTo>
                  <a:lnTo>
                    <a:pt x="12820" y="298117"/>
                  </a:lnTo>
                  <a:lnTo>
                    <a:pt x="20041" y="259160"/>
                  </a:lnTo>
                  <a:lnTo>
                    <a:pt x="27951" y="215270"/>
                  </a:lnTo>
                  <a:lnTo>
                    <a:pt x="32035" y="191713"/>
                  </a:lnTo>
                  <a:lnTo>
                    <a:pt x="40339" y="145076"/>
                  </a:lnTo>
                  <a:lnTo>
                    <a:pt x="48734" y="103183"/>
                  </a:lnTo>
                  <a:lnTo>
                    <a:pt x="59047" y="67160"/>
                  </a:lnTo>
                  <a:lnTo>
                    <a:pt x="74873" y="26639"/>
                  </a:lnTo>
                  <a:lnTo>
                    <a:pt x="84776" y="10327"/>
                  </a:lnTo>
                  <a:lnTo>
                    <a:pt x="96235" y="726"/>
                  </a:lnTo>
                  <a:lnTo>
                    <a:pt x="101547" y="0"/>
                  </a:lnTo>
                  <a:lnTo>
                    <a:pt x="106499" y="1632"/>
                  </a:lnTo>
                  <a:lnTo>
                    <a:pt x="111212" y="4837"/>
                  </a:lnTo>
                  <a:lnTo>
                    <a:pt x="116451" y="23451"/>
                  </a:lnTo>
                  <a:lnTo>
                    <a:pt x="117368" y="49127"/>
                  </a:lnTo>
                  <a:lnTo>
                    <a:pt x="109245" y="86677"/>
                  </a:lnTo>
                  <a:lnTo>
                    <a:pt x="88617" y="131988"/>
                  </a:lnTo>
                  <a:lnTo>
                    <a:pt x="83073" y="143491"/>
                  </a:lnTo>
                  <a:lnTo>
                    <a:pt x="89440" y="140899"/>
                  </a:lnTo>
                  <a:lnTo>
                    <a:pt x="107006" y="142404"/>
                  </a:lnTo>
                  <a:lnTo>
                    <a:pt x="120225" y="149267"/>
                  </a:lnTo>
                  <a:lnTo>
                    <a:pt x="145957" y="170921"/>
                  </a:lnTo>
                  <a:lnTo>
                    <a:pt x="158322" y="192692"/>
                  </a:lnTo>
                  <a:lnTo>
                    <a:pt x="163085" y="213646"/>
                  </a:lnTo>
                  <a:lnTo>
                    <a:pt x="161637" y="219559"/>
                  </a:lnTo>
                  <a:lnTo>
                    <a:pt x="154383" y="229889"/>
                  </a:lnTo>
                  <a:lnTo>
                    <a:pt x="138399" y="243639"/>
                  </a:lnTo>
                  <a:lnTo>
                    <a:pt x="116886" y="253279"/>
                  </a:lnTo>
                  <a:lnTo>
                    <a:pt x="102741" y="254519"/>
                  </a:lnTo>
                  <a:lnTo>
                    <a:pt x="84762" y="251250"/>
                  </a:lnTo>
                  <a:lnTo>
                    <a:pt x="79789" y="249566"/>
                  </a:lnTo>
                  <a:lnTo>
                    <a:pt x="72380" y="243932"/>
                  </a:lnTo>
                  <a:lnTo>
                    <a:pt x="63490" y="23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3390"/>
            <p:cNvSpPr/>
            <p:nvPr>
              <p:custDataLst>
                <p:tags r:id="rId202"/>
              </p:custDataLst>
            </p:nvPr>
          </p:nvSpPr>
          <p:spPr>
            <a:xfrm>
              <a:off x="10168044" y="3143250"/>
              <a:ext cx="36407" cy="171451"/>
            </a:xfrm>
            <a:custGeom>
              <a:avLst/>
              <a:gdLst/>
              <a:ahLst/>
              <a:cxnLst/>
              <a:rect l="0" t="0" r="0" b="0"/>
              <a:pathLst>
                <a:path w="36407" h="171451">
                  <a:moveTo>
                    <a:pt x="23706" y="0"/>
                  </a:moveTo>
                  <a:lnTo>
                    <a:pt x="23706" y="0"/>
                  </a:lnTo>
                  <a:lnTo>
                    <a:pt x="20335" y="0"/>
                  </a:lnTo>
                  <a:lnTo>
                    <a:pt x="11496" y="10113"/>
                  </a:lnTo>
                  <a:lnTo>
                    <a:pt x="3313" y="29886"/>
                  </a:lnTo>
                  <a:lnTo>
                    <a:pt x="0" y="67626"/>
                  </a:lnTo>
                  <a:lnTo>
                    <a:pt x="7291" y="113234"/>
                  </a:lnTo>
                  <a:lnTo>
                    <a:pt x="20019" y="143852"/>
                  </a:lnTo>
                  <a:lnTo>
                    <a:pt x="364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3391"/>
            <p:cNvSpPr/>
            <p:nvPr>
              <p:custDataLst>
                <p:tags r:id="rId203"/>
              </p:custDataLst>
            </p:nvPr>
          </p:nvSpPr>
          <p:spPr>
            <a:xfrm>
              <a:off x="10636250" y="33083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0331" y="577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3392"/>
            <p:cNvSpPr/>
            <p:nvPr>
              <p:custDataLst>
                <p:tags r:id="rId204"/>
              </p:custDataLst>
            </p:nvPr>
          </p:nvSpPr>
          <p:spPr>
            <a:xfrm>
              <a:off x="9426018" y="3030356"/>
              <a:ext cx="124383" cy="309745"/>
            </a:xfrm>
            <a:custGeom>
              <a:avLst/>
              <a:gdLst/>
              <a:ahLst/>
              <a:cxnLst/>
              <a:rect l="0" t="0" r="0" b="0"/>
              <a:pathLst>
                <a:path w="124383" h="309745">
                  <a:moveTo>
                    <a:pt x="124382" y="17644"/>
                  </a:moveTo>
                  <a:lnTo>
                    <a:pt x="124382" y="17644"/>
                  </a:lnTo>
                  <a:lnTo>
                    <a:pt x="121011" y="10902"/>
                  </a:lnTo>
                  <a:lnTo>
                    <a:pt x="115593" y="5711"/>
                  </a:lnTo>
                  <a:lnTo>
                    <a:pt x="112172" y="3339"/>
                  </a:lnTo>
                  <a:lnTo>
                    <a:pt x="97243" y="0"/>
                  </a:lnTo>
                  <a:lnTo>
                    <a:pt x="76046" y="5752"/>
                  </a:lnTo>
                  <a:lnTo>
                    <a:pt x="51893" y="29878"/>
                  </a:lnTo>
                  <a:lnTo>
                    <a:pt x="23489" y="70579"/>
                  </a:lnTo>
                  <a:lnTo>
                    <a:pt x="10632" y="103965"/>
                  </a:lnTo>
                  <a:lnTo>
                    <a:pt x="3271" y="139970"/>
                  </a:lnTo>
                  <a:lnTo>
                    <a:pt x="0" y="177139"/>
                  </a:lnTo>
                  <a:lnTo>
                    <a:pt x="4189" y="212943"/>
                  </a:lnTo>
                  <a:lnTo>
                    <a:pt x="8269" y="230395"/>
                  </a:lnTo>
                  <a:lnTo>
                    <a:pt x="25975" y="259190"/>
                  </a:lnTo>
                  <a:lnTo>
                    <a:pt x="50307" y="281631"/>
                  </a:lnTo>
                  <a:lnTo>
                    <a:pt x="105332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3393"/>
            <p:cNvSpPr/>
            <p:nvPr>
              <p:custDataLst>
                <p:tags r:id="rId205"/>
              </p:custDataLst>
            </p:nvPr>
          </p:nvSpPr>
          <p:spPr>
            <a:xfrm>
              <a:off x="11052531" y="3276600"/>
              <a:ext cx="87388" cy="63623"/>
            </a:xfrm>
            <a:custGeom>
              <a:avLst/>
              <a:gdLst/>
              <a:ahLst/>
              <a:cxnLst/>
              <a:rect l="0" t="0" r="0" b="0"/>
              <a:pathLst>
                <a:path w="87388" h="63623">
                  <a:moveTo>
                    <a:pt x="21869" y="25400"/>
                  </a:moveTo>
                  <a:lnTo>
                    <a:pt x="21869" y="25400"/>
                  </a:lnTo>
                  <a:lnTo>
                    <a:pt x="4413" y="26105"/>
                  </a:lnTo>
                  <a:lnTo>
                    <a:pt x="1767" y="27281"/>
                  </a:lnTo>
                  <a:lnTo>
                    <a:pt x="0" y="28771"/>
                  </a:lnTo>
                  <a:lnTo>
                    <a:pt x="234" y="31175"/>
                  </a:lnTo>
                  <a:lnTo>
                    <a:pt x="4255" y="37609"/>
                  </a:lnTo>
                  <a:lnTo>
                    <a:pt x="24569" y="52536"/>
                  </a:lnTo>
                  <a:lnTo>
                    <a:pt x="52928" y="63622"/>
                  </a:lnTo>
                  <a:lnTo>
                    <a:pt x="69540" y="63319"/>
                  </a:lnTo>
                  <a:lnTo>
                    <a:pt x="76933" y="61263"/>
                  </a:lnTo>
                  <a:lnTo>
                    <a:pt x="81861" y="58481"/>
                  </a:lnTo>
                  <a:lnTo>
                    <a:pt x="85148" y="55214"/>
                  </a:lnTo>
                  <a:lnTo>
                    <a:pt x="87338" y="51627"/>
                  </a:lnTo>
                  <a:lnTo>
                    <a:pt x="87387" y="46412"/>
                  </a:lnTo>
                  <a:lnTo>
                    <a:pt x="83678" y="33092"/>
                  </a:lnTo>
                  <a:lnTo>
                    <a:pt x="73564" y="21528"/>
                  </a:lnTo>
                  <a:lnTo>
                    <a:pt x="409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3394"/>
            <p:cNvSpPr/>
            <p:nvPr>
              <p:custDataLst>
                <p:tags r:id="rId206"/>
              </p:custDataLst>
            </p:nvPr>
          </p:nvSpPr>
          <p:spPr>
            <a:xfrm>
              <a:off x="11093450" y="33845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2573" y="2236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3395"/>
            <p:cNvSpPr/>
            <p:nvPr>
              <p:custDataLst>
                <p:tags r:id="rId207"/>
              </p:custDataLst>
            </p:nvPr>
          </p:nvSpPr>
          <p:spPr>
            <a:xfrm>
              <a:off x="11169650" y="3090629"/>
              <a:ext cx="133941" cy="389172"/>
            </a:xfrm>
            <a:custGeom>
              <a:avLst/>
              <a:gdLst/>
              <a:ahLst/>
              <a:cxnLst/>
              <a:rect l="0" t="0" r="0" b="0"/>
              <a:pathLst>
                <a:path w="133941" h="389172">
                  <a:moveTo>
                    <a:pt x="57150" y="8171"/>
                  </a:moveTo>
                  <a:lnTo>
                    <a:pt x="57150" y="8171"/>
                  </a:lnTo>
                  <a:lnTo>
                    <a:pt x="57148" y="1429"/>
                  </a:lnTo>
                  <a:lnTo>
                    <a:pt x="58561" y="149"/>
                  </a:lnTo>
                  <a:lnTo>
                    <a:pt x="60913" y="0"/>
                  </a:lnTo>
                  <a:lnTo>
                    <a:pt x="63893" y="607"/>
                  </a:lnTo>
                  <a:lnTo>
                    <a:pt x="84940" y="18316"/>
                  </a:lnTo>
                  <a:lnTo>
                    <a:pt x="101721" y="47487"/>
                  </a:lnTo>
                  <a:lnTo>
                    <a:pt x="117880" y="87734"/>
                  </a:lnTo>
                  <a:lnTo>
                    <a:pt x="125154" y="111307"/>
                  </a:lnTo>
                  <a:lnTo>
                    <a:pt x="132119" y="136195"/>
                  </a:lnTo>
                  <a:lnTo>
                    <a:pt x="133940" y="162665"/>
                  </a:lnTo>
                  <a:lnTo>
                    <a:pt x="132333" y="190189"/>
                  </a:lnTo>
                  <a:lnTo>
                    <a:pt x="128436" y="218416"/>
                  </a:lnTo>
                  <a:lnTo>
                    <a:pt x="120198" y="244290"/>
                  </a:lnTo>
                  <a:lnTo>
                    <a:pt x="95990" y="291853"/>
                  </a:lnTo>
                  <a:lnTo>
                    <a:pt x="60769" y="332748"/>
                  </a:lnTo>
                  <a:lnTo>
                    <a:pt x="0" y="38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3396"/>
            <p:cNvSpPr/>
            <p:nvPr>
              <p:custDataLst>
                <p:tags r:id="rId208"/>
              </p:custDataLst>
            </p:nvPr>
          </p:nvSpPr>
          <p:spPr>
            <a:xfrm>
              <a:off x="10862882" y="3146879"/>
              <a:ext cx="141669" cy="244022"/>
            </a:xfrm>
            <a:custGeom>
              <a:avLst/>
              <a:gdLst/>
              <a:ahLst/>
              <a:cxnLst/>
              <a:rect l="0" t="0" r="0" b="0"/>
              <a:pathLst>
                <a:path w="141669" h="244022">
                  <a:moveTo>
                    <a:pt x="141668" y="21771"/>
                  </a:moveTo>
                  <a:lnTo>
                    <a:pt x="141668" y="21771"/>
                  </a:lnTo>
                  <a:lnTo>
                    <a:pt x="136642" y="9838"/>
                  </a:lnTo>
                  <a:lnTo>
                    <a:pt x="136201" y="7466"/>
                  </a:lnTo>
                  <a:lnTo>
                    <a:pt x="133827" y="2948"/>
                  </a:lnTo>
                  <a:lnTo>
                    <a:pt x="132208" y="756"/>
                  </a:lnTo>
                  <a:lnTo>
                    <a:pt x="130423" y="0"/>
                  </a:lnTo>
                  <a:lnTo>
                    <a:pt x="128525" y="201"/>
                  </a:lnTo>
                  <a:lnTo>
                    <a:pt x="126558" y="1041"/>
                  </a:lnTo>
                  <a:lnTo>
                    <a:pt x="113672" y="15707"/>
                  </a:lnTo>
                  <a:lnTo>
                    <a:pt x="93078" y="51411"/>
                  </a:lnTo>
                  <a:lnTo>
                    <a:pt x="65731" y="97738"/>
                  </a:lnTo>
                  <a:lnTo>
                    <a:pt x="35286" y="143841"/>
                  </a:lnTo>
                  <a:lnTo>
                    <a:pt x="10664" y="185410"/>
                  </a:lnTo>
                  <a:lnTo>
                    <a:pt x="76" y="217795"/>
                  </a:lnTo>
                  <a:lnTo>
                    <a:pt x="0" y="225127"/>
                  </a:lnTo>
                  <a:lnTo>
                    <a:pt x="1363" y="230719"/>
                  </a:lnTo>
                  <a:lnTo>
                    <a:pt x="8318" y="24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3397"/>
            <p:cNvSpPr/>
            <p:nvPr>
              <p:custDataLst>
                <p:tags r:id="rId209"/>
              </p:custDataLst>
            </p:nvPr>
          </p:nvSpPr>
          <p:spPr>
            <a:xfrm>
              <a:off x="10807698" y="3131433"/>
              <a:ext cx="151669" cy="240418"/>
            </a:xfrm>
            <a:custGeom>
              <a:avLst/>
              <a:gdLst/>
              <a:ahLst/>
              <a:cxnLst/>
              <a:rect l="0" t="0" r="0" b="0"/>
              <a:pathLst>
                <a:path w="151669" h="2404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2" y="2750"/>
                  </a:lnTo>
                  <a:lnTo>
                    <a:pt x="42378" y="43410"/>
                  </a:lnTo>
                  <a:lnTo>
                    <a:pt x="77469" y="85384"/>
                  </a:lnTo>
                  <a:lnTo>
                    <a:pt x="101457" y="117186"/>
                  </a:lnTo>
                  <a:lnTo>
                    <a:pt x="132680" y="164707"/>
                  </a:lnTo>
                  <a:lnTo>
                    <a:pt x="149696" y="201364"/>
                  </a:lnTo>
                  <a:lnTo>
                    <a:pt x="151668" y="221179"/>
                  </a:lnTo>
                  <a:lnTo>
                    <a:pt x="150194" y="231866"/>
                  </a:lnTo>
                  <a:lnTo>
                    <a:pt x="146052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4" name="SMARTInkShape-3398"/>
          <p:cNvSpPr/>
          <p:nvPr>
            <p:custDataLst>
              <p:tags r:id="rId1"/>
            </p:custDataLst>
          </p:nvPr>
        </p:nvSpPr>
        <p:spPr>
          <a:xfrm>
            <a:off x="8918091" y="3184804"/>
            <a:ext cx="219560" cy="15597"/>
          </a:xfrm>
          <a:custGeom>
            <a:avLst/>
            <a:gdLst/>
            <a:ahLst/>
            <a:cxnLst/>
            <a:rect l="0" t="0" r="0" b="0"/>
            <a:pathLst>
              <a:path w="219560" h="15597">
                <a:moveTo>
                  <a:pt x="3659" y="15596"/>
                </a:moveTo>
                <a:lnTo>
                  <a:pt x="3659" y="15596"/>
                </a:lnTo>
                <a:lnTo>
                  <a:pt x="0" y="15596"/>
                </a:lnTo>
                <a:lnTo>
                  <a:pt x="1561" y="15596"/>
                </a:lnTo>
                <a:lnTo>
                  <a:pt x="43474" y="6758"/>
                </a:lnTo>
                <a:lnTo>
                  <a:pt x="75446" y="2731"/>
                </a:lnTo>
                <a:lnTo>
                  <a:pt x="111059" y="0"/>
                </a:lnTo>
                <a:lnTo>
                  <a:pt x="157464" y="1724"/>
                </a:lnTo>
                <a:lnTo>
                  <a:pt x="199820" y="2664"/>
                </a:lnTo>
                <a:lnTo>
                  <a:pt x="219559" y="28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9" name="SMARTInkShape-Group597"/>
          <p:cNvGrpSpPr/>
          <p:nvPr/>
        </p:nvGrpSpPr>
        <p:grpSpPr>
          <a:xfrm>
            <a:off x="8267700" y="2959100"/>
            <a:ext cx="375546" cy="400051"/>
            <a:chOff x="8267700" y="2959100"/>
            <a:chExt cx="375546" cy="400051"/>
          </a:xfrm>
        </p:grpSpPr>
        <p:sp>
          <p:nvSpPr>
            <p:cNvPr id="1265" name="SMARTInkShape-3399"/>
            <p:cNvSpPr/>
            <p:nvPr>
              <p:custDataLst>
                <p:tags r:id="rId192"/>
              </p:custDataLst>
            </p:nvPr>
          </p:nvSpPr>
          <p:spPr>
            <a:xfrm>
              <a:off x="8267700" y="29591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4812" y="38724"/>
                  </a:lnTo>
                  <a:lnTo>
                    <a:pt x="88815" y="83222"/>
                  </a:lnTo>
                  <a:lnTo>
                    <a:pt x="126147" y="126714"/>
                  </a:lnTo>
                  <a:lnTo>
                    <a:pt x="1651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SMARTInkShape-3400"/>
            <p:cNvSpPr/>
            <p:nvPr>
              <p:custDataLst>
                <p:tags r:id="rId193"/>
              </p:custDataLst>
            </p:nvPr>
          </p:nvSpPr>
          <p:spPr>
            <a:xfrm>
              <a:off x="8566150" y="3289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883" y="326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3401"/>
            <p:cNvSpPr/>
            <p:nvPr>
              <p:custDataLst>
                <p:tags r:id="rId194"/>
              </p:custDataLst>
            </p:nvPr>
          </p:nvSpPr>
          <p:spPr>
            <a:xfrm>
              <a:off x="8574429" y="3162300"/>
              <a:ext cx="68817" cy="40586"/>
            </a:xfrm>
            <a:custGeom>
              <a:avLst/>
              <a:gdLst/>
              <a:ahLst/>
              <a:cxnLst/>
              <a:rect l="0" t="0" r="0" b="0"/>
              <a:pathLst>
                <a:path w="68817" h="40586">
                  <a:moveTo>
                    <a:pt x="29821" y="12700"/>
                  </a:moveTo>
                  <a:lnTo>
                    <a:pt x="29821" y="12700"/>
                  </a:lnTo>
                  <a:lnTo>
                    <a:pt x="11659" y="13406"/>
                  </a:lnTo>
                  <a:lnTo>
                    <a:pt x="4581" y="16071"/>
                  </a:lnTo>
                  <a:lnTo>
                    <a:pt x="2410" y="18475"/>
                  </a:lnTo>
                  <a:lnTo>
                    <a:pt x="0" y="24909"/>
                  </a:lnTo>
                  <a:lnTo>
                    <a:pt x="769" y="27895"/>
                  </a:lnTo>
                  <a:lnTo>
                    <a:pt x="5385" y="33094"/>
                  </a:lnTo>
                  <a:lnTo>
                    <a:pt x="19288" y="39988"/>
                  </a:lnTo>
                  <a:lnTo>
                    <a:pt x="32665" y="40585"/>
                  </a:lnTo>
                  <a:lnTo>
                    <a:pt x="57507" y="35220"/>
                  </a:lnTo>
                  <a:lnTo>
                    <a:pt x="61683" y="31946"/>
                  </a:lnTo>
                  <a:lnTo>
                    <a:pt x="68206" y="22665"/>
                  </a:lnTo>
                  <a:lnTo>
                    <a:pt x="68816" y="18638"/>
                  </a:lnTo>
                  <a:lnTo>
                    <a:pt x="67812" y="15248"/>
                  </a:lnTo>
                  <a:lnTo>
                    <a:pt x="65732" y="12282"/>
                  </a:lnTo>
                  <a:lnTo>
                    <a:pt x="49320" y="4736"/>
                  </a:lnTo>
                  <a:lnTo>
                    <a:pt x="4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3402"/>
            <p:cNvSpPr/>
            <p:nvPr>
              <p:custDataLst>
                <p:tags r:id="rId195"/>
              </p:custDataLst>
            </p:nvPr>
          </p:nvSpPr>
          <p:spPr>
            <a:xfrm>
              <a:off x="8447288" y="2991733"/>
              <a:ext cx="125213" cy="297568"/>
            </a:xfrm>
            <a:custGeom>
              <a:avLst/>
              <a:gdLst/>
              <a:ahLst/>
              <a:cxnLst/>
              <a:rect l="0" t="0" r="0" b="0"/>
              <a:pathLst>
                <a:path w="125213" h="297568">
                  <a:moveTo>
                    <a:pt x="125212" y="5467"/>
                  </a:moveTo>
                  <a:lnTo>
                    <a:pt x="125212" y="5467"/>
                  </a:lnTo>
                  <a:lnTo>
                    <a:pt x="121841" y="2096"/>
                  </a:lnTo>
                  <a:lnTo>
                    <a:pt x="106261" y="0"/>
                  </a:lnTo>
                  <a:lnTo>
                    <a:pt x="83770" y="6120"/>
                  </a:lnTo>
                  <a:lnTo>
                    <a:pt x="47228" y="26606"/>
                  </a:lnTo>
                  <a:lnTo>
                    <a:pt x="14883" y="61917"/>
                  </a:lnTo>
                  <a:lnTo>
                    <a:pt x="2237" y="82103"/>
                  </a:lnTo>
                  <a:lnTo>
                    <a:pt x="0" y="88446"/>
                  </a:lnTo>
                  <a:lnTo>
                    <a:pt x="111" y="90420"/>
                  </a:lnTo>
                  <a:lnTo>
                    <a:pt x="888" y="91736"/>
                  </a:lnTo>
                  <a:lnTo>
                    <a:pt x="13512" y="99795"/>
                  </a:lnTo>
                  <a:lnTo>
                    <a:pt x="18653" y="106422"/>
                  </a:lnTo>
                  <a:lnTo>
                    <a:pt x="19526" y="117834"/>
                  </a:lnTo>
                  <a:lnTo>
                    <a:pt x="16855" y="157743"/>
                  </a:lnTo>
                  <a:lnTo>
                    <a:pt x="12295" y="203547"/>
                  </a:lnTo>
                  <a:lnTo>
                    <a:pt x="11183" y="246618"/>
                  </a:lnTo>
                  <a:lnTo>
                    <a:pt x="11634" y="290706"/>
                  </a:lnTo>
                  <a:lnTo>
                    <a:pt x="12804" y="292993"/>
                  </a:lnTo>
                  <a:lnTo>
                    <a:pt x="17262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2" name="SMARTInkShape-Group598"/>
          <p:cNvGrpSpPr/>
          <p:nvPr/>
        </p:nvGrpSpPr>
        <p:grpSpPr>
          <a:xfrm>
            <a:off x="7753350" y="3064056"/>
            <a:ext cx="177801" cy="95266"/>
            <a:chOff x="7753350" y="3064056"/>
            <a:chExt cx="177801" cy="95266"/>
          </a:xfrm>
        </p:grpSpPr>
        <p:sp>
          <p:nvSpPr>
            <p:cNvPr id="1270" name="SMARTInkShape-3403"/>
            <p:cNvSpPr/>
            <p:nvPr>
              <p:custDataLst>
                <p:tags r:id="rId190"/>
              </p:custDataLst>
            </p:nvPr>
          </p:nvSpPr>
          <p:spPr>
            <a:xfrm>
              <a:off x="7781729" y="3064056"/>
              <a:ext cx="124022" cy="15695"/>
            </a:xfrm>
            <a:custGeom>
              <a:avLst/>
              <a:gdLst/>
              <a:ahLst/>
              <a:cxnLst/>
              <a:rect l="0" t="0" r="0" b="0"/>
              <a:pathLst>
                <a:path w="124022" h="15695">
                  <a:moveTo>
                    <a:pt x="3371" y="15694"/>
                  </a:moveTo>
                  <a:lnTo>
                    <a:pt x="3371" y="15694"/>
                  </a:lnTo>
                  <a:lnTo>
                    <a:pt x="0" y="12323"/>
                  </a:lnTo>
                  <a:lnTo>
                    <a:pt x="418" y="10624"/>
                  </a:lnTo>
                  <a:lnTo>
                    <a:pt x="4645" y="6856"/>
                  </a:lnTo>
                  <a:lnTo>
                    <a:pt x="44209" y="1621"/>
                  </a:lnTo>
                  <a:lnTo>
                    <a:pt x="84850" y="0"/>
                  </a:lnTo>
                  <a:lnTo>
                    <a:pt x="124021" y="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3404"/>
            <p:cNvSpPr/>
            <p:nvPr>
              <p:custDataLst>
                <p:tags r:id="rId191"/>
              </p:custDataLst>
            </p:nvPr>
          </p:nvSpPr>
          <p:spPr>
            <a:xfrm>
              <a:off x="7753350" y="3136900"/>
              <a:ext cx="177801" cy="22422"/>
            </a:xfrm>
            <a:custGeom>
              <a:avLst/>
              <a:gdLst/>
              <a:ahLst/>
              <a:cxnLst/>
              <a:rect l="0" t="0" r="0" b="0"/>
              <a:pathLst>
                <a:path w="17780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22322" y="21146"/>
                  </a:lnTo>
                  <a:lnTo>
                    <a:pt x="67135" y="12929"/>
                  </a:lnTo>
                  <a:lnTo>
                    <a:pt x="108860" y="7393"/>
                  </a:lnTo>
                  <a:lnTo>
                    <a:pt x="147159" y="328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7" name="SMARTInkShape-Group599"/>
          <p:cNvGrpSpPr/>
          <p:nvPr/>
        </p:nvGrpSpPr>
        <p:grpSpPr>
          <a:xfrm>
            <a:off x="7197240" y="2684333"/>
            <a:ext cx="280082" cy="554168"/>
            <a:chOff x="7197240" y="2684333"/>
            <a:chExt cx="280082" cy="554168"/>
          </a:xfrm>
        </p:grpSpPr>
        <p:sp>
          <p:nvSpPr>
            <p:cNvPr id="1273" name="SMARTInkShape-3405"/>
            <p:cNvSpPr/>
            <p:nvPr>
              <p:custDataLst>
                <p:tags r:id="rId186"/>
              </p:custDataLst>
            </p:nvPr>
          </p:nvSpPr>
          <p:spPr>
            <a:xfrm>
              <a:off x="7264095" y="2684333"/>
              <a:ext cx="140006" cy="90618"/>
            </a:xfrm>
            <a:custGeom>
              <a:avLst/>
              <a:gdLst/>
              <a:ahLst/>
              <a:cxnLst/>
              <a:rect l="0" t="0" r="0" b="0"/>
              <a:pathLst>
                <a:path w="140006" h="90618">
                  <a:moveTo>
                    <a:pt x="63805" y="8067"/>
                  </a:moveTo>
                  <a:lnTo>
                    <a:pt x="63805" y="8067"/>
                  </a:lnTo>
                  <a:lnTo>
                    <a:pt x="27830" y="50783"/>
                  </a:lnTo>
                  <a:lnTo>
                    <a:pt x="0" y="89515"/>
                  </a:lnTo>
                  <a:lnTo>
                    <a:pt x="101" y="90588"/>
                  </a:lnTo>
                  <a:lnTo>
                    <a:pt x="5859" y="88017"/>
                  </a:lnTo>
                  <a:lnTo>
                    <a:pt x="48482" y="48342"/>
                  </a:lnTo>
                  <a:lnTo>
                    <a:pt x="89549" y="11005"/>
                  </a:lnTo>
                  <a:lnTo>
                    <a:pt x="106083" y="0"/>
                  </a:lnTo>
                  <a:lnTo>
                    <a:pt x="108923" y="1984"/>
                  </a:lnTo>
                  <a:lnTo>
                    <a:pt x="117228" y="39965"/>
                  </a:lnTo>
                  <a:lnTo>
                    <a:pt x="140005" y="9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SMARTInkShape-3406"/>
            <p:cNvSpPr/>
            <p:nvPr>
              <p:custDataLst>
                <p:tags r:id="rId187"/>
              </p:custDataLst>
            </p:nvPr>
          </p:nvSpPr>
          <p:spPr>
            <a:xfrm>
              <a:off x="7427018" y="3041650"/>
              <a:ext cx="50304" cy="42968"/>
            </a:xfrm>
            <a:custGeom>
              <a:avLst/>
              <a:gdLst/>
              <a:ahLst/>
              <a:cxnLst/>
              <a:rect l="0" t="0" r="0" b="0"/>
              <a:pathLst>
                <a:path w="50304" h="42968">
                  <a:moveTo>
                    <a:pt x="15182" y="19050"/>
                  </a:moveTo>
                  <a:lnTo>
                    <a:pt x="15182" y="19050"/>
                  </a:lnTo>
                  <a:lnTo>
                    <a:pt x="8440" y="19050"/>
                  </a:lnTo>
                  <a:lnTo>
                    <a:pt x="3249" y="20932"/>
                  </a:lnTo>
                  <a:lnTo>
                    <a:pt x="877" y="22421"/>
                  </a:lnTo>
                  <a:lnTo>
                    <a:pt x="0" y="24825"/>
                  </a:lnTo>
                  <a:lnTo>
                    <a:pt x="908" y="31259"/>
                  </a:lnTo>
                  <a:lnTo>
                    <a:pt x="5545" y="36941"/>
                  </a:lnTo>
                  <a:lnTo>
                    <a:pt x="8759" y="39444"/>
                  </a:lnTo>
                  <a:lnTo>
                    <a:pt x="26762" y="42967"/>
                  </a:lnTo>
                  <a:lnTo>
                    <a:pt x="43228" y="40640"/>
                  </a:lnTo>
                  <a:lnTo>
                    <a:pt x="46579" y="38382"/>
                  </a:lnTo>
                  <a:lnTo>
                    <a:pt x="48814" y="35465"/>
                  </a:lnTo>
                  <a:lnTo>
                    <a:pt x="50303" y="32110"/>
                  </a:lnTo>
                  <a:lnTo>
                    <a:pt x="50077" y="22738"/>
                  </a:lnTo>
                  <a:lnTo>
                    <a:pt x="49028" y="17275"/>
                  </a:lnTo>
                  <a:lnTo>
                    <a:pt x="46211" y="12928"/>
                  </a:lnTo>
                  <a:lnTo>
                    <a:pt x="27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3407"/>
            <p:cNvSpPr/>
            <p:nvPr>
              <p:custDataLst>
                <p:tags r:id="rId188"/>
              </p:custDataLst>
            </p:nvPr>
          </p:nvSpPr>
          <p:spPr>
            <a:xfrm>
              <a:off x="7435850" y="31496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7674" y="4577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3408"/>
            <p:cNvSpPr/>
            <p:nvPr>
              <p:custDataLst>
                <p:tags r:id="rId189"/>
              </p:custDataLst>
            </p:nvPr>
          </p:nvSpPr>
          <p:spPr>
            <a:xfrm>
              <a:off x="7197240" y="2914030"/>
              <a:ext cx="185901" cy="255865"/>
            </a:xfrm>
            <a:custGeom>
              <a:avLst/>
              <a:gdLst/>
              <a:ahLst/>
              <a:cxnLst/>
              <a:rect l="0" t="0" r="0" b="0"/>
              <a:pathLst>
                <a:path w="185901" h="255865">
                  <a:moveTo>
                    <a:pt x="137010" y="57770"/>
                  </a:moveTo>
                  <a:lnTo>
                    <a:pt x="137010" y="57770"/>
                  </a:lnTo>
                  <a:lnTo>
                    <a:pt x="178750" y="30158"/>
                  </a:lnTo>
                  <a:lnTo>
                    <a:pt x="183886" y="24545"/>
                  </a:lnTo>
                  <a:lnTo>
                    <a:pt x="185900" y="19393"/>
                  </a:lnTo>
                  <a:lnTo>
                    <a:pt x="185831" y="14546"/>
                  </a:lnTo>
                  <a:lnTo>
                    <a:pt x="184376" y="9904"/>
                  </a:lnTo>
                  <a:lnTo>
                    <a:pt x="179875" y="6104"/>
                  </a:lnTo>
                  <a:lnTo>
                    <a:pt x="165469" y="0"/>
                  </a:lnTo>
                  <a:lnTo>
                    <a:pt x="127412" y="2709"/>
                  </a:lnTo>
                  <a:lnTo>
                    <a:pt x="80387" y="22562"/>
                  </a:lnTo>
                  <a:lnTo>
                    <a:pt x="40819" y="54159"/>
                  </a:lnTo>
                  <a:lnTo>
                    <a:pt x="25349" y="76156"/>
                  </a:lnTo>
                  <a:lnTo>
                    <a:pt x="20236" y="86960"/>
                  </a:lnTo>
                  <a:lnTo>
                    <a:pt x="18944" y="96985"/>
                  </a:lnTo>
                  <a:lnTo>
                    <a:pt x="23153" y="115651"/>
                  </a:lnTo>
                  <a:lnTo>
                    <a:pt x="30766" y="122463"/>
                  </a:lnTo>
                  <a:lnTo>
                    <a:pt x="67038" y="135421"/>
                  </a:lnTo>
                  <a:lnTo>
                    <a:pt x="110409" y="144239"/>
                  </a:lnTo>
                  <a:lnTo>
                    <a:pt x="117160" y="145049"/>
                  </a:lnTo>
                  <a:lnTo>
                    <a:pt x="120248" y="146295"/>
                  </a:lnTo>
                  <a:lnTo>
                    <a:pt x="120897" y="147831"/>
                  </a:lnTo>
                  <a:lnTo>
                    <a:pt x="119918" y="149561"/>
                  </a:lnTo>
                  <a:lnTo>
                    <a:pt x="73010" y="168261"/>
                  </a:lnTo>
                  <a:lnTo>
                    <a:pt x="34556" y="185523"/>
                  </a:lnTo>
                  <a:lnTo>
                    <a:pt x="16686" y="197804"/>
                  </a:lnTo>
                  <a:lnTo>
                    <a:pt x="6392" y="210319"/>
                  </a:lnTo>
                  <a:lnTo>
                    <a:pt x="1346" y="222936"/>
                  </a:lnTo>
                  <a:lnTo>
                    <a:pt x="0" y="229264"/>
                  </a:lnTo>
                  <a:lnTo>
                    <a:pt x="2632" y="234894"/>
                  </a:lnTo>
                  <a:lnTo>
                    <a:pt x="14962" y="244912"/>
                  </a:lnTo>
                  <a:lnTo>
                    <a:pt x="48480" y="255115"/>
                  </a:lnTo>
                  <a:lnTo>
                    <a:pt x="89690" y="255864"/>
                  </a:lnTo>
                  <a:lnTo>
                    <a:pt x="129810" y="254988"/>
                  </a:lnTo>
                  <a:lnTo>
                    <a:pt x="156060" y="254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1" name="SMARTInkShape-Group600"/>
          <p:cNvGrpSpPr/>
          <p:nvPr/>
        </p:nvGrpSpPr>
        <p:grpSpPr>
          <a:xfrm>
            <a:off x="6262865" y="2910065"/>
            <a:ext cx="397113" cy="233186"/>
            <a:chOff x="6262865" y="2910065"/>
            <a:chExt cx="397113" cy="233186"/>
          </a:xfrm>
        </p:grpSpPr>
        <p:sp>
          <p:nvSpPr>
            <p:cNvPr id="1278" name="SMARTInkShape-3409"/>
            <p:cNvSpPr/>
            <p:nvPr>
              <p:custDataLst>
                <p:tags r:id="rId183"/>
              </p:custDataLst>
            </p:nvPr>
          </p:nvSpPr>
          <p:spPr>
            <a:xfrm>
              <a:off x="6262865" y="3007772"/>
              <a:ext cx="353836" cy="33879"/>
            </a:xfrm>
            <a:custGeom>
              <a:avLst/>
              <a:gdLst/>
              <a:ahLst/>
              <a:cxnLst/>
              <a:rect l="0" t="0" r="0" b="0"/>
              <a:pathLst>
                <a:path w="353836" h="33879">
                  <a:moveTo>
                    <a:pt x="10935" y="33878"/>
                  </a:moveTo>
                  <a:lnTo>
                    <a:pt x="10935" y="33878"/>
                  </a:lnTo>
                  <a:lnTo>
                    <a:pt x="0" y="28411"/>
                  </a:lnTo>
                  <a:lnTo>
                    <a:pt x="41149" y="23881"/>
                  </a:lnTo>
                  <a:lnTo>
                    <a:pt x="85747" y="17441"/>
                  </a:lnTo>
                  <a:lnTo>
                    <a:pt x="114432" y="13748"/>
                  </a:lnTo>
                  <a:lnTo>
                    <a:pt x="145550" y="9875"/>
                  </a:lnTo>
                  <a:lnTo>
                    <a:pt x="177584" y="6587"/>
                  </a:lnTo>
                  <a:lnTo>
                    <a:pt x="210230" y="3690"/>
                  </a:lnTo>
                  <a:lnTo>
                    <a:pt x="243279" y="1052"/>
                  </a:lnTo>
                  <a:lnTo>
                    <a:pt x="270254" y="0"/>
                  </a:lnTo>
                  <a:lnTo>
                    <a:pt x="313395" y="712"/>
                  </a:lnTo>
                  <a:lnTo>
                    <a:pt x="353835" y="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3410"/>
            <p:cNvSpPr/>
            <p:nvPr>
              <p:custDataLst>
                <p:tags r:id="rId184"/>
              </p:custDataLst>
            </p:nvPr>
          </p:nvSpPr>
          <p:spPr>
            <a:xfrm>
              <a:off x="6299200" y="3041650"/>
              <a:ext cx="317501" cy="73222"/>
            </a:xfrm>
            <a:custGeom>
              <a:avLst/>
              <a:gdLst/>
              <a:ahLst/>
              <a:cxnLst/>
              <a:rect l="0" t="0" r="0" b="0"/>
              <a:pathLst>
                <a:path w="317501" h="73222">
                  <a:moveTo>
                    <a:pt x="0" y="69850"/>
                  </a:moveTo>
                  <a:lnTo>
                    <a:pt x="0" y="69850"/>
                  </a:lnTo>
                  <a:lnTo>
                    <a:pt x="3371" y="73221"/>
                  </a:lnTo>
                  <a:lnTo>
                    <a:pt x="25693" y="71946"/>
                  </a:lnTo>
                  <a:lnTo>
                    <a:pt x="60571" y="65137"/>
                  </a:lnTo>
                  <a:lnTo>
                    <a:pt x="82715" y="60358"/>
                  </a:lnTo>
                  <a:lnTo>
                    <a:pt x="110177" y="53644"/>
                  </a:lnTo>
                  <a:lnTo>
                    <a:pt x="141186" y="45641"/>
                  </a:lnTo>
                  <a:lnTo>
                    <a:pt x="174556" y="36777"/>
                  </a:lnTo>
                  <a:lnTo>
                    <a:pt x="205270" y="28751"/>
                  </a:lnTo>
                  <a:lnTo>
                    <a:pt x="234213" y="21284"/>
                  </a:lnTo>
                  <a:lnTo>
                    <a:pt x="280484" y="9460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3411"/>
            <p:cNvSpPr/>
            <p:nvPr>
              <p:custDataLst>
                <p:tags r:id="rId185"/>
              </p:custDataLst>
            </p:nvPr>
          </p:nvSpPr>
          <p:spPr>
            <a:xfrm>
              <a:off x="6524141" y="2910065"/>
              <a:ext cx="135837" cy="233186"/>
            </a:xfrm>
            <a:custGeom>
              <a:avLst/>
              <a:gdLst/>
              <a:ahLst/>
              <a:cxnLst/>
              <a:rect l="0" t="0" r="0" b="0"/>
              <a:pathLst>
                <a:path w="135837" h="23318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3" y="0"/>
                  </a:lnTo>
                  <a:lnTo>
                    <a:pt x="45446" y="16046"/>
                  </a:lnTo>
                  <a:lnTo>
                    <a:pt x="89889" y="37849"/>
                  </a:lnTo>
                  <a:lnTo>
                    <a:pt x="113949" y="55352"/>
                  </a:lnTo>
                  <a:lnTo>
                    <a:pt x="129347" y="77243"/>
                  </a:lnTo>
                  <a:lnTo>
                    <a:pt x="135250" y="102964"/>
                  </a:lnTo>
                  <a:lnTo>
                    <a:pt x="135836" y="116738"/>
                  </a:lnTo>
                  <a:lnTo>
                    <a:pt x="127080" y="143331"/>
                  </a:lnTo>
                  <a:lnTo>
                    <a:pt x="100436" y="182102"/>
                  </a:lnTo>
                  <a:lnTo>
                    <a:pt x="60809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0" name="SMARTInkShape-Group601"/>
          <p:cNvGrpSpPr/>
          <p:nvPr/>
        </p:nvGrpSpPr>
        <p:grpSpPr>
          <a:xfrm>
            <a:off x="3668218" y="2739475"/>
            <a:ext cx="1940089" cy="606845"/>
            <a:chOff x="3668218" y="2739475"/>
            <a:chExt cx="1940089" cy="606845"/>
          </a:xfrm>
        </p:grpSpPr>
        <p:sp>
          <p:nvSpPr>
            <p:cNvPr id="1282" name="SMARTInkShape-3412"/>
            <p:cNvSpPr/>
            <p:nvPr>
              <p:custDataLst>
                <p:tags r:id="rId165"/>
              </p:custDataLst>
            </p:nvPr>
          </p:nvSpPr>
          <p:spPr>
            <a:xfrm>
              <a:off x="5572230" y="3111500"/>
              <a:ext cx="15771" cy="50801"/>
            </a:xfrm>
            <a:custGeom>
              <a:avLst/>
              <a:gdLst/>
              <a:ahLst/>
              <a:cxnLst/>
              <a:rect l="0" t="0" r="0" b="0"/>
              <a:pathLst>
                <a:path w="15771" h="50801">
                  <a:moveTo>
                    <a:pt x="9420" y="0"/>
                  </a:moveTo>
                  <a:lnTo>
                    <a:pt x="9420" y="0"/>
                  </a:lnTo>
                  <a:lnTo>
                    <a:pt x="4351" y="5775"/>
                  </a:lnTo>
                  <a:lnTo>
                    <a:pt x="581" y="12209"/>
                  </a:lnTo>
                  <a:lnTo>
                    <a:pt x="0" y="15901"/>
                  </a:lnTo>
                  <a:lnTo>
                    <a:pt x="1235" y="23765"/>
                  </a:lnTo>
                  <a:lnTo>
                    <a:pt x="7777" y="39606"/>
                  </a:lnTo>
                  <a:lnTo>
                    <a:pt x="1577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3413"/>
            <p:cNvSpPr/>
            <p:nvPr>
              <p:custDataLst>
                <p:tags r:id="rId166"/>
              </p:custDataLst>
            </p:nvPr>
          </p:nvSpPr>
          <p:spPr>
            <a:xfrm>
              <a:off x="5552592" y="2984500"/>
              <a:ext cx="55715" cy="36879"/>
            </a:xfrm>
            <a:custGeom>
              <a:avLst/>
              <a:gdLst/>
              <a:ahLst/>
              <a:cxnLst/>
              <a:rect l="0" t="0" r="0" b="0"/>
              <a:pathLst>
                <a:path w="55715" h="36879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4119"/>
                  </a:lnTo>
                  <a:lnTo>
                    <a:pt x="513" y="25957"/>
                  </a:lnTo>
                  <a:lnTo>
                    <a:pt x="1561" y="27888"/>
                  </a:lnTo>
                  <a:lnTo>
                    <a:pt x="9779" y="33977"/>
                  </a:lnTo>
                  <a:lnTo>
                    <a:pt x="24521" y="36878"/>
                  </a:lnTo>
                  <a:lnTo>
                    <a:pt x="42296" y="34367"/>
                  </a:lnTo>
                  <a:lnTo>
                    <a:pt x="50933" y="29150"/>
                  </a:lnTo>
                  <a:lnTo>
                    <a:pt x="54225" y="25784"/>
                  </a:lnTo>
                  <a:lnTo>
                    <a:pt x="55714" y="22128"/>
                  </a:lnTo>
                  <a:lnTo>
                    <a:pt x="55487" y="14303"/>
                  </a:lnTo>
                  <a:lnTo>
                    <a:pt x="53027" y="10946"/>
                  </a:lnTo>
                  <a:lnTo>
                    <a:pt x="44649" y="5335"/>
                  </a:lnTo>
                  <a:lnTo>
                    <a:pt x="22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3414"/>
            <p:cNvSpPr/>
            <p:nvPr>
              <p:custDataLst>
                <p:tags r:id="rId167"/>
              </p:custDataLst>
            </p:nvPr>
          </p:nvSpPr>
          <p:spPr>
            <a:xfrm>
              <a:off x="5406133" y="2739475"/>
              <a:ext cx="105668" cy="80875"/>
            </a:xfrm>
            <a:custGeom>
              <a:avLst/>
              <a:gdLst/>
              <a:ahLst/>
              <a:cxnLst/>
              <a:rect l="0" t="0" r="0" b="0"/>
              <a:pathLst>
                <a:path w="105668" h="80875">
                  <a:moveTo>
                    <a:pt x="29467" y="10075"/>
                  </a:moveTo>
                  <a:lnTo>
                    <a:pt x="29467" y="10075"/>
                  </a:lnTo>
                  <a:lnTo>
                    <a:pt x="29467" y="13446"/>
                  </a:lnTo>
                  <a:lnTo>
                    <a:pt x="27585" y="16982"/>
                  </a:lnTo>
                  <a:lnTo>
                    <a:pt x="23692" y="23728"/>
                  </a:lnTo>
                  <a:lnTo>
                    <a:pt x="3040" y="69518"/>
                  </a:lnTo>
                  <a:lnTo>
                    <a:pt x="83" y="78357"/>
                  </a:lnTo>
                  <a:lnTo>
                    <a:pt x="0" y="80291"/>
                  </a:lnTo>
                  <a:lnTo>
                    <a:pt x="650" y="80874"/>
                  </a:lnTo>
                  <a:lnTo>
                    <a:pt x="1789" y="80558"/>
                  </a:lnTo>
                  <a:lnTo>
                    <a:pt x="10134" y="73370"/>
                  </a:lnTo>
                  <a:lnTo>
                    <a:pt x="36615" y="33497"/>
                  </a:lnTo>
                  <a:lnTo>
                    <a:pt x="53222" y="10665"/>
                  </a:lnTo>
                  <a:lnTo>
                    <a:pt x="65198" y="1313"/>
                  </a:lnTo>
                  <a:lnTo>
                    <a:pt x="68105" y="0"/>
                  </a:lnTo>
                  <a:lnTo>
                    <a:pt x="70747" y="2653"/>
                  </a:lnTo>
                  <a:lnTo>
                    <a:pt x="85818" y="45909"/>
                  </a:lnTo>
                  <a:lnTo>
                    <a:pt x="105667" y="73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SMARTInkShape-3415"/>
            <p:cNvSpPr/>
            <p:nvPr>
              <p:custDataLst>
                <p:tags r:id="rId168"/>
              </p:custDataLst>
            </p:nvPr>
          </p:nvSpPr>
          <p:spPr>
            <a:xfrm>
              <a:off x="4832350" y="30988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2574" y="419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3416"/>
            <p:cNvSpPr/>
            <p:nvPr>
              <p:custDataLst>
                <p:tags r:id="rId169"/>
              </p:custDataLst>
            </p:nvPr>
          </p:nvSpPr>
          <p:spPr>
            <a:xfrm>
              <a:off x="4831921" y="2990850"/>
              <a:ext cx="60191" cy="59128"/>
            </a:xfrm>
            <a:custGeom>
              <a:avLst/>
              <a:gdLst/>
              <a:ahLst/>
              <a:cxnLst/>
              <a:rect l="0" t="0" r="0" b="0"/>
              <a:pathLst>
                <a:path w="60191" h="59128">
                  <a:moveTo>
                    <a:pt x="25829" y="19050"/>
                  </a:moveTo>
                  <a:lnTo>
                    <a:pt x="25829" y="19050"/>
                  </a:lnTo>
                  <a:lnTo>
                    <a:pt x="15716" y="22421"/>
                  </a:lnTo>
                  <a:lnTo>
                    <a:pt x="6988" y="29720"/>
                  </a:lnTo>
                  <a:lnTo>
                    <a:pt x="2685" y="34630"/>
                  </a:lnTo>
                  <a:lnTo>
                    <a:pt x="522" y="39314"/>
                  </a:lnTo>
                  <a:lnTo>
                    <a:pt x="0" y="48282"/>
                  </a:lnTo>
                  <a:lnTo>
                    <a:pt x="2260" y="51943"/>
                  </a:lnTo>
                  <a:lnTo>
                    <a:pt x="10414" y="57893"/>
                  </a:lnTo>
                  <a:lnTo>
                    <a:pt x="21096" y="59127"/>
                  </a:lnTo>
                  <a:lnTo>
                    <a:pt x="33603" y="56617"/>
                  </a:lnTo>
                  <a:lnTo>
                    <a:pt x="48569" y="50799"/>
                  </a:lnTo>
                  <a:lnTo>
                    <a:pt x="53689" y="47271"/>
                  </a:lnTo>
                  <a:lnTo>
                    <a:pt x="59379" y="39589"/>
                  </a:lnTo>
                  <a:lnTo>
                    <a:pt x="60190" y="35565"/>
                  </a:lnTo>
                  <a:lnTo>
                    <a:pt x="59210" y="27331"/>
                  </a:lnTo>
                  <a:lnTo>
                    <a:pt x="44578" y="11391"/>
                  </a:lnTo>
                  <a:lnTo>
                    <a:pt x="32046" y="5062"/>
                  </a:lnTo>
                  <a:lnTo>
                    <a:pt x="13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3417"/>
            <p:cNvSpPr/>
            <p:nvPr>
              <p:custDataLst>
                <p:tags r:id="rId170"/>
              </p:custDataLst>
            </p:nvPr>
          </p:nvSpPr>
          <p:spPr>
            <a:xfrm>
              <a:off x="4476750" y="30797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3418"/>
            <p:cNvSpPr/>
            <p:nvPr>
              <p:custDataLst>
                <p:tags r:id="rId171"/>
              </p:custDataLst>
            </p:nvPr>
          </p:nvSpPr>
          <p:spPr>
            <a:xfrm>
              <a:off x="4313636" y="2927695"/>
              <a:ext cx="109947" cy="347662"/>
            </a:xfrm>
            <a:custGeom>
              <a:avLst/>
              <a:gdLst/>
              <a:ahLst/>
              <a:cxnLst/>
              <a:rect l="0" t="0" r="0" b="0"/>
              <a:pathLst>
                <a:path w="109947" h="347662">
                  <a:moveTo>
                    <a:pt x="4364" y="94905"/>
                  </a:moveTo>
                  <a:lnTo>
                    <a:pt x="4364" y="94905"/>
                  </a:lnTo>
                  <a:lnTo>
                    <a:pt x="0" y="112230"/>
                  </a:lnTo>
                  <a:lnTo>
                    <a:pt x="13" y="143312"/>
                  </a:lnTo>
                  <a:lnTo>
                    <a:pt x="7622" y="184899"/>
                  </a:lnTo>
                  <a:lnTo>
                    <a:pt x="12397" y="218864"/>
                  </a:lnTo>
                  <a:lnTo>
                    <a:pt x="16871" y="253244"/>
                  </a:lnTo>
                  <a:lnTo>
                    <a:pt x="23357" y="300570"/>
                  </a:lnTo>
                  <a:lnTo>
                    <a:pt x="29389" y="347661"/>
                  </a:lnTo>
                  <a:lnTo>
                    <a:pt x="22807" y="303533"/>
                  </a:lnTo>
                  <a:lnTo>
                    <a:pt x="19616" y="270179"/>
                  </a:lnTo>
                  <a:lnTo>
                    <a:pt x="18198" y="224780"/>
                  </a:lnTo>
                  <a:lnTo>
                    <a:pt x="17820" y="197716"/>
                  </a:lnTo>
                  <a:lnTo>
                    <a:pt x="17568" y="168385"/>
                  </a:lnTo>
                  <a:lnTo>
                    <a:pt x="17400" y="137542"/>
                  </a:lnTo>
                  <a:lnTo>
                    <a:pt x="20110" y="109923"/>
                  </a:lnTo>
                  <a:lnTo>
                    <a:pt x="24740" y="84456"/>
                  </a:lnTo>
                  <a:lnTo>
                    <a:pt x="35997" y="42283"/>
                  </a:lnTo>
                  <a:lnTo>
                    <a:pt x="50269" y="8758"/>
                  </a:lnTo>
                  <a:lnTo>
                    <a:pt x="59103" y="173"/>
                  </a:lnTo>
                  <a:lnTo>
                    <a:pt x="62729" y="0"/>
                  </a:lnTo>
                  <a:lnTo>
                    <a:pt x="65852" y="2002"/>
                  </a:lnTo>
                  <a:lnTo>
                    <a:pt x="68640" y="5453"/>
                  </a:lnTo>
                  <a:lnTo>
                    <a:pt x="75933" y="27165"/>
                  </a:lnTo>
                  <a:lnTo>
                    <a:pt x="71627" y="73423"/>
                  </a:lnTo>
                  <a:lnTo>
                    <a:pt x="73839" y="97242"/>
                  </a:lnTo>
                  <a:lnTo>
                    <a:pt x="80260" y="113262"/>
                  </a:lnTo>
                  <a:lnTo>
                    <a:pt x="83845" y="113750"/>
                  </a:lnTo>
                  <a:lnTo>
                    <a:pt x="92746" y="113894"/>
                  </a:lnTo>
                  <a:lnTo>
                    <a:pt x="100324" y="117691"/>
                  </a:lnTo>
                  <a:lnTo>
                    <a:pt x="104321" y="120679"/>
                  </a:lnTo>
                  <a:lnTo>
                    <a:pt x="108762" y="127762"/>
                  </a:lnTo>
                  <a:lnTo>
                    <a:pt x="109946" y="131626"/>
                  </a:lnTo>
                  <a:lnTo>
                    <a:pt x="108241" y="147178"/>
                  </a:lnTo>
                  <a:lnTo>
                    <a:pt x="99897" y="165191"/>
                  </a:lnTo>
                  <a:lnTo>
                    <a:pt x="75707" y="188830"/>
                  </a:lnTo>
                  <a:lnTo>
                    <a:pt x="65235" y="196152"/>
                  </a:lnTo>
                  <a:lnTo>
                    <a:pt x="61172" y="197681"/>
                  </a:lnTo>
                  <a:lnTo>
                    <a:pt x="57758" y="197994"/>
                  </a:lnTo>
                  <a:lnTo>
                    <a:pt x="48814" y="19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3419"/>
            <p:cNvSpPr/>
            <p:nvPr>
              <p:custDataLst>
                <p:tags r:id="rId172"/>
              </p:custDataLst>
            </p:nvPr>
          </p:nvSpPr>
          <p:spPr>
            <a:xfrm>
              <a:off x="4325410" y="2763681"/>
              <a:ext cx="119591" cy="92827"/>
            </a:xfrm>
            <a:custGeom>
              <a:avLst/>
              <a:gdLst/>
              <a:ahLst/>
              <a:cxnLst/>
              <a:rect l="0" t="0" r="0" b="0"/>
              <a:pathLst>
                <a:path w="119591" h="92827">
                  <a:moveTo>
                    <a:pt x="24340" y="23969"/>
                  </a:moveTo>
                  <a:lnTo>
                    <a:pt x="24340" y="23969"/>
                  </a:lnTo>
                  <a:lnTo>
                    <a:pt x="9850" y="51406"/>
                  </a:lnTo>
                  <a:lnTo>
                    <a:pt x="531" y="92329"/>
                  </a:lnTo>
                  <a:lnTo>
                    <a:pt x="0" y="92826"/>
                  </a:lnTo>
                  <a:lnTo>
                    <a:pt x="11242" y="60475"/>
                  </a:lnTo>
                  <a:lnTo>
                    <a:pt x="35942" y="14543"/>
                  </a:lnTo>
                  <a:lnTo>
                    <a:pt x="44313" y="2846"/>
                  </a:lnTo>
                  <a:lnTo>
                    <a:pt x="47534" y="715"/>
                  </a:lnTo>
                  <a:lnTo>
                    <a:pt x="50386" y="0"/>
                  </a:lnTo>
                  <a:lnTo>
                    <a:pt x="61080" y="4849"/>
                  </a:lnTo>
                  <a:lnTo>
                    <a:pt x="74535" y="15471"/>
                  </a:lnTo>
                  <a:lnTo>
                    <a:pt x="106811" y="57692"/>
                  </a:lnTo>
                  <a:lnTo>
                    <a:pt x="119590" y="74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3420"/>
            <p:cNvSpPr/>
            <p:nvPr>
              <p:custDataLst>
                <p:tags r:id="rId173"/>
              </p:custDataLst>
            </p:nvPr>
          </p:nvSpPr>
          <p:spPr>
            <a:xfrm>
              <a:off x="4128645" y="3003550"/>
              <a:ext cx="30606" cy="146051"/>
            </a:xfrm>
            <a:custGeom>
              <a:avLst/>
              <a:gdLst/>
              <a:ahLst/>
              <a:cxnLst/>
              <a:rect l="0" t="0" r="0" b="0"/>
              <a:pathLst>
                <a:path w="30606" h="146051">
                  <a:moveTo>
                    <a:pt x="11555" y="0"/>
                  </a:moveTo>
                  <a:lnTo>
                    <a:pt x="11555" y="0"/>
                  </a:lnTo>
                  <a:lnTo>
                    <a:pt x="2717" y="21048"/>
                  </a:lnTo>
                  <a:lnTo>
                    <a:pt x="0" y="42063"/>
                  </a:lnTo>
                  <a:lnTo>
                    <a:pt x="4856" y="79518"/>
                  </a:lnTo>
                  <a:lnTo>
                    <a:pt x="18672" y="119006"/>
                  </a:lnTo>
                  <a:lnTo>
                    <a:pt x="3060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3421"/>
            <p:cNvSpPr/>
            <p:nvPr>
              <p:custDataLst>
                <p:tags r:id="rId174"/>
              </p:custDataLst>
            </p:nvPr>
          </p:nvSpPr>
          <p:spPr>
            <a:xfrm>
              <a:off x="3668218" y="2950784"/>
              <a:ext cx="114746" cy="395536"/>
            </a:xfrm>
            <a:custGeom>
              <a:avLst/>
              <a:gdLst/>
              <a:ahLst/>
              <a:cxnLst/>
              <a:rect l="0" t="0" r="0" b="0"/>
              <a:pathLst>
                <a:path w="114746" h="395536">
                  <a:moveTo>
                    <a:pt x="21132" y="135316"/>
                  </a:moveTo>
                  <a:lnTo>
                    <a:pt x="21132" y="135316"/>
                  </a:lnTo>
                  <a:lnTo>
                    <a:pt x="29970" y="175315"/>
                  </a:lnTo>
                  <a:lnTo>
                    <a:pt x="36059" y="218820"/>
                  </a:lnTo>
                  <a:lnTo>
                    <a:pt x="40231" y="254744"/>
                  </a:lnTo>
                  <a:lnTo>
                    <a:pt x="43731" y="292817"/>
                  </a:lnTo>
                  <a:lnTo>
                    <a:pt x="45288" y="328553"/>
                  </a:lnTo>
                  <a:lnTo>
                    <a:pt x="42792" y="370293"/>
                  </a:lnTo>
                  <a:lnTo>
                    <a:pt x="40955" y="391519"/>
                  </a:lnTo>
                  <a:lnTo>
                    <a:pt x="39992" y="394313"/>
                  </a:lnTo>
                  <a:lnTo>
                    <a:pt x="38644" y="395469"/>
                  </a:lnTo>
                  <a:lnTo>
                    <a:pt x="37040" y="395535"/>
                  </a:lnTo>
                  <a:lnTo>
                    <a:pt x="28690" y="361695"/>
                  </a:lnTo>
                  <a:lnTo>
                    <a:pt x="21904" y="325769"/>
                  </a:lnTo>
                  <a:lnTo>
                    <a:pt x="14184" y="280170"/>
                  </a:lnTo>
                  <a:lnTo>
                    <a:pt x="10150" y="255168"/>
                  </a:lnTo>
                  <a:lnTo>
                    <a:pt x="6755" y="227917"/>
                  </a:lnTo>
                  <a:lnTo>
                    <a:pt x="3787" y="199167"/>
                  </a:lnTo>
                  <a:lnTo>
                    <a:pt x="1101" y="169417"/>
                  </a:lnTo>
                  <a:lnTo>
                    <a:pt x="17" y="141822"/>
                  </a:lnTo>
                  <a:lnTo>
                    <a:pt x="0" y="115664"/>
                  </a:lnTo>
                  <a:lnTo>
                    <a:pt x="2568" y="70138"/>
                  </a:lnTo>
                  <a:lnTo>
                    <a:pt x="11947" y="26790"/>
                  </a:lnTo>
                  <a:lnTo>
                    <a:pt x="19637" y="10412"/>
                  </a:lnTo>
                  <a:lnTo>
                    <a:pt x="24368" y="5480"/>
                  </a:lnTo>
                  <a:lnTo>
                    <a:pt x="35271" y="0"/>
                  </a:lnTo>
                  <a:lnTo>
                    <a:pt x="41141" y="655"/>
                  </a:lnTo>
                  <a:lnTo>
                    <a:pt x="53308" y="7028"/>
                  </a:lnTo>
                  <a:lnTo>
                    <a:pt x="63890" y="22560"/>
                  </a:lnTo>
                  <a:lnTo>
                    <a:pt x="71885" y="43575"/>
                  </a:lnTo>
                  <a:lnTo>
                    <a:pt x="75681" y="77795"/>
                  </a:lnTo>
                  <a:lnTo>
                    <a:pt x="71945" y="105024"/>
                  </a:lnTo>
                  <a:lnTo>
                    <a:pt x="60280" y="125700"/>
                  </a:lnTo>
                  <a:lnTo>
                    <a:pt x="57814" y="128905"/>
                  </a:lnTo>
                  <a:lnTo>
                    <a:pt x="56876" y="131042"/>
                  </a:lnTo>
                  <a:lnTo>
                    <a:pt x="56955" y="132467"/>
                  </a:lnTo>
                  <a:lnTo>
                    <a:pt x="57714" y="133416"/>
                  </a:lnTo>
                  <a:lnTo>
                    <a:pt x="60439" y="134472"/>
                  </a:lnTo>
                  <a:lnTo>
                    <a:pt x="79408" y="136616"/>
                  </a:lnTo>
                  <a:lnTo>
                    <a:pt x="97136" y="149109"/>
                  </a:lnTo>
                  <a:lnTo>
                    <a:pt x="105006" y="157674"/>
                  </a:lnTo>
                  <a:lnTo>
                    <a:pt x="110856" y="168536"/>
                  </a:lnTo>
                  <a:lnTo>
                    <a:pt x="114745" y="186551"/>
                  </a:lnTo>
                  <a:lnTo>
                    <a:pt x="111891" y="199009"/>
                  </a:lnTo>
                  <a:lnTo>
                    <a:pt x="102351" y="216042"/>
                  </a:lnTo>
                  <a:lnTo>
                    <a:pt x="93918" y="224817"/>
                  </a:lnTo>
                  <a:lnTo>
                    <a:pt x="83115" y="231068"/>
                  </a:lnTo>
                  <a:lnTo>
                    <a:pt x="73139" y="232435"/>
                  </a:lnTo>
                  <a:lnTo>
                    <a:pt x="68504" y="231812"/>
                  </a:lnTo>
                  <a:lnTo>
                    <a:pt x="64707" y="229985"/>
                  </a:lnTo>
                  <a:lnTo>
                    <a:pt x="52882" y="21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3422"/>
            <p:cNvSpPr/>
            <p:nvPr>
              <p:custDataLst>
                <p:tags r:id="rId175"/>
              </p:custDataLst>
            </p:nvPr>
          </p:nvSpPr>
          <p:spPr>
            <a:xfrm>
              <a:off x="5135545" y="2933700"/>
              <a:ext cx="39706" cy="152401"/>
            </a:xfrm>
            <a:custGeom>
              <a:avLst/>
              <a:gdLst/>
              <a:ahLst/>
              <a:cxnLst/>
              <a:rect l="0" t="0" r="0" b="0"/>
              <a:pathLst>
                <a:path w="39706" h="152401">
                  <a:moveTo>
                    <a:pt x="14305" y="0"/>
                  </a:moveTo>
                  <a:lnTo>
                    <a:pt x="14305" y="0"/>
                  </a:lnTo>
                  <a:lnTo>
                    <a:pt x="7563" y="6742"/>
                  </a:lnTo>
                  <a:lnTo>
                    <a:pt x="0" y="24419"/>
                  </a:lnTo>
                  <a:lnTo>
                    <a:pt x="31" y="50901"/>
                  </a:lnTo>
                  <a:lnTo>
                    <a:pt x="7069" y="91455"/>
                  </a:lnTo>
                  <a:lnTo>
                    <a:pt x="18119" y="121486"/>
                  </a:lnTo>
                  <a:lnTo>
                    <a:pt x="3970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3423"/>
            <p:cNvSpPr/>
            <p:nvPr>
              <p:custDataLst>
                <p:tags r:id="rId176"/>
              </p:custDataLst>
            </p:nvPr>
          </p:nvSpPr>
          <p:spPr>
            <a:xfrm>
              <a:off x="5092700" y="30099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17326" y="4364"/>
                  </a:lnTo>
                  <a:lnTo>
                    <a:pt x="63081" y="5958"/>
                  </a:lnTo>
                  <a:lnTo>
                    <a:pt x="107826" y="6234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3424"/>
            <p:cNvSpPr/>
            <p:nvPr>
              <p:custDataLst>
                <p:tags r:id="rId177"/>
              </p:custDataLst>
            </p:nvPr>
          </p:nvSpPr>
          <p:spPr>
            <a:xfrm>
              <a:off x="4090283" y="306070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6120" y="19050"/>
                  </a:lnTo>
                  <a:lnTo>
                    <a:pt x="52512" y="7117"/>
                  </a:lnTo>
                  <a:lnTo>
                    <a:pt x="97857" y="1406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3425"/>
            <p:cNvSpPr/>
            <p:nvPr>
              <p:custDataLst>
                <p:tags r:id="rId178"/>
              </p:custDataLst>
            </p:nvPr>
          </p:nvSpPr>
          <p:spPr>
            <a:xfrm>
              <a:off x="4572000" y="2914650"/>
              <a:ext cx="203201" cy="196851"/>
            </a:xfrm>
            <a:custGeom>
              <a:avLst/>
              <a:gdLst/>
              <a:ahLst/>
              <a:cxnLst/>
              <a:rect l="0" t="0" r="0" b="0"/>
              <a:pathLst>
                <a:path w="203201" h="196851">
                  <a:moveTo>
                    <a:pt x="0" y="0"/>
                  </a:moveTo>
                  <a:lnTo>
                    <a:pt x="0" y="0"/>
                  </a:lnTo>
                  <a:lnTo>
                    <a:pt x="37576" y="26745"/>
                  </a:lnTo>
                  <a:lnTo>
                    <a:pt x="72282" y="55980"/>
                  </a:lnTo>
                  <a:lnTo>
                    <a:pt x="112825" y="93884"/>
                  </a:lnTo>
                  <a:lnTo>
                    <a:pt x="150552" y="128790"/>
                  </a:lnTo>
                  <a:lnTo>
                    <a:pt x="185536" y="172509"/>
                  </a:lnTo>
                  <a:lnTo>
                    <a:pt x="2032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3426"/>
            <p:cNvSpPr/>
            <p:nvPr>
              <p:custDataLst>
                <p:tags r:id="rId179"/>
              </p:custDataLst>
            </p:nvPr>
          </p:nvSpPr>
          <p:spPr>
            <a:xfrm>
              <a:off x="4648200" y="2898579"/>
              <a:ext cx="114301" cy="219272"/>
            </a:xfrm>
            <a:custGeom>
              <a:avLst/>
              <a:gdLst/>
              <a:ahLst/>
              <a:cxnLst/>
              <a:rect l="0" t="0" r="0" b="0"/>
              <a:pathLst>
                <a:path w="114301" h="21927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100485" y="227"/>
                  </a:lnTo>
                  <a:lnTo>
                    <a:pt x="96623" y="1275"/>
                  </a:lnTo>
                  <a:lnTo>
                    <a:pt x="88570" y="9966"/>
                  </a:lnTo>
                  <a:lnTo>
                    <a:pt x="65159" y="52024"/>
                  </a:lnTo>
                  <a:lnTo>
                    <a:pt x="49656" y="84261"/>
                  </a:lnTo>
                  <a:lnTo>
                    <a:pt x="34063" y="118345"/>
                  </a:lnTo>
                  <a:lnTo>
                    <a:pt x="14796" y="164594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3427"/>
            <p:cNvSpPr/>
            <p:nvPr>
              <p:custDataLst>
                <p:tags r:id="rId180"/>
              </p:custDataLst>
            </p:nvPr>
          </p:nvSpPr>
          <p:spPr>
            <a:xfrm>
              <a:off x="3683009" y="2749504"/>
              <a:ext cx="120642" cy="88947"/>
            </a:xfrm>
            <a:custGeom>
              <a:avLst/>
              <a:gdLst/>
              <a:ahLst/>
              <a:cxnLst/>
              <a:rect l="0" t="0" r="0" b="0"/>
              <a:pathLst>
                <a:path w="120642" h="88947">
                  <a:moveTo>
                    <a:pt x="31741" y="44496"/>
                  </a:moveTo>
                  <a:lnTo>
                    <a:pt x="31741" y="44496"/>
                  </a:lnTo>
                  <a:lnTo>
                    <a:pt x="26672" y="50271"/>
                  </a:lnTo>
                  <a:lnTo>
                    <a:pt x="13323" y="72334"/>
                  </a:lnTo>
                  <a:lnTo>
                    <a:pt x="1119" y="83397"/>
                  </a:lnTo>
                  <a:lnTo>
                    <a:pt x="37" y="85246"/>
                  </a:lnTo>
                  <a:lnTo>
                    <a:pt x="12" y="86596"/>
                  </a:lnTo>
                  <a:lnTo>
                    <a:pt x="0" y="84844"/>
                  </a:lnTo>
                  <a:lnTo>
                    <a:pt x="28602" y="38602"/>
                  </a:lnTo>
                  <a:lnTo>
                    <a:pt x="57031" y="1035"/>
                  </a:lnTo>
                  <a:lnTo>
                    <a:pt x="59890" y="0"/>
                  </a:lnTo>
                  <a:lnTo>
                    <a:pt x="62501" y="721"/>
                  </a:lnTo>
                  <a:lnTo>
                    <a:pt x="64948" y="2613"/>
                  </a:lnTo>
                  <a:lnTo>
                    <a:pt x="83011" y="35409"/>
                  </a:lnTo>
                  <a:lnTo>
                    <a:pt x="99143" y="62735"/>
                  </a:lnTo>
                  <a:lnTo>
                    <a:pt x="120641" y="8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3428"/>
            <p:cNvSpPr/>
            <p:nvPr>
              <p:custDataLst>
                <p:tags r:id="rId181"/>
              </p:custDataLst>
            </p:nvPr>
          </p:nvSpPr>
          <p:spPr>
            <a:xfrm>
              <a:off x="3800160" y="3168650"/>
              <a:ext cx="67889" cy="36772"/>
            </a:xfrm>
            <a:custGeom>
              <a:avLst/>
              <a:gdLst/>
              <a:ahLst/>
              <a:cxnLst/>
              <a:rect l="0" t="0" r="0" b="0"/>
              <a:pathLst>
                <a:path w="67889" h="36772">
                  <a:moveTo>
                    <a:pt x="54290" y="0"/>
                  </a:moveTo>
                  <a:lnTo>
                    <a:pt x="54290" y="0"/>
                  </a:lnTo>
                  <a:lnTo>
                    <a:pt x="28541" y="1881"/>
                  </a:lnTo>
                  <a:lnTo>
                    <a:pt x="6792" y="8838"/>
                  </a:lnTo>
                  <a:lnTo>
                    <a:pt x="3574" y="11536"/>
                  </a:lnTo>
                  <a:lnTo>
                    <a:pt x="0" y="18298"/>
                  </a:lnTo>
                  <a:lnTo>
                    <a:pt x="458" y="21371"/>
                  </a:lnTo>
                  <a:lnTo>
                    <a:pt x="2174" y="24125"/>
                  </a:lnTo>
                  <a:lnTo>
                    <a:pt x="8549" y="29066"/>
                  </a:lnTo>
                  <a:lnTo>
                    <a:pt x="18438" y="33614"/>
                  </a:lnTo>
                  <a:lnTo>
                    <a:pt x="39277" y="36771"/>
                  </a:lnTo>
                  <a:lnTo>
                    <a:pt x="56584" y="34335"/>
                  </a:lnTo>
                  <a:lnTo>
                    <a:pt x="64246" y="29136"/>
                  </a:lnTo>
                  <a:lnTo>
                    <a:pt x="67278" y="25774"/>
                  </a:lnTo>
                  <a:lnTo>
                    <a:pt x="67888" y="22122"/>
                  </a:lnTo>
                  <a:lnTo>
                    <a:pt x="66883" y="18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3429"/>
            <p:cNvSpPr/>
            <p:nvPr>
              <p:custDataLst>
                <p:tags r:id="rId182"/>
              </p:custDataLst>
            </p:nvPr>
          </p:nvSpPr>
          <p:spPr>
            <a:xfrm>
              <a:off x="5371531" y="2919995"/>
              <a:ext cx="140270" cy="205819"/>
            </a:xfrm>
            <a:custGeom>
              <a:avLst/>
              <a:gdLst/>
              <a:ahLst/>
              <a:cxnLst/>
              <a:rect l="0" t="0" r="0" b="0"/>
              <a:pathLst>
                <a:path w="140270" h="205819">
                  <a:moveTo>
                    <a:pt x="121219" y="32755"/>
                  </a:moveTo>
                  <a:lnTo>
                    <a:pt x="121219" y="32755"/>
                  </a:lnTo>
                  <a:lnTo>
                    <a:pt x="127961" y="29384"/>
                  </a:lnTo>
                  <a:lnTo>
                    <a:pt x="133152" y="23966"/>
                  </a:lnTo>
                  <a:lnTo>
                    <a:pt x="137106" y="16854"/>
                  </a:lnTo>
                  <a:lnTo>
                    <a:pt x="138863" y="8990"/>
                  </a:lnTo>
                  <a:lnTo>
                    <a:pt x="137215" y="5623"/>
                  </a:lnTo>
                  <a:lnTo>
                    <a:pt x="129739" y="0"/>
                  </a:lnTo>
                  <a:lnTo>
                    <a:pt x="113717" y="793"/>
                  </a:lnTo>
                  <a:lnTo>
                    <a:pt x="77133" y="12936"/>
                  </a:lnTo>
                  <a:lnTo>
                    <a:pt x="38071" y="32527"/>
                  </a:lnTo>
                  <a:lnTo>
                    <a:pt x="27687" y="38953"/>
                  </a:lnTo>
                  <a:lnTo>
                    <a:pt x="20765" y="46059"/>
                  </a:lnTo>
                  <a:lnTo>
                    <a:pt x="13073" y="61481"/>
                  </a:lnTo>
                  <a:lnTo>
                    <a:pt x="13138" y="67428"/>
                  </a:lnTo>
                  <a:lnTo>
                    <a:pt x="15299" y="72098"/>
                  </a:lnTo>
                  <a:lnTo>
                    <a:pt x="18855" y="75917"/>
                  </a:lnTo>
                  <a:lnTo>
                    <a:pt x="40717" y="84663"/>
                  </a:lnTo>
                  <a:lnTo>
                    <a:pt x="86934" y="92816"/>
                  </a:lnTo>
                  <a:lnTo>
                    <a:pt x="88485" y="94668"/>
                  </a:lnTo>
                  <a:lnTo>
                    <a:pt x="88107" y="96608"/>
                  </a:lnTo>
                  <a:lnTo>
                    <a:pt x="63498" y="117024"/>
                  </a:lnTo>
                  <a:lnTo>
                    <a:pt x="20127" y="150652"/>
                  </a:lnTo>
                  <a:lnTo>
                    <a:pt x="2992" y="171639"/>
                  </a:lnTo>
                  <a:lnTo>
                    <a:pt x="0" y="182911"/>
                  </a:lnTo>
                  <a:lnTo>
                    <a:pt x="190" y="187892"/>
                  </a:lnTo>
                  <a:lnTo>
                    <a:pt x="1727" y="191919"/>
                  </a:lnTo>
                  <a:lnTo>
                    <a:pt x="7199" y="198274"/>
                  </a:lnTo>
                  <a:lnTo>
                    <a:pt x="24954" y="205818"/>
                  </a:lnTo>
                  <a:lnTo>
                    <a:pt x="65671" y="200186"/>
                  </a:lnTo>
                  <a:lnTo>
                    <a:pt x="108417" y="191547"/>
                  </a:lnTo>
                  <a:lnTo>
                    <a:pt x="140269" y="185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7" name="SMARTInkShape-Group602"/>
          <p:cNvGrpSpPr/>
          <p:nvPr/>
        </p:nvGrpSpPr>
        <p:grpSpPr>
          <a:xfrm>
            <a:off x="2743200" y="2846565"/>
            <a:ext cx="590551" cy="353836"/>
            <a:chOff x="2743200" y="2846565"/>
            <a:chExt cx="590551" cy="353836"/>
          </a:xfrm>
        </p:grpSpPr>
        <p:sp>
          <p:nvSpPr>
            <p:cNvPr id="1301" name="SMARTInkShape-3430"/>
            <p:cNvSpPr/>
            <p:nvPr>
              <p:custDataLst>
                <p:tags r:id="rId159"/>
              </p:custDataLst>
            </p:nvPr>
          </p:nvSpPr>
          <p:spPr>
            <a:xfrm>
              <a:off x="3194050" y="3130550"/>
              <a:ext cx="139701" cy="18168"/>
            </a:xfrm>
            <a:custGeom>
              <a:avLst/>
              <a:gdLst/>
              <a:ahLst/>
              <a:cxnLst/>
              <a:rect l="0" t="0" r="0" b="0"/>
              <a:pathLst>
                <a:path w="13970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49458" y="12047"/>
                  </a:lnTo>
                  <a:lnTo>
                    <a:pt x="83130" y="700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3431"/>
            <p:cNvSpPr/>
            <p:nvPr>
              <p:custDataLst>
                <p:tags r:id="rId160"/>
              </p:custDataLst>
            </p:nvPr>
          </p:nvSpPr>
          <p:spPr>
            <a:xfrm>
              <a:off x="3200400" y="3032664"/>
              <a:ext cx="120651" cy="15337"/>
            </a:xfrm>
            <a:custGeom>
              <a:avLst/>
              <a:gdLst/>
              <a:ahLst/>
              <a:cxnLst/>
              <a:rect l="0" t="0" r="0" b="0"/>
              <a:pathLst>
                <a:path w="120651" h="15337">
                  <a:moveTo>
                    <a:pt x="0" y="15336"/>
                  </a:moveTo>
                  <a:lnTo>
                    <a:pt x="0" y="15336"/>
                  </a:lnTo>
                  <a:lnTo>
                    <a:pt x="6481" y="14630"/>
                  </a:lnTo>
                  <a:lnTo>
                    <a:pt x="50219" y="4505"/>
                  </a:lnTo>
                  <a:lnTo>
                    <a:pt x="95632" y="0"/>
                  </a:lnTo>
                  <a:lnTo>
                    <a:pt x="1206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3432"/>
            <p:cNvSpPr/>
            <p:nvPr>
              <p:custDataLst>
                <p:tags r:id="rId161"/>
              </p:custDataLst>
            </p:nvPr>
          </p:nvSpPr>
          <p:spPr>
            <a:xfrm>
              <a:off x="2946400" y="30162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3433"/>
            <p:cNvSpPr/>
            <p:nvPr>
              <p:custDataLst>
                <p:tags r:id="rId162"/>
              </p:custDataLst>
            </p:nvPr>
          </p:nvSpPr>
          <p:spPr>
            <a:xfrm>
              <a:off x="2971800" y="3143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3434"/>
            <p:cNvSpPr/>
            <p:nvPr>
              <p:custDataLst>
                <p:tags r:id="rId163"/>
              </p:custDataLst>
            </p:nvPr>
          </p:nvSpPr>
          <p:spPr>
            <a:xfrm>
              <a:off x="2865490" y="2846565"/>
              <a:ext cx="112661" cy="322086"/>
            </a:xfrm>
            <a:custGeom>
              <a:avLst/>
              <a:gdLst/>
              <a:ahLst/>
              <a:cxnLst/>
              <a:rect l="0" t="0" r="0" b="0"/>
              <a:pathLst>
                <a:path w="112661" h="322086">
                  <a:moveTo>
                    <a:pt x="112660" y="10935"/>
                  </a:moveTo>
                  <a:lnTo>
                    <a:pt x="112660" y="10935"/>
                  </a:lnTo>
                  <a:lnTo>
                    <a:pt x="109289" y="4193"/>
                  </a:lnTo>
                  <a:lnTo>
                    <a:pt x="106885" y="2207"/>
                  </a:lnTo>
                  <a:lnTo>
                    <a:pt x="100451" y="0"/>
                  </a:lnTo>
                  <a:lnTo>
                    <a:pt x="96759" y="823"/>
                  </a:lnTo>
                  <a:lnTo>
                    <a:pt x="84822" y="8723"/>
                  </a:lnTo>
                  <a:lnTo>
                    <a:pt x="57193" y="38247"/>
                  </a:lnTo>
                  <a:lnTo>
                    <a:pt x="26396" y="82492"/>
                  </a:lnTo>
                  <a:lnTo>
                    <a:pt x="3893" y="115664"/>
                  </a:lnTo>
                  <a:lnTo>
                    <a:pt x="0" y="129141"/>
                  </a:lnTo>
                  <a:lnTo>
                    <a:pt x="2217" y="145442"/>
                  </a:lnTo>
                  <a:lnTo>
                    <a:pt x="16315" y="190002"/>
                  </a:lnTo>
                  <a:lnTo>
                    <a:pt x="25660" y="234690"/>
                  </a:lnTo>
                  <a:lnTo>
                    <a:pt x="29936" y="278507"/>
                  </a:lnTo>
                  <a:lnTo>
                    <a:pt x="3646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3435"/>
            <p:cNvSpPr/>
            <p:nvPr>
              <p:custDataLst>
                <p:tags r:id="rId164"/>
              </p:custDataLst>
            </p:nvPr>
          </p:nvSpPr>
          <p:spPr>
            <a:xfrm>
              <a:off x="2743200" y="2860191"/>
              <a:ext cx="165101" cy="162410"/>
            </a:xfrm>
            <a:custGeom>
              <a:avLst/>
              <a:gdLst/>
              <a:ahLst/>
              <a:cxnLst/>
              <a:rect l="0" t="0" r="0" b="0"/>
              <a:pathLst>
                <a:path w="165101" h="1624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24418" y="13151"/>
                  </a:lnTo>
                  <a:lnTo>
                    <a:pt x="56381" y="51944"/>
                  </a:lnTo>
                  <a:lnTo>
                    <a:pt x="84988" y="90794"/>
                  </a:lnTo>
                  <a:lnTo>
                    <a:pt x="120296" y="134361"/>
                  </a:lnTo>
                  <a:lnTo>
                    <a:pt x="136720" y="149943"/>
                  </a:lnTo>
                  <a:lnTo>
                    <a:pt x="165100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0" name="SMARTInkShape-Group603"/>
          <p:cNvGrpSpPr/>
          <p:nvPr/>
        </p:nvGrpSpPr>
        <p:grpSpPr>
          <a:xfrm>
            <a:off x="3563316" y="1816328"/>
            <a:ext cx="1527030" cy="694687"/>
            <a:chOff x="3563316" y="1816328"/>
            <a:chExt cx="1527030" cy="694687"/>
          </a:xfrm>
        </p:grpSpPr>
        <p:sp>
          <p:nvSpPr>
            <p:cNvPr id="1308" name="SMARTInkShape-3436"/>
            <p:cNvSpPr/>
            <p:nvPr>
              <p:custDataLst>
                <p:tags r:id="rId147"/>
              </p:custDataLst>
            </p:nvPr>
          </p:nvSpPr>
          <p:spPr>
            <a:xfrm>
              <a:off x="3744275" y="2286000"/>
              <a:ext cx="53994" cy="42066"/>
            </a:xfrm>
            <a:custGeom>
              <a:avLst/>
              <a:gdLst/>
              <a:ahLst/>
              <a:cxnLst/>
              <a:rect l="0" t="0" r="0" b="0"/>
              <a:pathLst>
                <a:path w="53994" h="42066">
                  <a:moveTo>
                    <a:pt x="40325" y="12700"/>
                  </a:moveTo>
                  <a:lnTo>
                    <a:pt x="40325" y="12700"/>
                  </a:lnTo>
                  <a:lnTo>
                    <a:pt x="19310" y="1144"/>
                  </a:lnTo>
                  <a:lnTo>
                    <a:pt x="9482" y="339"/>
                  </a:lnTo>
                  <a:lnTo>
                    <a:pt x="6358" y="2343"/>
                  </a:lnTo>
                  <a:lnTo>
                    <a:pt x="1005" y="10213"/>
                  </a:lnTo>
                  <a:lnTo>
                    <a:pt x="0" y="14570"/>
                  </a:lnTo>
                  <a:lnTo>
                    <a:pt x="765" y="23174"/>
                  </a:lnTo>
                  <a:lnTo>
                    <a:pt x="5339" y="31701"/>
                  </a:lnTo>
                  <a:lnTo>
                    <a:pt x="8534" y="35951"/>
                  </a:lnTo>
                  <a:lnTo>
                    <a:pt x="19610" y="40673"/>
                  </a:lnTo>
                  <a:lnTo>
                    <a:pt x="32530" y="42065"/>
                  </a:lnTo>
                  <a:lnTo>
                    <a:pt x="42975" y="40333"/>
                  </a:lnTo>
                  <a:lnTo>
                    <a:pt x="47031" y="37472"/>
                  </a:lnTo>
                  <a:lnTo>
                    <a:pt x="53418" y="28648"/>
                  </a:lnTo>
                  <a:lnTo>
                    <a:pt x="53993" y="24743"/>
                  </a:lnTo>
                  <a:lnTo>
                    <a:pt x="52965" y="21435"/>
                  </a:lnTo>
                  <a:lnTo>
                    <a:pt x="41175" y="7683"/>
                  </a:lnTo>
                  <a:lnTo>
                    <a:pt x="33412" y="3415"/>
                  </a:lnTo>
                  <a:lnTo>
                    <a:pt x="21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3437"/>
            <p:cNvSpPr/>
            <p:nvPr>
              <p:custDataLst>
                <p:tags r:id="rId148"/>
              </p:custDataLst>
            </p:nvPr>
          </p:nvSpPr>
          <p:spPr>
            <a:xfrm>
              <a:off x="3568723" y="1834196"/>
              <a:ext cx="133328" cy="140006"/>
            </a:xfrm>
            <a:custGeom>
              <a:avLst/>
              <a:gdLst/>
              <a:ahLst/>
              <a:cxnLst/>
              <a:rect l="0" t="0" r="0" b="0"/>
              <a:pathLst>
                <a:path w="133328" h="140006">
                  <a:moveTo>
                    <a:pt x="6327" y="45404"/>
                  </a:moveTo>
                  <a:lnTo>
                    <a:pt x="6327" y="45404"/>
                  </a:lnTo>
                  <a:lnTo>
                    <a:pt x="6327" y="39937"/>
                  </a:lnTo>
                  <a:lnTo>
                    <a:pt x="1301" y="70563"/>
                  </a:lnTo>
                  <a:lnTo>
                    <a:pt x="238" y="113090"/>
                  </a:lnTo>
                  <a:lnTo>
                    <a:pt x="0" y="140005"/>
                  </a:lnTo>
                  <a:lnTo>
                    <a:pt x="18821" y="102268"/>
                  </a:lnTo>
                  <a:lnTo>
                    <a:pt x="33547" y="60606"/>
                  </a:lnTo>
                  <a:lnTo>
                    <a:pt x="45671" y="21921"/>
                  </a:lnTo>
                  <a:lnTo>
                    <a:pt x="49919" y="6745"/>
                  </a:lnTo>
                  <a:lnTo>
                    <a:pt x="53027" y="2698"/>
                  </a:lnTo>
                  <a:lnTo>
                    <a:pt x="56510" y="0"/>
                  </a:lnTo>
                  <a:lnTo>
                    <a:pt x="60949" y="318"/>
                  </a:lnTo>
                  <a:lnTo>
                    <a:pt x="71526" y="6316"/>
                  </a:lnTo>
                  <a:lnTo>
                    <a:pt x="95563" y="33188"/>
                  </a:lnTo>
                  <a:lnTo>
                    <a:pt x="116930" y="69854"/>
                  </a:lnTo>
                  <a:lnTo>
                    <a:pt x="133327" y="102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SMARTInkShape-3438"/>
            <p:cNvSpPr/>
            <p:nvPr>
              <p:custDataLst>
                <p:tags r:id="rId149"/>
              </p:custDataLst>
            </p:nvPr>
          </p:nvSpPr>
          <p:spPr>
            <a:xfrm>
              <a:off x="3987800" y="2203450"/>
              <a:ext cx="165101" cy="16359"/>
            </a:xfrm>
            <a:custGeom>
              <a:avLst/>
              <a:gdLst/>
              <a:ahLst/>
              <a:cxnLst/>
              <a:rect l="0" t="0" r="0" b="0"/>
              <a:pathLst>
                <a:path w="16510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6358"/>
                  </a:lnTo>
                  <a:lnTo>
                    <a:pt x="42645" y="12408"/>
                  </a:lnTo>
                  <a:lnTo>
                    <a:pt x="82407" y="7753"/>
                  </a:lnTo>
                  <a:lnTo>
                    <a:pt x="123352" y="261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3439"/>
            <p:cNvSpPr/>
            <p:nvPr>
              <p:custDataLst>
                <p:tags r:id="rId150"/>
              </p:custDataLst>
            </p:nvPr>
          </p:nvSpPr>
          <p:spPr>
            <a:xfrm>
              <a:off x="4800600" y="2101850"/>
              <a:ext cx="184151" cy="196851"/>
            </a:xfrm>
            <a:custGeom>
              <a:avLst/>
              <a:gdLst/>
              <a:ahLst/>
              <a:cxnLst/>
              <a:rect l="0" t="0" r="0" b="0"/>
              <a:pathLst>
                <a:path w="184151" h="196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4259" y="38282"/>
                  </a:lnTo>
                  <a:lnTo>
                    <a:pt x="86256" y="73667"/>
                  </a:lnTo>
                  <a:lnTo>
                    <a:pt x="128804" y="113549"/>
                  </a:lnTo>
                  <a:lnTo>
                    <a:pt x="159989" y="150296"/>
                  </a:lnTo>
                  <a:lnTo>
                    <a:pt x="176992" y="177882"/>
                  </a:lnTo>
                  <a:lnTo>
                    <a:pt x="1841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3440"/>
            <p:cNvSpPr/>
            <p:nvPr>
              <p:custDataLst>
                <p:tags r:id="rId151"/>
              </p:custDataLst>
            </p:nvPr>
          </p:nvSpPr>
          <p:spPr>
            <a:xfrm>
              <a:off x="3563316" y="2074421"/>
              <a:ext cx="123308" cy="436594"/>
            </a:xfrm>
            <a:custGeom>
              <a:avLst/>
              <a:gdLst/>
              <a:ahLst/>
              <a:cxnLst/>
              <a:rect l="0" t="0" r="0" b="0"/>
              <a:pathLst>
                <a:path w="123308" h="436594">
                  <a:moveTo>
                    <a:pt x="5384" y="141729"/>
                  </a:moveTo>
                  <a:lnTo>
                    <a:pt x="5384" y="141729"/>
                  </a:lnTo>
                  <a:lnTo>
                    <a:pt x="5384" y="181911"/>
                  </a:lnTo>
                  <a:lnTo>
                    <a:pt x="7265" y="226777"/>
                  </a:lnTo>
                  <a:lnTo>
                    <a:pt x="10453" y="261372"/>
                  </a:lnTo>
                  <a:lnTo>
                    <a:pt x="14222" y="302619"/>
                  </a:lnTo>
                  <a:lnTo>
                    <a:pt x="16367" y="343058"/>
                  </a:lnTo>
                  <a:lnTo>
                    <a:pt x="16615" y="380081"/>
                  </a:lnTo>
                  <a:lnTo>
                    <a:pt x="13494" y="421196"/>
                  </a:lnTo>
                  <a:lnTo>
                    <a:pt x="12516" y="434799"/>
                  </a:lnTo>
                  <a:lnTo>
                    <a:pt x="11550" y="436593"/>
                  </a:lnTo>
                  <a:lnTo>
                    <a:pt x="10200" y="435671"/>
                  </a:lnTo>
                  <a:lnTo>
                    <a:pt x="8595" y="432941"/>
                  </a:lnTo>
                  <a:lnTo>
                    <a:pt x="6335" y="402130"/>
                  </a:lnTo>
                  <a:lnTo>
                    <a:pt x="3926" y="365413"/>
                  </a:lnTo>
                  <a:lnTo>
                    <a:pt x="2295" y="343768"/>
                  </a:lnTo>
                  <a:lnTo>
                    <a:pt x="1208" y="315933"/>
                  </a:lnTo>
                  <a:lnTo>
                    <a:pt x="483" y="283971"/>
                  </a:lnTo>
                  <a:lnTo>
                    <a:pt x="0" y="249257"/>
                  </a:lnTo>
                  <a:lnTo>
                    <a:pt x="384" y="214825"/>
                  </a:lnTo>
                  <a:lnTo>
                    <a:pt x="1344" y="180582"/>
                  </a:lnTo>
                  <a:lnTo>
                    <a:pt x="2691" y="146464"/>
                  </a:lnTo>
                  <a:lnTo>
                    <a:pt x="5000" y="115958"/>
                  </a:lnTo>
                  <a:lnTo>
                    <a:pt x="7950" y="87859"/>
                  </a:lnTo>
                  <a:lnTo>
                    <a:pt x="14991" y="41587"/>
                  </a:lnTo>
                  <a:lnTo>
                    <a:pt x="26184" y="6459"/>
                  </a:lnTo>
                  <a:lnTo>
                    <a:pt x="29128" y="2160"/>
                  </a:lnTo>
                  <a:lnTo>
                    <a:pt x="31797" y="0"/>
                  </a:lnTo>
                  <a:lnTo>
                    <a:pt x="34987" y="676"/>
                  </a:lnTo>
                  <a:lnTo>
                    <a:pt x="42295" y="7072"/>
                  </a:lnTo>
                  <a:lnTo>
                    <a:pt x="62848" y="43634"/>
                  </a:lnTo>
                  <a:lnTo>
                    <a:pt x="77465" y="89740"/>
                  </a:lnTo>
                  <a:lnTo>
                    <a:pt x="78481" y="118564"/>
                  </a:lnTo>
                  <a:lnTo>
                    <a:pt x="75424" y="145840"/>
                  </a:lnTo>
                  <a:lnTo>
                    <a:pt x="76066" y="146586"/>
                  </a:lnTo>
                  <a:lnTo>
                    <a:pt x="81046" y="149048"/>
                  </a:lnTo>
                  <a:lnTo>
                    <a:pt x="116829" y="181286"/>
                  </a:lnTo>
                  <a:lnTo>
                    <a:pt x="121943" y="193177"/>
                  </a:lnTo>
                  <a:lnTo>
                    <a:pt x="123307" y="199311"/>
                  </a:lnTo>
                  <a:lnTo>
                    <a:pt x="122099" y="205517"/>
                  </a:lnTo>
                  <a:lnTo>
                    <a:pt x="115113" y="218057"/>
                  </a:lnTo>
                  <a:lnTo>
                    <a:pt x="99279" y="233646"/>
                  </a:lnTo>
                  <a:lnTo>
                    <a:pt x="74441" y="243831"/>
                  </a:lnTo>
                  <a:lnTo>
                    <a:pt x="54852" y="247946"/>
                  </a:lnTo>
                  <a:lnTo>
                    <a:pt x="51062" y="247818"/>
                  </a:lnTo>
                  <a:lnTo>
                    <a:pt x="48536" y="247027"/>
                  </a:lnTo>
                  <a:lnTo>
                    <a:pt x="46852" y="245794"/>
                  </a:lnTo>
                  <a:lnTo>
                    <a:pt x="48552" y="244267"/>
                  </a:lnTo>
                  <a:lnTo>
                    <a:pt x="68884" y="236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3441"/>
            <p:cNvSpPr/>
            <p:nvPr>
              <p:custDataLst>
                <p:tags r:id="rId152"/>
              </p:custDataLst>
            </p:nvPr>
          </p:nvSpPr>
          <p:spPr>
            <a:xfrm>
              <a:off x="4096633" y="2110892"/>
              <a:ext cx="30868" cy="206859"/>
            </a:xfrm>
            <a:custGeom>
              <a:avLst/>
              <a:gdLst/>
              <a:ahLst/>
              <a:cxnLst/>
              <a:rect l="0" t="0" r="0" b="0"/>
              <a:pathLst>
                <a:path w="30868" h="2068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1115" y="31630"/>
                  </a:lnTo>
                  <a:lnTo>
                    <a:pt x="6059" y="71683"/>
                  </a:lnTo>
                  <a:lnTo>
                    <a:pt x="11992" y="119299"/>
                  </a:lnTo>
                  <a:lnTo>
                    <a:pt x="20101" y="165392"/>
                  </a:lnTo>
                  <a:lnTo>
                    <a:pt x="30867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3442"/>
            <p:cNvSpPr/>
            <p:nvPr>
              <p:custDataLst>
                <p:tags r:id="rId153"/>
              </p:custDataLst>
            </p:nvPr>
          </p:nvSpPr>
          <p:spPr>
            <a:xfrm>
              <a:off x="4349750" y="2072702"/>
              <a:ext cx="126255" cy="404412"/>
            </a:xfrm>
            <a:custGeom>
              <a:avLst/>
              <a:gdLst/>
              <a:ahLst/>
              <a:cxnLst/>
              <a:rect l="0" t="0" r="0" b="0"/>
              <a:pathLst>
                <a:path w="126255" h="404412">
                  <a:moveTo>
                    <a:pt x="0" y="143448"/>
                  </a:moveTo>
                  <a:lnTo>
                    <a:pt x="0" y="143448"/>
                  </a:lnTo>
                  <a:lnTo>
                    <a:pt x="0" y="128972"/>
                  </a:lnTo>
                  <a:lnTo>
                    <a:pt x="1411" y="139002"/>
                  </a:lnTo>
                  <a:lnTo>
                    <a:pt x="10139" y="172391"/>
                  </a:lnTo>
                  <a:lnTo>
                    <a:pt x="21662" y="219835"/>
                  </a:lnTo>
                  <a:lnTo>
                    <a:pt x="29854" y="260418"/>
                  </a:lnTo>
                  <a:lnTo>
                    <a:pt x="34435" y="302444"/>
                  </a:lnTo>
                  <a:lnTo>
                    <a:pt x="37176" y="341818"/>
                  </a:lnTo>
                  <a:lnTo>
                    <a:pt x="41276" y="384963"/>
                  </a:lnTo>
                  <a:lnTo>
                    <a:pt x="39982" y="401542"/>
                  </a:lnTo>
                  <a:lnTo>
                    <a:pt x="38649" y="404411"/>
                  </a:lnTo>
                  <a:lnTo>
                    <a:pt x="37055" y="404206"/>
                  </a:lnTo>
                  <a:lnTo>
                    <a:pt x="35287" y="401954"/>
                  </a:lnTo>
                  <a:lnTo>
                    <a:pt x="27379" y="364393"/>
                  </a:lnTo>
                  <a:lnTo>
                    <a:pt x="23222" y="327959"/>
                  </a:lnTo>
                  <a:lnTo>
                    <a:pt x="21831" y="304555"/>
                  </a:lnTo>
                  <a:lnTo>
                    <a:pt x="20904" y="278369"/>
                  </a:lnTo>
                  <a:lnTo>
                    <a:pt x="20286" y="250329"/>
                  </a:lnTo>
                  <a:lnTo>
                    <a:pt x="20580" y="219641"/>
                  </a:lnTo>
                  <a:lnTo>
                    <a:pt x="21481" y="187188"/>
                  </a:lnTo>
                  <a:lnTo>
                    <a:pt x="22787" y="153558"/>
                  </a:lnTo>
                  <a:lnTo>
                    <a:pt x="25069" y="123377"/>
                  </a:lnTo>
                  <a:lnTo>
                    <a:pt x="28003" y="95495"/>
                  </a:lnTo>
                  <a:lnTo>
                    <a:pt x="35729" y="49463"/>
                  </a:lnTo>
                  <a:lnTo>
                    <a:pt x="51273" y="13060"/>
                  </a:lnTo>
                  <a:lnTo>
                    <a:pt x="60652" y="1301"/>
                  </a:lnTo>
                  <a:lnTo>
                    <a:pt x="65835" y="0"/>
                  </a:lnTo>
                  <a:lnTo>
                    <a:pt x="71407" y="1249"/>
                  </a:lnTo>
                  <a:lnTo>
                    <a:pt x="77238" y="4199"/>
                  </a:lnTo>
                  <a:lnTo>
                    <a:pt x="95557" y="28576"/>
                  </a:lnTo>
                  <a:lnTo>
                    <a:pt x="111020" y="65981"/>
                  </a:lnTo>
                  <a:lnTo>
                    <a:pt x="114426" y="101601"/>
                  </a:lnTo>
                  <a:lnTo>
                    <a:pt x="107595" y="131127"/>
                  </a:lnTo>
                  <a:lnTo>
                    <a:pt x="102383" y="141500"/>
                  </a:lnTo>
                  <a:lnTo>
                    <a:pt x="100005" y="144266"/>
                  </a:lnTo>
                  <a:lnTo>
                    <a:pt x="93600" y="147339"/>
                  </a:lnTo>
                  <a:lnTo>
                    <a:pt x="89917" y="148159"/>
                  </a:lnTo>
                  <a:lnTo>
                    <a:pt x="87461" y="148000"/>
                  </a:lnTo>
                  <a:lnTo>
                    <a:pt x="85823" y="147188"/>
                  </a:lnTo>
                  <a:lnTo>
                    <a:pt x="83196" y="144187"/>
                  </a:lnTo>
                  <a:lnTo>
                    <a:pt x="92854" y="143667"/>
                  </a:lnTo>
                  <a:lnTo>
                    <a:pt x="105751" y="146884"/>
                  </a:lnTo>
                  <a:lnTo>
                    <a:pt x="114264" y="154147"/>
                  </a:lnTo>
                  <a:lnTo>
                    <a:pt x="118509" y="159047"/>
                  </a:lnTo>
                  <a:lnTo>
                    <a:pt x="123225" y="170136"/>
                  </a:lnTo>
                  <a:lnTo>
                    <a:pt x="126254" y="194503"/>
                  </a:lnTo>
                  <a:lnTo>
                    <a:pt x="121024" y="208943"/>
                  </a:lnTo>
                  <a:lnTo>
                    <a:pt x="116666" y="216744"/>
                  </a:lnTo>
                  <a:lnTo>
                    <a:pt x="104298" y="227294"/>
                  </a:lnTo>
                  <a:lnTo>
                    <a:pt x="89393" y="233630"/>
                  </a:lnTo>
                  <a:lnTo>
                    <a:pt x="73362" y="236445"/>
                  </a:lnTo>
                  <a:lnTo>
                    <a:pt x="67252" y="235785"/>
                  </a:lnTo>
                  <a:lnTo>
                    <a:pt x="62474" y="233934"/>
                  </a:lnTo>
                  <a:lnTo>
                    <a:pt x="58582" y="231289"/>
                  </a:lnTo>
                  <a:lnTo>
                    <a:pt x="56694" y="226703"/>
                  </a:lnTo>
                  <a:lnTo>
                    <a:pt x="57150" y="200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SMARTInkShape-3443"/>
            <p:cNvSpPr/>
            <p:nvPr>
              <p:custDataLst>
                <p:tags r:id="rId154"/>
              </p:custDataLst>
            </p:nvPr>
          </p:nvSpPr>
          <p:spPr>
            <a:xfrm>
              <a:off x="4567415" y="2260600"/>
              <a:ext cx="10936" cy="63501"/>
            </a:xfrm>
            <a:custGeom>
              <a:avLst/>
              <a:gdLst/>
              <a:ahLst/>
              <a:cxnLst/>
              <a:rect l="0" t="0" r="0" b="0"/>
              <a:pathLst>
                <a:path w="10936" h="63501">
                  <a:moveTo>
                    <a:pt x="10935" y="0"/>
                  </a:moveTo>
                  <a:lnTo>
                    <a:pt x="10935" y="0"/>
                  </a:lnTo>
                  <a:lnTo>
                    <a:pt x="0" y="39546"/>
                  </a:lnTo>
                  <a:lnTo>
                    <a:pt x="901" y="49561"/>
                  </a:lnTo>
                  <a:lnTo>
                    <a:pt x="4585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3444"/>
            <p:cNvSpPr/>
            <p:nvPr>
              <p:custDataLst>
                <p:tags r:id="rId155"/>
              </p:custDataLst>
            </p:nvPr>
          </p:nvSpPr>
          <p:spPr>
            <a:xfrm>
              <a:off x="4331330" y="1816328"/>
              <a:ext cx="170821" cy="154397"/>
            </a:xfrm>
            <a:custGeom>
              <a:avLst/>
              <a:gdLst/>
              <a:ahLst/>
              <a:cxnLst/>
              <a:rect l="0" t="0" r="0" b="0"/>
              <a:pathLst>
                <a:path w="170821" h="154397">
                  <a:moveTo>
                    <a:pt x="31120" y="82322"/>
                  </a:moveTo>
                  <a:lnTo>
                    <a:pt x="31120" y="82322"/>
                  </a:lnTo>
                  <a:lnTo>
                    <a:pt x="31120" y="71387"/>
                  </a:lnTo>
                  <a:lnTo>
                    <a:pt x="30414" y="70799"/>
                  </a:lnTo>
                  <a:lnTo>
                    <a:pt x="27749" y="70145"/>
                  </a:lnTo>
                  <a:lnTo>
                    <a:pt x="26051" y="71382"/>
                  </a:lnTo>
                  <a:lnTo>
                    <a:pt x="22281" y="76519"/>
                  </a:lnTo>
                  <a:lnTo>
                    <a:pt x="6549" y="122633"/>
                  </a:lnTo>
                  <a:lnTo>
                    <a:pt x="0" y="154396"/>
                  </a:lnTo>
                  <a:lnTo>
                    <a:pt x="496" y="154360"/>
                  </a:lnTo>
                  <a:lnTo>
                    <a:pt x="8242" y="138519"/>
                  </a:lnTo>
                  <a:lnTo>
                    <a:pt x="26523" y="95304"/>
                  </a:lnTo>
                  <a:lnTo>
                    <a:pt x="40968" y="57006"/>
                  </a:lnTo>
                  <a:lnTo>
                    <a:pt x="60891" y="12892"/>
                  </a:lnTo>
                  <a:lnTo>
                    <a:pt x="69075" y="0"/>
                  </a:lnTo>
                  <a:lnTo>
                    <a:pt x="72548" y="3210"/>
                  </a:lnTo>
                  <a:lnTo>
                    <a:pt x="80043" y="16392"/>
                  </a:lnTo>
                  <a:lnTo>
                    <a:pt x="103423" y="59033"/>
                  </a:lnTo>
                  <a:lnTo>
                    <a:pt x="139285" y="104144"/>
                  </a:lnTo>
                  <a:lnTo>
                    <a:pt x="164368" y="127712"/>
                  </a:lnTo>
                  <a:lnTo>
                    <a:pt x="170820" y="13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3445"/>
            <p:cNvSpPr/>
            <p:nvPr>
              <p:custDataLst>
                <p:tags r:id="rId156"/>
              </p:custDataLst>
            </p:nvPr>
          </p:nvSpPr>
          <p:spPr>
            <a:xfrm>
              <a:off x="5029200" y="2184400"/>
              <a:ext cx="61146" cy="37471"/>
            </a:xfrm>
            <a:custGeom>
              <a:avLst/>
              <a:gdLst/>
              <a:ahLst/>
              <a:cxnLst/>
              <a:rect l="0" t="0" r="0" b="0"/>
              <a:pathLst>
                <a:path w="61146" h="37471">
                  <a:moveTo>
                    <a:pt x="19050" y="6350"/>
                  </a:moveTo>
                  <a:lnTo>
                    <a:pt x="19050" y="6350"/>
                  </a:lnTo>
                  <a:lnTo>
                    <a:pt x="15679" y="9721"/>
                  </a:lnTo>
                  <a:lnTo>
                    <a:pt x="14024" y="13258"/>
                  </a:lnTo>
                  <a:lnTo>
                    <a:pt x="13583" y="15188"/>
                  </a:lnTo>
                  <a:lnTo>
                    <a:pt x="13994" y="17181"/>
                  </a:lnTo>
                  <a:lnTo>
                    <a:pt x="21616" y="30920"/>
                  </a:lnTo>
                  <a:lnTo>
                    <a:pt x="24288" y="33313"/>
                  </a:lnTo>
                  <a:lnTo>
                    <a:pt x="31021" y="35973"/>
                  </a:lnTo>
                  <a:lnTo>
                    <a:pt x="42744" y="37470"/>
                  </a:lnTo>
                  <a:lnTo>
                    <a:pt x="55155" y="34542"/>
                  </a:lnTo>
                  <a:lnTo>
                    <a:pt x="57936" y="32906"/>
                  </a:lnTo>
                  <a:lnTo>
                    <a:pt x="59791" y="31110"/>
                  </a:lnTo>
                  <a:lnTo>
                    <a:pt x="61028" y="29206"/>
                  </a:lnTo>
                  <a:lnTo>
                    <a:pt x="61145" y="26526"/>
                  </a:lnTo>
                  <a:lnTo>
                    <a:pt x="59396" y="19786"/>
                  </a:lnTo>
                  <a:lnTo>
                    <a:pt x="48740" y="13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3446"/>
            <p:cNvSpPr/>
            <p:nvPr>
              <p:custDataLst>
                <p:tags r:id="rId157"/>
              </p:custDataLst>
            </p:nvPr>
          </p:nvSpPr>
          <p:spPr>
            <a:xfrm>
              <a:off x="5067300" y="2305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5026" y="27612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3447"/>
            <p:cNvSpPr/>
            <p:nvPr>
              <p:custDataLst>
                <p:tags r:id="rId158"/>
              </p:custDataLst>
            </p:nvPr>
          </p:nvSpPr>
          <p:spPr>
            <a:xfrm>
              <a:off x="4839535" y="2085492"/>
              <a:ext cx="170616" cy="251309"/>
            </a:xfrm>
            <a:custGeom>
              <a:avLst/>
              <a:gdLst/>
              <a:ahLst/>
              <a:cxnLst/>
              <a:rect l="0" t="0" r="0" b="0"/>
              <a:pathLst>
                <a:path w="170616" h="251309">
                  <a:moveTo>
                    <a:pt x="170615" y="3658"/>
                  </a:moveTo>
                  <a:lnTo>
                    <a:pt x="170615" y="3658"/>
                  </a:lnTo>
                  <a:lnTo>
                    <a:pt x="167244" y="287"/>
                  </a:lnTo>
                  <a:lnTo>
                    <a:pt x="165546" y="0"/>
                  </a:lnTo>
                  <a:lnTo>
                    <a:pt x="163707" y="513"/>
                  </a:lnTo>
                  <a:lnTo>
                    <a:pt x="161776" y="1562"/>
                  </a:lnTo>
                  <a:lnTo>
                    <a:pt x="147833" y="20569"/>
                  </a:lnTo>
                  <a:lnTo>
                    <a:pt x="123546" y="64776"/>
                  </a:lnTo>
                  <a:lnTo>
                    <a:pt x="96227" y="112078"/>
                  </a:lnTo>
                  <a:lnTo>
                    <a:pt x="73348" y="149211"/>
                  </a:lnTo>
                  <a:lnTo>
                    <a:pt x="49068" y="184530"/>
                  </a:lnTo>
                  <a:lnTo>
                    <a:pt x="18341" y="226034"/>
                  </a:lnTo>
                  <a:lnTo>
                    <a:pt x="0" y="249974"/>
                  </a:lnTo>
                  <a:lnTo>
                    <a:pt x="427" y="251124"/>
                  </a:lnTo>
                  <a:lnTo>
                    <a:pt x="5515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3" name="SMARTInkShape-Group604"/>
          <p:cNvGrpSpPr/>
          <p:nvPr/>
        </p:nvGrpSpPr>
        <p:grpSpPr>
          <a:xfrm>
            <a:off x="3055388" y="2170964"/>
            <a:ext cx="227563" cy="191237"/>
            <a:chOff x="3055388" y="2170964"/>
            <a:chExt cx="227563" cy="191237"/>
          </a:xfrm>
        </p:grpSpPr>
        <p:sp>
          <p:nvSpPr>
            <p:cNvPr id="1321" name="SMARTInkShape-3448"/>
            <p:cNvSpPr/>
            <p:nvPr>
              <p:custDataLst>
                <p:tags r:id="rId145"/>
              </p:custDataLst>
            </p:nvPr>
          </p:nvSpPr>
          <p:spPr>
            <a:xfrm>
              <a:off x="3055388" y="2170964"/>
              <a:ext cx="183113" cy="76054"/>
            </a:xfrm>
            <a:custGeom>
              <a:avLst/>
              <a:gdLst/>
              <a:ahLst/>
              <a:cxnLst/>
              <a:rect l="0" t="0" r="0" b="0"/>
              <a:pathLst>
                <a:path w="183113" h="76054">
                  <a:moveTo>
                    <a:pt x="18012" y="70586"/>
                  </a:moveTo>
                  <a:lnTo>
                    <a:pt x="18012" y="70586"/>
                  </a:lnTo>
                  <a:lnTo>
                    <a:pt x="7077" y="76053"/>
                  </a:lnTo>
                  <a:lnTo>
                    <a:pt x="5783" y="74936"/>
                  </a:lnTo>
                  <a:lnTo>
                    <a:pt x="2464" y="69932"/>
                  </a:lnTo>
                  <a:lnTo>
                    <a:pt x="0" y="55811"/>
                  </a:lnTo>
                  <a:lnTo>
                    <a:pt x="3186" y="44264"/>
                  </a:lnTo>
                  <a:lnTo>
                    <a:pt x="20101" y="16233"/>
                  </a:lnTo>
                  <a:lnTo>
                    <a:pt x="34310" y="1956"/>
                  </a:lnTo>
                  <a:lnTo>
                    <a:pt x="40166" y="139"/>
                  </a:lnTo>
                  <a:lnTo>
                    <a:pt x="54199" y="0"/>
                  </a:lnTo>
                  <a:lnTo>
                    <a:pt x="67962" y="7935"/>
                  </a:lnTo>
                  <a:lnTo>
                    <a:pt x="106837" y="53431"/>
                  </a:lnTo>
                  <a:lnTo>
                    <a:pt x="125555" y="70568"/>
                  </a:lnTo>
                  <a:lnTo>
                    <a:pt x="129924" y="70574"/>
                  </a:lnTo>
                  <a:lnTo>
                    <a:pt x="140423" y="64936"/>
                  </a:lnTo>
                  <a:lnTo>
                    <a:pt x="154863" y="49862"/>
                  </a:lnTo>
                  <a:lnTo>
                    <a:pt x="171639" y="18302"/>
                  </a:lnTo>
                  <a:lnTo>
                    <a:pt x="183112" y="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3449"/>
            <p:cNvSpPr/>
            <p:nvPr>
              <p:custDataLst>
                <p:tags r:id="rId146"/>
              </p:custDataLst>
            </p:nvPr>
          </p:nvSpPr>
          <p:spPr>
            <a:xfrm>
              <a:off x="3069338" y="2254250"/>
              <a:ext cx="213613" cy="107951"/>
            </a:xfrm>
            <a:custGeom>
              <a:avLst/>
              <a:gdLst/>
              <a:ahLst/>
              <a:cxnLst/>
              <a:rect l="0" t="0" r="0" b="0"/>
              <a:pathLst>
                <a:path w="213613" h="107951">
                  <a:moveTo>
                    <a:pt x="23112" y="107950"/>
                  </a:moveTo>
                  <a:lnTo>
                    <a:pt x="23112" y="107950"/>
                  </a:lnTo>
                  <a:lnTo>
                    <a:pt x="5435" y="99112"/>
                  </a:lnTo>
                  <a:lnTo>
                    <a:pt x="2861" y="96413"/>
                  </a:lnTo>
                  <a:lnTo>
                    <a:pt x="0" y="89652"/>
                  </a:lnTo>
                  <a:lnTo>
                    <a:pt x="1761" y="71170"/>
                  </a:lnTo>
                  <a:lnTo>
                    <a:pt x="8684" y="57737"/>
                  </a:lnTo>
                  <a:lnTo>
                    <a:pt x="27004" y="35237"/>
                  </a:lnTo>
                  <a:lnTo>
                    <a:pt x="32762" y="33369"/>
                  </a:lnTo>
                  <a:lnTo>
                    <a:pt x="46686" y="35057"/>
                  </a:lnTo>
                  <a:lnTo>
                    <a:pt x="89823" y="64348"/>
                  </a:lnTo>
                  <a:lnTo>
                    <a:pt x="112672" y="82587"/>
                  </a:lnTo>
                  <a:lnTo>
                    <a:pt x="121948" y="86094"/>
                  </a:lnTo>
                  <a:lnTo>
                    <a:pt x="130774" y="85772"/>
                  </a:lnTo>
                  <a:lnTo>
                    <a:pt x="135104" y="84698"/>
                  </a:lnTo>
                  <a:lnTo>
                    <a:pt x="151310" y="73073"/>
                  </a:lnTo>
                  <a:lnTo>
                    <a:pt x="191688" y="28987"/>
                  </a:lnTo>
                  <a:lnTo>
                    <a:pt x="2136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8" name="SMARTInkShape-Group605"/>
          <p:cNvGrpSpPr/>
          <p:nvPr/>
        </p:nvGrpSpPr>
        <p:grpSpPr>
          <a:xfrm>
            <a:off x="2501900" y="1988073"/>
            <a:ext cx="321287" cy="412228"/>
            <a:chOff x="2501900" y="1988073"/>
            <a:chExt cx="321287" cy="412228"/>
          </a:xfrm>
        </p:grpSpPr>
        <p:sp>
          <p:nvSpPr>
            <p:cNvPr id="1324" name="SMARTInkShape-3450"/>
            <p:cNvSpPr/>
            <p:nvPr>
              <p:custDataLst>
                <p:tags r:id="rId141"/>
              </p:custDataLst>
            </p:nvPr>
          </p:nvSpPr>
          <p:spPr>
            <a:xfrm>
              <a:off x="2501900" y="2019300"/>
              <a:ext cx="196851" cy="158751"/>
            </a:xfrm>
            <a:custGeom>
              <a:avLst/>
              <a:gdLst/>
              <a:ahLst/>
              <a:cxnLst/>
              <a:rect l="0" t="0" r="0" b="0"/>
              <a:pathLst>
                <a:path w="19685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5163" y="18017"/>
                  </a:lnTo>
                  <a:lnTo>
                    <a:pt x="87308" y="43046"/>
                  </a:lnTo>
                  <a:lnTo>
                    <a:pt x="129978" y="74216"/>
                  </a:lnTo>
                  <a:lnTo>
                    <a:pt x="164179" y="112693"/>
                  </a:lnTo>
                  <a:lnTo>
                    <a:pt x="1968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3451"/>
            <p:cNvSpPr/>
            <p:nvPr>
              <p:custDataLst>
                <p:tags r:id="rId142"/>
              </p:custDataLst>
            </p:nvPr>
          </p:nvSpPr>
          <p:spPr>
            <a:xfrm>
              <a:off x="2787650" y="2317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5958" y="6361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3452"/>
            <p:cNvSpPr/>
            <p:nvPr>
              <p:custDataLst>
                <p:tags r:id="rId143"/>
              </p:custDataLst>
            </p:nvPr>
          </p:nvSpPr>
          <p:spPr>
            <a:xfrm>
              <a:off x="2769744" y="2180767"/>
              <a:ext cx="53443" cy="44209"/>
            </a:xfrm>
            <a:custGeom>
              <a:avLst/>
              <a:gdLst/>
              <a:ahLst/>
              <a:cxnLst/>
              <a:rect l="0" t="0" r="0" b="0"/>
              <a:pathLst>
                <a:path w="53443" h="44209">
                  <a:moveTo>
                    <a:pt x="11556" y="9983"/>
                  </a:moveTo>
                  <a:lnTo>
                    <a:pt x="11556" y="9983"/>
                  </a:lnTo>
                  <a:lnTo>
                    <a:pt x="2718" y="18821"/>
                  </a:lnTo>
                  <a:lnTo>
                    <a:pt x="572" y="24730"/>
                  </a:lnTo>
                  <a:lnTo>
                    <a:pt x="0" y="28281"/>
                  </a:lnTo>
                  <a:lnTo>
                    <a:pt x="1030" y="31354"/>
                  </a:lnTo>
                  <a:lnTo>
                    <a:pt x="5937" y="36649"/>
                  </a:lnTo>
                  <a:lnTo>
                    <a:pt x="20004" y="43598"/>
                  </a:lnTo>
                  <a:lnTo>
                    <a:pt x="29657" y="44208"/>
                  </a:lnTo>
                  <a:lnTo>
                    <a:pt x="34207" y="43383"/>
                  </a:lnTo>
                  <a:lnTo>
                    <a:pt x="43025" y="38703"/>
                  </a:lnTo>
                  <a:lnTo>
                    <a:pt x="47352" y="35480"/>
                  </a:lnTo>
                  <a:lnTo>
                    <a:pt x="50236" y="31214"/>
                  </a:lnTo>
                  <a:lnTo>
                    <a:pt x="53442" y="20830"/>
                  </a:lnTo>
                  <a:lnTo>
                    <a:pt x="52885" y="15803"/>
                  </a:lnTo>
                  <a:lnTo>
                    <a:pt x="48504" y="6455"/>
                  </a:lnTo>
                  <a:lnTo>
                    <a:pt x="45360" y="3398"/>
                  </a:lnTo>
                  <a:lnTo>
                    <a:pt x="38104" y="0"/>
                  </a:lnTo>
                  <a:lnTo>
                    <a:pt x="28294" y="372"/>
                  </a:lnTo>
                  <a:lnTo>
                    <a:pt x="11556" y="3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3453"/>
            <p:cNvSpPr/>
            <p:nvPr>
              <p:custDataLst>
                <p:tags r:id="rId144"/>
              </p:custDataLst>
            </p:nvPr>
          </p:nvSpPr>
          <p:spPr>
            <a:xfrm>
              <a:off x="2674017" y="1988073"/>
              <a:ext cx="81884" cy="361428"/>
            </a:xfrm>
            <a:custGeom>
              <a:avLst/>
              <a:gdLst/>
              <a:ahLst/>
              <a:cxnLst/>
              <a:rect l="0" t="0" r="0" b="0"/>
              <a:pathLst>
                <a:path w="81884" h="361428">
                  <a:moveTo>
                    <a:pt x="81883" y="12177"/>
                  </a:moveTo>
                  <a:lnTo>
                    <a:pt x="81883" y="12177"/>
                  </a:lnTo>
                  <a:lnTo>
                    <a:pt x="78512" y="5435"/>
                  </a:lnTo>
                  <a:lnTo>
                    <a:pt x="76813" y="3449"/>
                  </a:lnTo>
                  <a:lnTo>
                    <a:pt x="70327" y="0"/>
                  </a:lnTo>
                  <a:lnTo>
                    <a:pt x="39980" y="47021"/>
                  </a:lnTo>
                  <a:lnTo>
                    <a:pt x="20321" y="88505"/>
                  </a:lnTo>
                  <a:lnTo>
                    <a:pt x="4396" y="131433"/>
                  </a:lnTo>
                  <a:lnTo>
                    <a:pt x="0" y="178513"/>
                  </a:lnTo>
                  <a:lnTo>
                    <a:pt x="5240" y="218156"/>
                  </a:lnTo>
                  <a:lnTo>
                    <a:pt x="17250" y="259958"/>
                  </a:lnTo>
                  <a:lnTo>
                    <a:pt x="23255" y="302186"/>
                  </a:lnTo>
                  <a:lnTo>
                    <a:pt x="24538" y="344410"/>
                  </a:lnTo>
                  <a:lnTo>
                    <a:pt x="25352" y="353864"/>
                  </a:lnTo>
                  <a:lnTo>
                    <a:pt x="26557" y="356385"/>
                  </a:lnTo>
                  <a:lnTo>
                    <a:pt x="31083" y="36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2" name="SMARTInkShape-Group606"/>
          <p:cNvGrpSpPr/>
          <p:nvPr/>
        </p:nvGrpSpPr>
        <p:grpSpPr>
          <a:xfrm>
            <a:off x="8397773" y="766138"/>
            <a:ext cx="696675" cy="319277"/>
            <a:chOff x="8397773" y="766138"/>
            <a:chExt cx="696675" cy="319277"/>
          </a:xfrm>
        </p:grpSpPr>
        <p:sp>
          <p:nvSpPr>
            <p:cNvPr id="1329" name="SMARTInkShape-3454"/>
            <p:cNvSpPr/>
            <p:nvPr>
              <p:custDataLst>
                <p:tags r:id="rId138"/>
              </p:custDataLst>
            </p:nvPr>
          </p:nvSpPr>
          <p:spPr>
            <a:xfrm>
              <a:off x="8591550" y="766138"/>
              <a:ext cx="502898" cy="289406"/>
            </a:xfrm>
            <a:custGeom>
              <a:avLst/>
              <a:gdLst/>
              <a:ahLst/>
              <a:cxnLst/>
              <a:rect l="0" t="0" r="0" b="0"/>
              <a:pathLst>
                <a:path w="502898" h="289406">
                  <a:moveTo>
                    <a:pt x="0" y="173662"/>
                  </a:moveTo>
                  <a:lnTo>
                    <a:pt x="0" y="173662"/>
                  </a:lnTo>
                  <a:lnTo>
                    <a:pt x="3370" y="180404"/>
                  </a:lnTo>
                  <a:lnTo>
                    <a:pt x="10670" y="185595"/>
                  </a:lnTo>
                  <a:lnTo>
                    <a:pt x="42328" y="202619"/>
                  </a:lnTo>
                  <a:lnTo>
                    <a:pt x="53149" y="213343"/>
                  </a:lnTo>
                  <a:lnTo>
                    <a:pt x="63805" y="234651"/>
                  </a:lnTo>
                  <a:lnTo>
                    <a:pt x="65282" y="248746"/>
                  </a:lnTo>
                  <a:lnTo>
                    <a:pt x="64688" y="255468"/>
                  </a:lnTo>
                  <a:lnTo>
                    <a:pt x="56501" y="268581"/>
                  </a:lnTo>
                  <a:lnTo>
                    <a:pt x="34992" y="287505"/>
                  </a:lnTo>
                  <a:lnTo>
                    <a:pt x="31795" y="289068"/>
                  </a:lnTo>
                  <a:lnTo>
                    <a:pt x="29663" y="289405"/>
                  </a:lnTo>
                  <a:lnTo>
                    <a:pt x="28242" y="288924"/>
                  </a:lnTo>
                  <a:lnTo>
                    <a:pt x="28000" y="286487"/>
                  </a:lnTo>
                  <a:lnTo>
                    <a:pt x="29612" y="278134"/>
                  </a:lnTo>
                  <a:lnTo>
                    <a:pt x="63544" y="234368"/>
                  </a:lnTo>
                  <a:lnTo>
                    <a:pt x="102881" y="187276"/>
                  </a:lnTo>
                  <a:lnTo>
                    <a:pt x="115463" y="173854"/>
                  </a:lnTo>
                  <a:lnTo>
                    <a:pt x="121403" y="170220"/>
                  </a:lnTo>
                  <a:lnTo>
                    <a:pt x="122562" y="171367"/>
                  </a:lnTo>
                  <a:lnTo>
                    <a:pt x="120021" y="218383"/>
                  </a:lnTo>
                  <a:lnTo>
                    <a:pt x="117014" y="236537"/>
                  </a:lnTo>
                  <a:lnTo>
                    <a:pt x="118563" y="246527"/>
                  </a:lnTo>
                  <a:lnTo>
                    <a:pt x="120669" y="249049"/>
                  </a:lnTo>
                  <a:lnTo>
                    <a:pt x="123485" y="250026"/>
                  </a:lnTo>
                  <a:lnTo>
                    <a:pt x="126774" y="249971"/>
                  </a:lnTo>
                  <a:lnTo>
                    <a:pt x="144887" y="243152"/>
                  </a:lnTo>
                  <a:lnTo>
                    <a:pt x="192512" y="202852"/>
                  </a:lnTo>
                  <a:lnTo>
                    <a:pt x="194921" y="200746"/>
                  </a:lnTo>
                  <a:lnTo>
                    <a:pt x="195563" y="200890"/>
                  </a:lnTo>
                  <a:lnTo>
                    <a:pt x="195992" y="201692"/>
                  </a:lnTo>
                  <a:lnTo>
                    <a:pt x="201888" y="231985"/>
                  </a:lnTo>
                  <a:lnTo>
                    <a:pt x="205672" y="237918"/>
                  </a:lnTo>
                  <a:lnTo>
                    <a:pt x="208376" y="239783"/>
                  </a:lnTo>
                  <a:lnTo>
                    <a:pt x="215141" y="241855"/>
                  </a:lnTo>
                  <a:lnTo>
                    <a:pt x="240372" y="229537"/>
                  </a:lnTo>
                  <a:lnTo>
                    <a:pt x="277387" y="193610"/>
                  </a:lnTo>
                  <a:lnTo>
                    <a:pt x="307574" y="153075"/>
                  </a:lnTo>
                  <a:lnTo>
                    <a:pt x="328375" y="119357"/>
                  </a:lnTo>
                  <a:lnTo>
                    <a:pt x="343735" y="85086"/>
                  </a:lnTo>
                  <a:lnTo>
                    <a:pt x="358435" y="41584"/>
                  </a:lnTo>
                  <a:lnTo>
                    <a:pt x="363210" y="22533"/>
                  </a:lnTo>
                  <a:lnTo>
                    <a:pt x="362982" y="11714"/>
                  </a:lnTo>
                  <a:lnTo>
                    <a:pt x="361931" y="9958"/>
                  </a:lnTo>
                  <a:lnTo>
                    <a:pt x="360527" y="10198"/>
                  </a:lnTo>
                  <a:lnTo>
                    <a:pt x="358884" y="11769"/>
                  </a:lnTo>
                  <a:lnTo>
                    <a:pt x="337191" y="57824"/>
                  </a:lnTo>
                  <a:lnTo>
                    <a:pt x="324040" y="102651"/>
                  </a:lnTo>
                  <a:lnTo>
                    <a:pt x="315468" y="137163"/>
                  </a:lnTo>
                  <a:lnTo>
                    <a:pt x="306954" y="171316"/>
                  </a:lnTo>
                  <a:lnTo>
                    <a:pt x="294229" y="212164"/>
                  </a:lnTo>
                  <a:lnTo>
                    <a:pt x="291397" y="231696"/>
                  </a:lnTo>
                  <a:lnTo>
                    <a:pt x="291633" y="239868"/>
                  </a:lnTo>
                  <a:lnTo>
                    <a:pt x="293200" y="245316"/>
                  </a:lnTo>
                  <a:lnTo>
                    <a:pt x="295656" y="248948"/>
                  </a:lnTo>
                  <a:lnTo>
                    <a:pt x="298702" y="251369"/>
                  </a:lnTo>
                  <a:lnTo>
                    <a:pt x="302147" y="251572"/>
                  </a:lnTo>
                  <a:lnTo>
                    <a:pt x="309735" y="248035"/>
                  </a:lnTo>
                  <a:lnTo>
                    <a:pt x="325311" y="231368"/>
                  </a:lnTo>
                  <a:lnTo>
                    <a:pt x="329675" y="214596"/>
                  </a:lnTo>
                  <a:lnTo>
                    <a:pt x="328554" y="196088"/>
                  </a:lnTo>
                  <a:lnTo>
                    <a:pt x="323355" y="178455"/>
                  </a:lnTo>
                  <a:lnTo>
                    <a:pt x="312576" y="164974"/>
                  </a:lnTo>
                  <a:lnTo>
                    <a:pt x="305751" y="159403"/>
                  </a:lnTo>
                  <a:lnTo>
                    <a:pt x="288760" y="153214"/>
                  </a:lnTo>
                  <a:lnTo>
                    <a:pt x="262591" y="149240"/>
                  </a:lnTo>
                  <a:lnTo>
                    <a:pt x="260433" y="148209"/>
                  </a:lnTo>
                  <a:lnTo>
                    <a:pt x="259700" y="146815"/>
                  </a:lnTo>
                  <a:lnTo>
                    <a:pt x="259917" y="145181"/>
                  </a:lnTo>
                  <a:lnTo>
                    <a:pt x="263920" y="141483"/>
                  </a:lnTo>
                  <a:lnTo>
                    <a:pt x="303641" y="120385"/>
                  </a:lnTo>
                  <a:lnTo>
                    <a:pt x="350276" y="90231"/>
                  </a:lnTo>
                  <a:lnTo>
                    <a:pt x="387653" y="60590"/>
                  </a:lnTo>
                  <a:lnTo>
                    <a:pt x="425539" y="29465"/>
                  </a:lnTo>
                  <a:lnTo>
                    <a:pt x="458942" y="1010"/>
                  </a:lnTo>
                  <a:lnTo>
                    <a:pt x="462595" y="0"/>
                  </a:lnTo>
                  <a:lnTo>
                    <a:pt x="465030" y="737"/>
                  </a:lnTo>
                  <a:lnTo>
                    <a:pt x="460210" y="14727"/>
                  </a:lnTo>
                  <a:lnTo>
                    <a:pt x="443510" y="54133"/>
                  </a:lnTo>
                  <a:lnTo>
                    <a:pt x="430655" y="88083"/>
                  </a:lnTo>
                  <a:lnTo>
                    <a:pt x="415532" y="124338"/>
                  </a:lnTo>
                  <a:lnTo>
                    <a:pt x="403167" y="157855"/>
                  </a:lnTo>
                  <a:lnTo>
                    <a:pt x="386392" y="202610"/>
                  </a:lnTo>
                  <a:lnTo>
                    <a:pt x="371873" y="238804"/>
                  </a:lnTo>
                  <a:lnTo>
                    <a:pt x="372798" y="241079"/>
                  </a:lnTo>
                  <a:lnTo>
                    <a:pt x="375533" y="241184"/>
                  </a:lnTo>
                  <a:lnTo>
                    <a:pt x="379471" y="239843"/>
                  </a:lnTo>
                  <a:lnTo>
                    <a:pt x="425876" y="202978"/>
                  </a:lnTo>
                  <a:lnTo>
                    <a:pt x="457326" y="178585"/>
                  </a:lnTo>
                  <a:lnTo>
                    <a:pt x="476306" y="169500"/>
                  </a:lnTo>
                  <a:lnTo>
                    <a:pt x="489445" y="167814"/>
                  </a:lnTo>
                  <a:lnTo>
                    <a:pt x="494219" y="169058"/>
                  </a:lnTo>
                  <a:lnTo>
                    <a:pt x="501404" y="174203"/>
                  </a:lnTo>
                  <a:lnTo>
                    <a:pt x="502897" y="178961"/>
                  </a:lnTo>
                  <a:lnTo>
                    <a:pt x="501628" y="199143"/>
                  </a:lnTo>
                  <a:lnTo>
                    <a:pt x="495300" y="230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3455"/>
            <p:cNvSpPr/>
            <p:nvPr>
              <p:custDataLst>
                <p:tags r:id="rId139"/>
              </p:custDataLst>
            </p:nvPr>
          </p:nvSpPr>
          <p:spPr>
            <a:xfrm>
              <a:off x="8397773" y="933450"/>
              <a:ext cx="149328" cy="31751"/>
            </a:xfrm>
            <a:custGeom>
              <a:avLst/>
              <a:gdLst/>
              <a:ahLst/>
              <a:cxnLst/>
              <a:rect l="0" t="0" r="0" b="0"/>
              <a:pathLst>
                <a:path w="149328" h="31751">
                  <a:moveTo>
                    <a:pt x="41377" y="31750"/>
                  </a:moveTo>
                  <a:lnTo>
                    <a:pt x="41377" y="31750"/>
                  </a:lnTo>
                  <a:lnTo>
                    <a:pt x="0" y="31750"/>
                  </a:lnTo>
                  <a:lnTo>
                    <a:pt x="7950" y="28379"/>
                  </a:lnTo>
                  <a:lnTo>
                    <a:pt x="53220" y="17003"/>
                  </a:lnTo>
                  <a:lnTo>
                    <a:pt x="97567" y="7625"/>
                  </a:lnTo>
                  <a:lnTo>
                    <a:pt x="149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3456"/>
            <p:cNvSpPr/>
            <p:nvPr>
              <p:custDataLst>
                <p:tags r:id="rId140"/>
              </p:custDataLst>
            </p:nvPr>
          </p:nvSpPr>
          <p:spPr>
            <a:xfrm>
              <a:off x="8471833" y="811612"/>
              <a:ext cx="79362" cy="273803"/>
            </a:xfrm>
            <a:custGeom>
              <a:avLst/>
              <a:gdLst/>
              <a:ahLst/>
              <a:cxnLst/>
              <a:rect l="0" t="0" r="0" b="0"/>
              <a:pathLst>
                <a:path w="79362" h="273803">
                  <a:moveTo>
                    <a:pt x="37167" y="20238"/>
                  </a:moveTo>
                  <a:lnTo>
                    <a:pt x="37167" y="20238"/>
                  </a:lnTo>
                  <a:lnTo>
                    <a:pt x="37165" y="465"/>
                  </a:lnTo>
                  <a:lnTo>
                    <a:pt x="36462" y="0"/>
                  </a:lnTo>
                  <a:lnTo>
                    <a:pt x="33796" y="3247"/>
                  </a:lnTo>
                  <a:lnTo>
                    <a:pt x="17607" y="39224"/>
                  </a:lnTo>
                  <a:lnTo>
                    <a:pt x="8637" y="86776"/>
                  </a:lnTo>
                  <a:lnTo>
                    <a:pt x="3791" y="120131"/>
                  </a:lnTo>
                  <a:lnTo>
                    <a:pt x="1166" y="157533"/>
                  </a:lnTo>
                  <a:lnTo>
                    <a:pt x="0" y="195558"/>
                  </a:lnTo>
                  <a:lnTo>
                    <a:pt x="754" y="242615"/>
                  </a:lnTo>
                  <a:lnTo>
                    <a:pt x="5932" y="265358"/>
                  </a:lnTo>
                  <a:lnTo>
                    <a:pt x="11405" y="271140"/>
                  </a:lnTo>
                  <a:lnTo>
                    <a:pt x="18581" y="273584"/>
                  </a:lnTo>
                  <a:lnTo>
                    <a:pt x="26892" y="273802"/>
                  </a:lnTo>
                  <a:lnTo>
                    <a:pt x="58817" y="260625"/>
                  </a:lnTo>
                  <a:lnTo>
                    <a:pt x="73365" y="244669"/>
                  </a:lnTo>
                  <a:lnTo>
                    <a:pt x="78233" y="235476"/>
                  </a:lnTo>
                  <a:lnTo>
                    <a:pt x="79361" y="225819"/>
                  </a:lnTo>
                  <a:lnTo>
                    <a:pt x="68917" y="18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7" name="SMARTInkShape-Group607"/>
          <p:cNvGrpSpPr/>
          <p:nvPr/>
        </p:nvGrpSpPr>
        <p:grpSpPr>
          <a:xfrm>
            <a:off x="7043975" y="756608"/>
            <a:ext cx="926500" cy="607202"/>
            <a:chOff x="7043975" y="756608"/>
            <a:chExt cx="926500" cy="607202"/>
          </a:xfrm>
        </p:grpSpPr>
        <p:sp>
          <p:nvSpPr>
            <p:cNvPr id="1333" name="SMARTInkShape-3457"/>
            <p:cNvSpPr/>
            <p:nvPr>
              <p:custDataLst>
                <p:tags r:id="rId134"/>
              </p:custDataLst>
            </p:nvPr>
          </p:nvSpPr>
          <p:spPr>
            <a:xfrm>
              <a:off x="7550266" y="756608"/>
              <a:ext cx="420209" cy="360929"/>
            </a:xfrm>
            <a:custGeom>
              <a:avLst/>
              <a:gdLst/>
              <a:ahLst/>
              <a:cxnLst/>
              <a:rect l="0" t="0" r="0" b="0"/>
              <a:pathLst>
                <a:path w="420209" h="360929">
                  <a:moveTo>
                    <a:pt x="6234" y="278442"/>
                  </a:moveTo>
                  <a:lnTo>
                    <a:pt x="6234" y="278442"/>
                  </a:lnTo>
                  <a:lnTo>
                    <a:pt x="6232" y="271700"/>
                  </a:lnTo>
                  <a:lnTo>
                    <a:pt x="5529" y="269714"/>
                  </a:lnTo>
                  <a:lnTo>
                    <a:pt x="4352" y="268390"/>
                  </a:lnTo>
                  <a:lnTo>
                    <a:pt x="766" y="266265"/>
                  </a:lnTo>
                  <a:lnTo>
                    <a:pt x="0" y="283389"/>
                  </a:lnTo>
                  <a:lnTo>
                    <a:pt x="4967" y="325085"/>
                  </a:lnTo>
                  <a:lnTo>
                    <a:pt x="14813" y="357073"/>
                  </a:lnTo>
                  <a:lnTo>
                    <a:pt x="17598" y="359791"/>
                  </a:lnTo>
                  <a:lnTo>
                    <a:pt x="20865" y="360897"/>
                  </a:lnTo>
                  <a:lnTo>
                    <a:pt x="24455" y="360928"/>
                  </a:lnTo>
                  <a:lnTo>
                    <a:pt x="34087" y="355319"/>
                  </a:lnTo>
                  <a:lnTo>
                    <a:pt x="57518" y="331101"/>
                  </a:lnTo>
                  <a:lnTo>
                    <a:pt x="69484" y="304001"/>
                  </a:lnTo>
                  <a:lnTo>
                    <a:pt x="74128" y="283742"/>
                  </a:lnTo>
                  <a:lnTo>
                    <a:pt x="74075" y="280564"/>
                  </a:lnTo>
                  <a:lnTo>
                    <a:pt x="73333" y="279151"/>
                  </a:lnTo>
                  <a:lnTo>
                    <a:pt x="72133" y="278915"/>
                  </a:lnTo>
                  <a:lnTo>
                    <a:pt x="71332" y="280168"/>
                  </a:lnTo>
                  <a:lnTo>
                    <a:pt x="70445" y="285324"/>
                  </a:lnTo>
                  <a:lnTo>
                    <a:pt x="76948" y="316122"/>
                  </a:lnTo>
                  <a:lnTo>
                    <a:pt x="82581" y="322941"/>
                  </a:lnTo>
                  <a:lnTo>
                    <a:pt x="89791" y="326441"/>
                  </a:lnTo>
                  <a:lnTo>
                    <a:pt x="93688" y="327375"/>
                  </a:lnTo>
                  <a:lnTo>
                    <a:pt x="101782" y="326531"/>
                  </a:lnTo>
                  <a:lnTo>
                    <a:pt x="132123" y="313232"/>
                  </a:lnTo>
                  <a:lnTo>
                    <a:pt x="150544" y="301372"/>
                  </a:lnTo>
                  <a:lnTo>
                    <a:pt x="162942" y="287254"/>
                  </a:lnTo>
                  <a:lnTo>
                    <a:pt x="163624" y="287139"/>
                  </a:lnTo>
                  <a:lnTo>
                    <a:pt x="164077" y="287768"/>
                  </a:lnTo>
                  <a:lnTo>
                    <a:pt x="164379" y="288892"/>
                  </a:lnTo>
                  <a:lnTo>
                    <a:pt x="153977" y="335608"/>
                  </a:lnTo>
                  <a:lnTo>
                    <a:pt x="152382" y="358995"/>
                  </a:lnTo>
                  <a:lnTo>
                    <a:pt x="173246" y="316845"/>
                  </a:lnTo>
                  <a:lnTo>
                    <a:pt x="189220" y="277666"/>
                  </a:lnTo>
                  <a:lnTo>
                    <a:pt x="207207" y="253988"/>
                  </a:lnTo>
                  <a:lnTo>
                    <a:pt x="212183" y="249439"/>
                  </a:lnTo>
                  <a:lnTo>
                    <a:pt x="216911" y="247112"/>
                  </a:lnTo>
                  <a:lnTo>
                    <a:pt x="225928" y="246408"/>
                  </a:lnTo>
                  <a:lnTo>
                    <a:pt x="228191" y="250031"/>
                  </a:lnTo>
                  <a:lnTo>
                    <a:pt x="229961" y="295761"/>
                  </a:lnTo>
                  <a:lnTo>
                    <a:pt x="242311" y="327437"/>
                  </a:lnTo>
                  <a:lnTo>
                    <a:pt x="246170" y="334388"/>
                  </a:lnTo>
                  <a:lnTo>
                    <a:pt x="255091" y="337612"/>
                  </a:lnTo>
                  <a:lnTo>
                    <a:pt x="294457" y="335406"/>
                  </a:lnTo>
                  <a:lnTo>
                    <a:pt x="315896" y="329395"/>
                  </a:lnTo>
                  <a:lnTo>
                    <a:pt x="332950" y="318256"/>
                  </a:lnTo>
                  <a:lnTo>
                    <a:pt x="361146" y="288110"/>
                  </a:lnTo>
                  <a:lnTo>
                    <a:pt x="364197" y="281359"/>
                  </a:lnTo>
                  <a:lnTo>
                    <a:pt x="364821" y="275448"/>
                  </a:lnTo>
                  <a:lnTo>
                    <a:pt x="363825" y="270096"/>
                  </a:lnTo>
                  <a:lnTo>
                    <a:pt x="361044" y="266528"/>
                  </a:lnTo>
                  <a:lnTo>
                    <a:pt x="352311" y="262564"/>
                  </a:lnTo>
                  <a:lnTo>
                    <a:pt x="328752" y="267074"/>
                  </a:lnTo>
                  <a:lnTo>
                    <a:pt x="306171" y="280718"/>
                  </a:lnTo>
                  <a:lnTo>
                    <a:pt x="302148" y="287015"/>
                  </a:lnTo>
                  <a:lnTo>
                    <a:pt x="299558" y="301537"/>
                  </a:lnTo>
                  <a:lnTo>
                    <a:pt x="302066" y="322209"/>
                  </a:lnTo>
                  <a:lnTo>
                    <a:pt x="307284" y="331526"/>
                  </a:lnTo>
                  <a:lnTo>
                    <a:pt x="310651" y="334998"/>
                  </a:lnTo>
                  <a:lnTo>
                    <a:pt x="315012" y="336607"/>
                  </a:lnTo>
                  <a:lnTo>
                    <a:pt x="325502" y="336513"/>
                  </a:lnTo>
                  <a:lnTo>
                    <a:pt x="337220" y="328476"/>
                  </a:lnTo>
                  <a:lnTo>
                    <a:pt x="368730" y="290207"/>
                  </a:lnTo>
                  <a:lnTo>
                    <a:pt x="388494" y="246023"/>
                  </a:lnTo>
                  <a:lnTo>
                    <a:pt x="400494" y="206178"/>
                  </a:lnTo>
                  <a:lnTo>
                    <a:pt x="411471" y="158836"/>
                  </a:lnTo>
                  <a:lnTo>
                    <a:pt x="415387" y="132382"/>
                  </a:lnTo>
                  <a:lnTo>
                    <a:pt x="418703" y="104869"/>
                  </a:lnTo>
                  <a:lnTo>
                    <a:pt x="420208" y="79471"/>
                  </a:lnTo>
                  <a:lnTo>
                    <a:pt x="419998" y="32436"/>
                  </a:lnTo>
                  <a:lnTo>
                    <a:pt x="413790" y="6828"/>
                  </a:lnTo>
                  <a:lnTo>
                    <a:pt x="409171" y="0"/>
                  </a:lnTo>
                  <a:lnTo>
                    <a:pt x="404681" y="386"/>
                  </a:lnTo>
                  <a:lnTo>
                    <a:pt x="400277" y="5582"/>
                  </a:lnTo>
                  <a:lnTo>
                    <a:pt x="391619" y="27349"/>
                  </a:lnTo>
                  <a:lnTo>
                    <a:pt x="383068" y="62893"/>
                  </a:lnTo>
                  <a:lnTo>
                    <a:pt x="378327" y="108324"/>
                  </a:lnTo>
                  <a:lnTo>
                    <a:pt x="377063" y="133280"/>
                  </a:lnTo>
                  <a:lnTo>
                    <a:pt x="376925" y="157678"/>
                  </a:lnTo>
                  <a:lnTo>
                    <a:pt x="377539" y="181705"/>
                  </a:lnTo>
                  <a:lnTo>
                    <a:pt x="378692" y="228392"/>
                  </a:lnTo>
                  <a:lnTo>
                    <a:pt x="376852" y="272661"/>
                  </a:lnTo>
                  <a:lnTo>
                    <a:pt x="375220" y="317024"/>
                  </a:lnTo>
                  <a:lnTo>
                    <a:pt x="374534" y="341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3458"/>
            <p:cNvSpPr/>
            <p:nvPr>
              <p:custDataLst>
                <p:tags r:id="rId135"/>
              </p:custDataLst>
            </p:nvPr>
          </p:nvSpPr>
          <p:spPr>
            <a:xfrm>
              <a:off x="7427796" y="1007634"/>
              <a:ext cx="81186" cy="111252"/>
            </a:xfrm>
            <a:custGeom>
              <a:avLst/>
              <a:gdLst/>
              <a:ahLst/>
              <a:cxnLst/>
              <a:rect l="0" t="0" r="0" b="0"/>
              <a:pathLst>
                <a:path w="81186" h="111252">
                  <a:moveTo>
                    <a:pt x="52504" y="21066"/>
                  </a:moveTo>
                  <a:lnTo>
                    <a:pt x="52504" y="21066"/>
                  </a:lnTo>
                  <a:lnTo>
                    <a:pt x="43665" y="6760"/>
                  </a:lnTo>
                  <a:lnTo>
                    <a:pt x="30835" y="51"/>
                  </a:lnTo>
                  <a:lnTo>
                    <a:pt x="26064" y="0"/>
                  </a:lnTo>
                  <a:lnTo>
                    <a:pt x="16998" y="3707"/>
                  </a:lnTo>
                  <a:lnTo>
                    <a:pt x="10148" y="13821"/>
                  </a:lnTo>
                  <a:lnTo>
                    <a:pt x="0" y="46681"/>
                  </a:lnTo>
                  <a:lnTo>
                    <a:pt x="1182" y="64671"/>
                  </a:lnTo>
                  <a:lnTo>
                    <a:pt x="3472" y="73419"/>
                  </a:lnTo>
                  <a:lnTo>
                    <a:pt x="13544" y="88784"/>
                  </a:lnTo>
                  <a:lnTo>
                    <a:pt x="36262" y="109153"/>
                  </a:lnTo>
                  <a:lnTo>
                    <a:pt x="49283" y="111251"/>
                  </a:lnTo>
                  <a:lnTo>
                    <a:pt x="63067" y="109126"/>
                  </a:lnTo>
                  <a:lnTo>
                    <a:pt x="73896" y="103478"/>
                  </a:lnTo>
                  <a:lnTo>
                    <a:pt x="77349" y="99291"/>
                  </a:lnTo>
                  <a:lnTo>
                    <a:pt x="81185" y="88994"/>
                  </a:lnTo>
                  <a:lnTo>
                    <a:pt x="77245" y="75480"/>
                  </a:lnTo>
                  <a:lnTo>
                    <a:pt x="68439" y="61478"/>
                  </a:lnTo>
                  <a:lnTo>
                    <a:pt x="51183" y="42872"/>
                  </a:lnTo>
                  <a:lnTo>
                    <a:pt x="49095" y="38519"/>
                  </a:lnTo>
                  <a:lnTo>
                    <a:pt x="49525" y="38346"/>
                  </a:lnTo>
                  <a:lnTo>
                    <a:pt x="52504" y="40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3459"/>
            <p:cNvSpPr/>
            <p:nvPr>
              <p:custDataLst>
                <p:tags r:id="rId136"/>
              </p:custDataLst>
            </p:nvPr>
          </p:nvSpPr>
          <p:spPr>
            <a:xfrm>
              <a:off x="7251698" y="996950"/>
              <a:ext cx="127003" cy="120326"/>
            </a:xfrm>
            <a:custGeom>
              <a:avLst/>
              <a:gdLst/>
              <a:ahLst/>
              <a:cxnLst/>
              <a:rect l="0" t="0" r="0" b="0"/>
              <a:pathLst>
                <a:path w="127003" h="120326">
                  <a:moveTo>
                    <a:pt x="2" y="31750"/>
                  </a:moveTo>
                  <a:lnTo>
                    <a:pt x="2" y="31750"/>
                  </a:lnTo>
                  <a:lnTo>
                    <a:pt x="0" y="25008"/>
                  </a:lnTo>
                  <a:lnTo>
                    <a:pt x="707" y="23022"/>
                  </a:lnTo>
                  <a:lnTo>
                    <a:pt x="1883" y="21698"/>
                  </a:lnTo>
                  <a:lnTo>
                    <a:pt x="3372" y="20815"/>
                  </a:lnTo>
                  <a:lnTo>
                    <a:pt x="12211" y="19573"/>
                  </a:lnTo>
                  <a:lnTo>
                    <a:pt x="30509" y="25947"/>
                  </a:lnTo>
                  <a:lnTo>
                    <a:pt x="57175" y="43514"/>
                  </a:lnTo>
                  <a:lnTo>
                    <a:pt x="77306" y="69965"/>
                  </a:lnTo>
                  <a:lnTo>
                    <a:pt x="85465" y="96773"/>
                  </a:lnTo>
                  <a:lnTo>
                    <a:pt x="83612" y="110273"/>
                  </a:lnTo>
                  <a:lnTo>
                    <a:pt x="81142" y="115849"/>
                  </a:lnTo>
                  <a:lnTo>
                    <a:pt x="78084" y="118860"/>
                  </a:lnTo>
                  <a:lnTo>
                    <a:pt x="74634" y="120162"/>
                  </a:lnTo>
                  <a:lnTo>
                    <a:pt x="70924" y="120325"/>
                  </a:lnTo>
                  <a:lnTo>
                    <a:pt x="67039" y="118317"/>
                  </a:lnTo>
                  <a:lnTo>
                    <a:pt x="58959" y="110441"/>
                  </a:lnTo>
                  <a:lnTo>
                    <a:pt x="54427" y="96122"/>
                  </a:lnTo>
                  <a:lnTo>
                    <a:pt x="53219" y="87365"/>
                  </a:lnTo>
                  <a:lnTo>
                    <a:pt x="61631" y="54814"/>
                  </a:lnTo>
                  <a:lnTo>
                    <a:pt x="80899" y="25100"/>
                  </a:lnTo>
                  <a:lnTo>
                    <a:pt x="98280" y="12802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3460"/>
            <p:cNvSpPr/>
            <p:nvPr>
              <p:custDataLst>
                <p:tags r:id="rId137"/>
              </p:custDataLst>
            </p:nvPr>
          </p:nvSpPr>
          <p:spPr>
            <a:xfrm>
              <a:off x="7043975" y="993043"/>
              <a:ext cx="160382" cy="370767"/>
            </a:xfrm>
            <a:custGeom>
              <a:avLst/>
              <a:gdLst/>
              <a:ahLst/>
              <a:cxnLst/>
              <a:rect l="0" t="0" r="0" b="0"/>
              <a:pathLst>
                <a:path w="160382" h="370767">
                  <a:moveTo>
                    <a:pt x="93425" y="35657"/>
                  </a:moveTo>
                  <a:lnTo>
                    <a:pt x="93425" y="35657"/>
                  </a:lnTo>
                  <a:lnTo>
                    <a:pt x="78677" y="9927"/>
                  </a:lnTo>
                  <a:lnTo>
                    <a:pt x="75128" y="5803"/>
                  </a:lnTo>
                  <a:lnTo>
                    <a:pt x="63655" y="1222"/>
                  </a:lnTo>
                  <a:lnTo>
                    <a:pt x="56645" y="0"/>
                  </a:lnTo>
                  <a:lnTo>
                    <a:pt x="41330" y="4287"/>
                  </a:lnTo>
                  <a:lnTo>
                    <a:pt x="33295" y="8394"/>
                  </a:lnTo>
                  <a:lnTo>
                    <a:pt x="20605" y="26127"/>
                  </a:lnTo>
                  <a:lnTo>
                    <a:pt x="7408" y="63878"/>
                  </a:lnTo>
                  <a:lnTo>
                    <a:pt x="910" y="104461"/>
                  </a:lnTo>
                  <a:lnTo>
                    <a:pt x="0" y="117510"/>
                  </a:lnTo>
                  <a:lnTo>
                    <a:pt x="5035" y="127620"/>
                  </a:lnTo>
                  <a:lnTo>
                    <a:pt x="25682" y="142616"/>
                  </a:lnTo>
                  <a:lnTo>
                    <a:pt x="36974" y="145063"/>
                  </a:lnTo>
                  <a:lnTo>
                    <a:pt x="58929" y="142138"/>
                  </a:lnTo>
                  <a:lnTo>
                    <a:pt x="78563" y="130019"/>
                  </a:lnTo>
                  <a:lnTo>
                    <a:pt x="95992" y="112168"/>
                  </a:lnTo>
                  <a:lnTo>
                    <a:pt x="115586" y="80434"/>
                  </a:lnTo>
                  <a:lnTo>
                    <a:pt x="121629" y="60213"/>
                  </a:lnTo>
                  <a:lnTo>
                    <a:pt x="121399" y="59083"/>
                  </a:lnTo>
                  <a:lnTo>
                    <a:pt x="120541" y="59741"/>
                  </a:lnTo>
                  <a:lnTo>
                    <a:pt x="132866" y="101066"/>
                  </a:lnTo>
                  <a:lnTo>
                    <a:pt x="142741" y="147935"/>
                  </a:lnTo>
                  <a:lnTo>
                    <a:pt x="148504" y="184336"/>
                  </a:lnTo>
                  <a:lnTo>
                    <a:pt x="155769" y="224033"/>
                  </a:lnTo>
                  <a:lnTo>
                    <a:pt x="159939" y="265195"/>
                  </a:lnTo>
                  <a:lnTo>
                    <a:pt x="160381" y="304185"/>
                  </a:lnTo>
                  <a:lnTo>
                    <a:pt x="152696" y="347113"/>
                  </a:lnTo>
                  <a:lnTo>
                    <a:pt x="145402" y="363641"/>
                  </a:lnTo>
                  <a:lnTo>
                    <a:pt x="140072" y="367908"/>
                  </a:lnTo>
                  <a:lnTo>
                    <a:pt x="126622" y="370766"/>
                  </a:lnTo>
                  <a:lnTo>
                    <a:pt x="119789" y="368424"/>
                  </a:lnTo>
                  <a:lnTo>
                    <a:pt x="106554" y="358296"/>
                  </a:lnTo>
                  <a:lnTo>
                    <a:pt x="90571" y="329985"/>
                  </a:lnTo>
                  <a:lnTo>
                    <a:pt x="87013" y="284673"/>
                  </a:lnTo>
                  <a:lnTo>
                    <a:pt x="87075" y="251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8" name="SMARTInkShape-3461"/>
          <p:cNvSpPr/>
          <p:nvPr>
            <p:custDataLst>
              <p:tags r:id="rId2"/>
            </p:custDataLst>
          </p:nvPr>
        </p:nvSpPr>
        <p:spPr>
          <a:xfrm>
            <a:off x="6419850" y="572873"/>
            <a:ext cx="126654" cy="731213"/>
          </a:xfrm>
          <a:custGeom>
            <a:avLst/>
            <a:gdLst/>
            <a:ahLst/>
            <a:cxnLst/>
            <a:rect l="0" t="0" r="0" b="0"/>
            <a:pathLst>
              <a:path w="126654" h="731213">
                <a:moveTo>
                  <a:pt x="0" y="17677"/>
                </a:moveTo>
                <a:lnTo>
                  <a:pt x="0" y="17677"/>
                </a:lnTo>
                <a:lnTo>
                  <a:pt x="8839" y="0"/>
                </a:lnTo>
                <a:lnTo>
                  <a:pt x="29799" y="1354"/>
                </a:lnTo>
                <a:lnTo>
                  <a:pt x="45266" y="4678"/>
                </a:lnTo>
                <a:lnTo>
                  <a:pt x="71858" y="21542"/>
                </a:lnTo>
                <a:lnTo>
                  <a:pt x="83888" y="32954"/>
                </a:lnTo>
                <a:lnTo>
                  <a:pt x="99138" y="60685"/>
                </a:lnTo>
                <a:lnTo>
                  <a:pt x="106150" y="93236"/>
                </a:lnTo>
                <a:lnTo>
                  <a:pt x="104563" y="131222"/>
                </a:lnTo>
                <a:lnTo>
                  <a:pt x="93509" y="169741"/>
                </a:lnTo>
                <a:lnTo>
                  <a:pt x="77543" y="207322"/>
                </a:lnTo>
                <a:lnTo>
                  <a:pt x="61040" y="242840"/>
                </a:lnTo>
                <a:lnTo>
                  <a:pt x="48061" y="275559"/>
                </a:lnTo>
                <a:lnTo>
                  <a:pt x="32819" y="319864"/>
                </a:lnTo>
                <a:lnTo>
                  <a:pt x="25876" y="346716"/>
                </a:lnTo>
                <a:lnTo>
                  <a:pt x="25141" y="372761"/>
                </a:lnTo>
                <a:lnTo>
                  <a:pt x="35435" y="407853"/>
                </a:lnTo>
                <a:lnTo>
                  <a:pt x="58584" y="446952"/>
                </a:lnTo>
                <a:lnTo>
                  <a:pt x="87719" y="487914"/>
                </a:lnTo>
                <a:lnTo>
                  <a:pt x="110696" y="529977"/>
                </a:lnTo>
                <a:lnTo>
                  <a:pt x="123048" y="577326"/>
                </a:lnTo>
                <a:lnTo>
                  <a:pt x="125829" y="614829"/>
                </a:lnTo>
                <a:lnTo>
                  <a:pt x="126653" y="652046"/>
                </a:lnTo>
                <a:lnTo>
                  <a:pt x="125485" y="684318"/>
                </a:lnTo>
                <a:lnTo>
                  <a:pt x="113164" y="714901"/>
                </a:lnTo>
                <a:lnTo>
                  <a:pt x="109310" y="721676"/>
                </a:lnTo>
                <a:lnTo>
                  <a:pt x="103918" y="726193"/>
                </a:lnTo>
                <a:lnTo>
                  <a:pt x="90401" y="731212"/>
                </a:lnTo>
                <a:lnTo>
                  <a:pt x="73104" y="729680"/>
                </a:lnTo>
                <a:lnTo>
                  <a:pt x="44450" y="7225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4" name="SMARTInkShape-Group609"/>
          <p:cNvGrpSpPr/>
          <p:nvPr/>
        </p:nvGrpSpPr>
        <p:grpSpPr>
          <a:xfrm>
            <a:off x="4629150" y="873767"/>
            <a:ext cx="717551" cy="281934"/>
            <a:chOff x="4629150" y="873767"/>
            <a:chExt cx="717551" cy="281934"/>
          </a:xfrm>
        </p:grpSpPr>
        <p:sp>
          <p:nvSpPr>
            <p:cNvPr id="1339" name="SMARTInkShape-3462"/>
            <p:cNvSpPr/>
            <p:nvPr>
              <p:custDataLst>
                <p:tags r:id="rId129"/>
              </p:custDataLst>
            </p:nvPr>
          </p:nvSpPr>
          <p:spPr>
            <a:xfrm>
              <a:off x="5321300" y="10795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32603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3463"/>
            <p:cNvSpPr/>
            <p:nvPr>
              <p:custDataLst>
                <p:tags r:id="rId130"/>
              </p:custDataLst>
            </p:nvPr>
          </p:nvSpPr>
          <p:spPr>
            <a:xfrm>
              <a:off x="5302250" y="971550"/>
              <a:ext cx="43812" cy="18712"/>
            </a:xfrm>
            <a:custGeom>
              <a:avLst/>
              <a:gdLst/>
              <a:ahLst/>
              <a:cxnLst/>
              <a:rect l="0" t="0" r="0" b="0"/>
              <a:pathLst>
                <a:path w="43812" h="18712">
                  <a:moveTo>
                    <a:pt x="0" y="6350"/>
                  </a:moveTo>
                  <a:lnTo>
                    <a:pt x="0" y="6350"/>
                  </a:lnTo>
                  <a:lnTo>
                    <a:pt x="5775" y="11420"/>
                  </a:lnTo>
                  <a:lnTo>
                    <a:pt x="15195" y="16476"/>
                  </a:lnTo>
                  <a:lnTo>
                    <a:pt x="25057" y="18542"/>
                  </a:lnTo>
                  <a:lnTo>
                    <a:pt x="27288" y="18711"/>
                  </a:lnTo>
                  <a:lnTo>
                    <a:pt x="37170" y="15579"/>
                  </a:lnTo>
                  <a:lnTo>
                    <a:pt x="39596" y="13913"/>
                  </a:lnTo>
                  <a:lnTo>
                    <a:pt x="42293" y="10182"/>
                  </a:lnTo>
                  <a:lnTo>
                    <a:pt x="43811" y="4114"/>
                  </a:lnTo>
                  <a:lnTo>
                    <a:pt x="41907" y="2743"/>
                  </a:lnTo>
                  <a:lnTo>
                    <a:pt x="23644" y="5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3464"/>
            <p:cNvSpPr/>
            <p:nvPr>
              <p:custDataLst>
                <p:tags r:id="rId131"/>
              </p:custDataLst>
            </p:nvPr>
          </p:nvSpPr>
          <p:spPr>
            <a:xfrm>
              <a:off x="4718096" y="895350"/>
              <a:ext cx="31705" cy="209551"/>
            </a:xfrm>
            <a:custGeom>
              <a:avLst/>
              <a:gdLst/>
              <a:ahLst/>
              <a:cxnLst/>
              <a:rect l="0" t="0" r="0" b="0"/>
              <a:pathLst>
                <a:path w="31705" h="209551">
                  <a:moveTo>
                    <a:pt x="12654" y="0"/>
                  </a:moveTo>
                  <a:lnTo>
                    <a:pt x="12654" y="0"/>
                  </a:lnTo>
                  <a:lnTo>
                    <a:pt x="5912" y="3371"/>
                  </a:lnTo>
                  <a:lnTo>
                    <a:pt x="3926" y="6481"/>
                  </a:lnTo>
                  <a:lnTo>
                    <a:pt x="1131" y="21676"/>
                  </a:lnTo>
                  <a:lnTo>
                    <a:pt x="109" y="66633"/>
                  </a:lnTo>
                  <a:lnTo>
                    <a:pt x="0" y="105899"/>
                  </a:lnTo>
                  <a:lnTo>
                    <a:pt x="5032" y="152570"/>
                  </a:lnTo>
                  <a:lnTo>
                    <a:pt x="12199" y="180124"/>
                  </a:lnTo>
                  <a:lnTo>
                    <a:pt x="3170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3465"/>
            <p:cNvSpPr/>
            <p:nvPr>
              <p:custDataLst>
                <p:tags r:id="rId132"/>
              </p:custDataLst>
            </p:nvPr>
          </p:nvSpPr>
          <p:spPr>
            <a:xfrm>
              <a:off x="4629150" y="10033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12700"/>
                  </a:lnTo>
                  <a:lnTo>
                    <a:pt x="78037" y="9329"/>
                  </a:lnTo>
                  <a:lnTo>
                    <a:pt x="111589" y="7674"/>
                  </a:lnTo>
                  <a:lnTo>
                    <a:pt x="158652" y="486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3466"/>
            <p:cNvSpPr/>
            <p:nvPr>
              <p:custDataLst>
                <p:tags r:id="rId133"/>
              </p:custDataLst>
            </p:nvPr>
          </p:nvSpPr>
          <p:spPr>
            <a:xfrm>
              <a:off x="5081327" y="873767"/>
              <a:ext cx="170124" cy="208307"/>
            </a:xfrm>
            <a:custGeom>
              <a:avLst/>
              <a:gdLst/>
              <a:ahLst/>
              <a:cxnLst/>
              <a:rect l="0" t="0" r="0" b="0"/>
              <a:pathLst>
                <a:path w="170124" h="208307">
                  <a:moveTo>
                    <a:pt x="170123" y="27933"/>
                  </a:moveTo>
                  <a:lnTo>
                    <a:pt x="170123" y="27933"/>
                  </a:lnTo>
                  <a:lnTo>
                    <a:pt x="164348" y="13430"/>
                  </a:lnTo>
                  <a:lnTo>
                    <a:pt x="157914" y="4789"/>
                  </a:lnTo>
                  <a:lnTo>
                    <a:pt x="137180" y="8"/>
                  </a:lnTo>
                  <a:lnTo>
                    <a:pt x="108915" y="0"/>
                  </a:lnTo>
                  <a:lnTo>
                    <a:pt x="82242" y="7051"/>
                  </a:lnTo>
                  <a:lnTo>
                    <a:pt x="50167" y="26293"/>
                  </a:lnTo>
                  <a:lnTo>
                    <a:pt x="29531" y="49868"/>
                  </a:lnTo>
                  <a:lnTo>
                    <a:pt x="24852" y="62612"/>
                  </a:lnTo>
                  <a:lnTo>
                    <a:pt x="24593" y="67985"/>
                  </a:lnTo>
                  <a:lnTo>
                    <a:pt x="27947" y="72979"/>
                  </a:lnTo>
                  <a:lnTo>
                    <a:pt x="41082" y="82290"/>
                  </a:lnTo>
                  <a:lnTo>
                    <a:pt x="64939" y="92095"/>
                  </a:lnTo>
                  <a:lnTo>
                    <a:pt x="99182" y="98915"/>
                  </a:lnTo>
                  <a:lnTo>
                    <a:pt x="101663" y="100655"/>
                  </a:lnTo>
                  <a:lnTo>
                    <a:pt x="101200" y="103225"/>
                  </a:lnTo>
                  <a:lnTo>
                    <a:pt x="95040" y="109844"/>
                  </a:lnTo>
                  <a:lnTo>
                    <a:pt x="48994" y="131609"/>
                  </a:lnTo>
                  <a:lnTo>
                    <a:pt x="13787" y="151972"/>
                  </a:lnTo>
                  <a:lnTo>
                    <a:pt x="5390" y="160908"/>
                  </a:lnTo>
                  <a:lnTo>
                    <a:pt x="1658" y="169583"/>
                  </a:lnTo>
                  <a:lnTo>
                    <a:pt x="0" y="178142"/>
                  </a:lnTo>
                  <a:lnTo>
                    <a:pt x="1674" y="182400"/>
                  </a:lnTo>
                  <a:lnTo>
                    <a:pt x="9179" y="190894"/>
                  </a:lnTo>
                  <a:lnTo>
                    <a:pt x="28675" y="200239"/>
                  </a:lnTo>
                  <a:lnTo>
                    <a:pt x="65617" y="208306"/>
                  </a:lnTo>
                  <a:lnTo>
                    <a:pt x="105003" y="204569"/>
                  </a:lnTo>
                  <a:lnTo>
                    <a:pt x="132023" y="199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5" name="SMARTInkShape-Group610"/>
          <p:cNvGrpSpPr/>
          <p:nvPr/>
        </p:nvGrpSpPr>
        <p:grpSpPr>
          <a:xfrm>
            <a:off x="2952750" y="813422"/>
            <a:ext cx="1385897" cy="524063"/>
            <a:chOff x="2952750" y="813422"/>
            <a:chExt cx="1385897" cy="524063"/>
          </a:xfrm>
        </p:grpSpPr>
        <p:sp>
          <p:nvSpPr>
            <p:cNvPr id="1345" name="SMARTInkShape-3467"/>
            <p:cNvSpPr/>
            <p:nvPr>
              <p:custDataLst>
                <p:tags r:id="rId119"/>
              </p:custDataLst>
            </p:nvPr>
          </p:nvSpPr>
          <p:spPr>
            <a:xfrm>
              <a:off x="4264719" y="980592"/>
              <a:ext cx="73928" cy="25303"/>
            </a:xfrm>
            <a:custGeom>
              <a:avLst/>
              <a:gdLst/>
              <a:ahLst/>
              <a:cxnLst/>
              <a:rect l="0" t="0" r="0" b="0"/>
              <a:pathLst>
                <a:path w="73928" h="25303">
                  <a:moveTo>
                    <a:pt x="15181" y="3658"/>
                  </a:moveTo>
                  <a:lnTo>
                    <a:pt x="15181" y="3658"/>
                  </a:lnTo>
                  <a:lnTo>
                    <a:pt x="8439" y="287"/>
                  </a:lnTo>
                  <a:lnTo>
                    <a:pt x="5747" y="0"/>
                  </a:lnTo>
                  <a:lnTo>
                    <a:pt x="875" y="1562"/>
                  </a:lnTo>
                  <a:lnTo>
                    <a:pt x="0" y="2966"/>
                  </a:lnTo>
                  <a:lnTo>
                    <a:pt x="121" y="4608"/>
                  </a:lnTo>
                  <a:lnTo>
                    <a:pt x="908" y="6408"/>
                  </a:lnTo>
                  <a:lnTo>
                    <a:pt x="8757" y="12312"/>
                  </a:lnTo>
                  <a:lnTo>
                    <a:pt x="44503" y="24841"/>
                  </a:lnTo>
                  <a:lnTo>
                    <a:pt x="56670" y="25302"/>
                  </a:lnTo>
                  <a:lnTo>
                    <a:pt x="66076" y="23155"/>
                  </a:lnTo>
                  <a:lnTo>
                    <a:pt x="72609" y="19849"/>
                  </a:lnTo>
                  <a:lnTo>
                    <a:pt x="73927" y="17274"/>
                  </a:lnTo>
                  <a:lnTo>
                    <a:pt x="73511" y="10650"/>
                  </a:lnTo>
                  <a:lnTo>
                    <a:pt x="71000" y="7614"/>
                  </a:lnTo>
                  <a:lnTo>
                    <a:pt x="62568" y="2359"/>
                  </a:lnTo>
                  <a:lnTo>
                    <a:pt x="49882" y="1434"/>
                  </a:lnTo>
                  <a:lnTo>
                    <a:pt x="36954" y="3375"/>
                  </a:lnTo>
                  <a:lnTo>
                    <a:pt x="21531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SMARTInkShape-3468"/>
            <p:cNvSpPr/>
            <p:nvPr>
              <p:custDataLst>
                <p:tags r:id="rId120"/>
              </p:custDataLst>
            </p:nvPr>
          </p:nvSpPr>
          <p:spPr>
            <a:xfrm>
              <a:off x="4279900" y="10795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0125" y="54278"/>
                  </a:lnTo>
                  <a:lnTo>
                    <a:pt x="15732" y="97267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SMARTInkShape-3469"/>
            <p:cNvSpPr/>
            <p:nvPr>
              <p:custDataLst>
                <p:tags r:id="rId121"/>
              </p:custDataLst>
            </p:nvPr>
          </p:nvSpPr>
          <p:spPr>
            <a:xfrm>
              <a:off x="3981450" y="857250"/>
              <a:ext cx="215901" cy="222251"/>
            </a:xfrm>
            <a:custGeom>
              <a:avLst/>
              <a:gdLst/>
              <a:ahLst/>
              <a:cxnLst/>
              <a:rect l="0" t="0" r="0" b="0"/>
              <a:pathLst>
                <a:path w="215901" h="222251">
                  <a:moveTo>
                    <a:pt x="0" y="0"/>
                  </a:moveTo>
                  <a:lnTo>
                    <a:pt x="0" y="0"/>
                  </a:lnTo>
                  <a:lnTo>
                    <a:pt x="10845" y="6481"/>
                  </a:lnTo>
                  <a:lnTo>
                    <a:pt x="48804" y="42716"/>
                  </a:lnTo>
                  <a:lnTo>
                    <a:pt x="87211" y="80939"/>
                  </a:lnTo>
                  <a:lnTo>
                    <a:pt x="133242" y="120173"/>
                  </a:lnTo>
                  <a:lnTo>
                    <a:pt x="172515" y="161979"/>
                  </a:lnTo>
                  <a:lnTo>
                    <a:pt x="205579" y="208730"/>
                  </a:lnTo>
                  <a:lnTo>
                    <a:pt x="2159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3470"/>
            <p:cNvSpPr/>
            <p:nvPr>
              <p:custDataLst>
                <p:tags r:id="rId122"/>
              </p:custDataLst>
            </p:nvPr>
          </p:nvSpPr>
          <p:spPr>
            <a:xfrm>
              <a:off x="3143250" y="1092200"/>
              <a:ext cx="78814" cy="57639"/>
            </a:xfrm>
            <a:custGeom>
              <a:avLst/>
              <a:gdLst/>
              <a:ahLst/>
              <a:cxnLst/>
              <a:rect l="0" t="0" r="0" b="0"/>
              <a:pathLst>
                <a:path w="78814" h="57639">
                  <a:moveTo>
                    <a:pt x="50800" y="6350"/>
                  </a:moveTo>
                  <a:lnTo>
                    <a:pt x="50800" y="6350"/>
                  </a:lnTo>
                  <a:lnTo>
                    <a:pt x="44058" y="9721"/>
                  </a:lnTo>
                  <a:lnTo>
                    <a:pt x="24774" y="13523"/>
                  </a:lnTo>
                  <a:lnTo>
                    <a:pt x="15479" y="19180"/>
                  </a:lnTo>
                  <a:lnTo>
                    <a:pt x="5684" y="30299"/>
                  </a:lnTo>
                  <a:lnTo>
                    <a:pt x="4495" y="34311"/>
                  </a:lnTo>
                  <a:lnTo>
                    <a:pt x="5055" y="42531"/>
                  </a:lnTo>
                  <a:lnTo>
                    <a:pt x="11419" y="50888"/>
                  </a:lnTo>
                  <a:lnTo>
                    <a:pt x="16079" y="55092"/>
                  </a:lnTo>
                  <a:lnTo>
                    <a:pt x="21303" y="57189"/>
                  </a:lnTo>
                  <a:lnTo>
                    <a:pt x="32751" y="57638"/>
                  </a:lnTo>
                  <a:lnTo>
                    <a:pt x="51097" y="53924"/>
                  </a:lnTo>
                  <a:lnTo>
                    <a:pt x="69938" y="41612"/>
                  </a:lnTo>
                  <a:lnTo>
                    <a:pt x="76945" y="32370"/>
                  </a:lnTo>
                  <a:lnTo>
                    <a:pt x="78813" y="27930"/>
                  </a:lnTo>
                  <a:lnTo>
                    <a:pt x="78647" y="22853"/>
                  </a:lnTo>
                  <a:lnTo>
                    <a:pt x="74701" y="11568"/>
                  </a:lnTo>
                  <a:lnTo>
                    <a:pt x="69556" y="7007"/>
                  </a:lnTo>
                  <a:lnTo>
                    <a:pt x="54433" y="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3471"/>
            <p:cNvSpPr/>
            <p:nvPr>
              <p:custDataLst>
                <p:tags r:id="rId123"/>
              </p:custDataLst>
            </p:nvPr>
          </p:nvSpPr>
          <p:spPr>
            <a:xfrm>
              <a:off x="3867150" y="10604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4861" y="517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3472"/>
            <p:cNvSpPr/>
            <p:nvPr>
              <p:custDataLst>
                <p:tags r:id="rId124"/>
              </p:custDataLst>
            </p:nvPr>
          </p:nvSpPr>
          <p:spPr>
            <a:xfrm>
              <a:off x="4048889" y="834542"/>
              <a:ext cx="142112" cy="276709"/>
            </a:xfrm>
            <a:custGeom>
              <a:avLst/>
              <a:gdLst/>
              <a:ahLst/>
              <a:cxnLst/>
              <a:rect l="0" t="0" r="0" b="0"/>
              <a:pathLst>
                <a:path w="142112" h="276709">
                  <a:moveTo>
                    <a:pt x="142111" y="3658"/>
                  </a:moveTo>
                  <a:lnTo>
                    <a:pt x="142111" y="3658"/>
                  </a:lnTo>
                  <a:lnTo>
                    <a:pt x="138740" y="287"/>
                  </a:lnTo>
                  <a:lnTo>
                    <a:pt x="137042" y="0"/>
                  </a:lnTo>
                  <a:lnTo>
                    <a:pt x="135203" y="513"/>
                  </a:lnTo>
                  <a:lnTo>
                    <a:pt x="133273" y="1562"/>
                  </a:lnTo>
                  <a:lnTo>
                    <a:pt x="114965" y="24933"/>
                  </a:lnTo>
                  <a:lnTo>
                    <a:pt x="96438" y="59115"/>
                  </a:lnTo>
                  <a:lnTo>
                    <a:pt x="81360" y="91100"/>
                  </a:lnTo>
                  <a:lnTo>
                    <a:pt x="63370" y="124601"/>
                  </a:lnTo>
                  <a:lnTo>
                    <a:pt x="45026" y="158305"/>
                  </a:lnTo>
                  <a:lnTo>
                    <a:pt x="29817" y="192099"/>
                  </a:lnTo>
                  <a:lnTo>
                    <a:pt x="9356" y="232745"/>
                  </a:lnTo>
                  <a:lnTo>
                    <a:pt x="0" y="260389"/>
                  </a:lnTo>
                  <a:lnTo>
                    <a:pt x="98" y="265829"/>
                  </a:lnTo>
                  <a:lnTo>
                    <a:pt x="8761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3473"/>
            <p:cNvSpPr/>
            <p:nvPr>
              <p:custDataLst>
                <p:tags r:id="rId125"/>
              </p:custDataLst>
            </p:nvPr>
          </p:nvSpPr>
          <p:spPr>
            <a:xfrm>
              <a:off x="3683392" y="813422"/>
              <a:ext cx="124918" cy="464114"/>
            </a:xfrm>
            <a:custGeom>
              <a:avLst/>
              <a:gdLst/>
              <a:ahLst/>
              <a:cxnLst/>
              <a:rect l="0" t="0" r="0" b="0"/>
              <a:pathLst>
                <a:path w="124918" h="464114">
                  <a:moveTo>
                    <a:pt x="5958" y="158128"/>
                  </a:moveTo>
                  <a:lnTo>
                    <a:pt x="5958" y="158128"/>
                  </a:lnTo>
                  <a:lnTo>
                    <a:pt x="2587" y="164870"/>
                  </a:lnTo>
                  <a:lnTo>
                    <a:pt x="0" y="206462"/>
                  </a:lnTo>
                  <a:lnTo>
                    <a:pt x="1606" y="247473"/>
                  </a:lnTo>
                  <a:lnTo>
                    <a:pt x="4024" y="283209"/>
                  </a:lnTo>
                  <a:lnTo>
                    <a:pt x="5098" y="324962"/>
                  </a:lnTo>
                  <a:lnTo>
                    <a:pt x="7457" y="367508"/>
                  </a:lnTo>
                  <a:lnTo>
                    <a:pt x="9447" y="406408"/>
                  </a:lnTo>
                  <a:lnTo>
                    <a:pt x="7305" y="446024"/>
                  </a:lnTo>
                  <a:lnTo>
                    <a:pt x="6357" y="464113"/>
                  </a:lnTo>
                  <a:lnTo>
                    <a:pt x="6224" y="463718"/>
                  </a:lnTo>
                  <a:lnTo>
                    <a:pt x="9381" y="431020"/>
                  </a:lnTo>
                  <a:lnTo>
                    <a:pt x="12889" y="392538"/>
                  </a:lnTo>
                  <a:lnTo>
                    <a:pt x="14812" y="369434"/>
                  </a:lnTo>
                  <a:lnTo>
                    <a:pt x="16094" y="341332"/>
                  </a:lnTo>
                  <a:lnTo>
                    <a:pt x="16948" y="309897"/>
                  </a:lnTo>
                  <a:lnTo>
                    <a:pt x="17518" y="276241"/>
                  </a:lnTo>
                  <a:lnTo>
                    <a:pt x="18604" y="239692"/>
                  </a:lnTo>
                  <a:lnTo>
                    <a:pt x="20033" y="201215"/>
                  </a:lnTo>
                  <a:lnTo>
                    <a:pt x="21691" y="161453"/>
                  </a:lnTo>
                  <a:lnTo>
                    <a:pt x="22797" y="126478"/>
                  </a:lnTo>
                  <a:lnTo>
                    <a:pt x="23534" y="94695"/>
                  </a:lnTo>
                  <a:lnTo>
                    <a:pt x="24026" y="65039"/>
                  </a:lnTo>
                  <a:lnTo>
                    <a:pt x="26452" y="28325"/>
                  </a:lnTo>
                  <a:lnTo>
                    <a:pt x="30389" y="0"/>
                  </a:lnTo>
                  <a:lnTo>
                    <a:pt x="32829" y="498"/>
                  </a:lnTo>
                  <a:lnTo>
                    <a:pt x="41184" y="8578"/>
                  </a:lnTo>
                  <a:lnTo>
                    <a:pt x="62384" y="51263"/>
                  </a:lnTo>
                  <a:lnTo>
                    <a:pt x="74829" y="97429"/>
                  </a:lnTo>
                  <a:lnTo>
                    <a:pt x="80710" y="127402"/>
                  </a:lnTo>
                  <a:lnTo>
                    <a:pt x="79633" y="135770"/>
                  </a:lnTo>
                  <a:lnTo>
                    <a:pt x="78358" y="138989"/>
                  </a:lnTo>
                  <a:lnTo>
                    <a:pt x="76803" y="141135"/>
                  </a:lnTo>
                  <a:lnTo>
                    <a:pt x="70565" y="144863"/>
                  </a:lnTo>
                  <a:lnTo>
                    <a:pt x="70901" y="145757"/>
                  </a:lnTo>
                  <a:lnTo>
                    <a:pt x="73157" y="148631"/>
                  </a:lnTo>
                  <a:lnTo>
                    <a:pt x="86129" y="156226"/>
                  </a:lnTo>
                  <a:lnTo>
                    <a:pt x="101679" y="163836"/>
                  </a:lnTo>
                  <a:lnTo>
                    <a:pt x="114832" y="178869"/>
                  </a:lnTo>
                  <a:lnTo>
                    <a:pt x="120904" y="190630"/>
                  </a:lnTo>
                  <a:lnTo>
                    <a:pt x="124917" y="212522"/>
                  </a:lnTo>
                  <a:lnTo>
                    <a:pt x="122094" y="226753"/>
                  </a:lnTo>
                  <a:lnTo>
                    <a:pt x="115429" y="240133"/>
                  </a:lnTo>
                  <a:lnTo>
                    <a:pt x="99777" y="258156"/>
                  </a:lnTo>
                  <a:lnTo>
                    <a:pt x="83145" y="267886"/>
                  </a:lnTo>
                  <a:lnTo>
                    <a:pt x="76011" y="270409"/>
                  </a:lnTo>
                  <a:lnTo>
                    <a:pt x="72416" y="269671"/>
                  </a:lnTo>
                  <a:lnTo>
                    <a:pt x="56758" y="259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3474"/>
            <p:cNvSpPr/>
            <p:nvPr>
              <p:custDataLst>
                <p:tags r:id="rId126"/>
              </p:custDataLst>
            </p:nvPr>
          </p:nvSpPr>
          <p:spPr>
            <a:xfrm>
              <a:off x="3462155" y="920750"/>
              <a:ext cx="36696" cy="171451"/>
            </a:xfrm>
            <a:custGeom>
              <a:avLst/>
              <a:gdLst/>
              <a:ahLst/>
              <a:cxnLst/>
              <a:rect l="0" t="0" r="0" b="0"/>
              <a:pathLst>
                <a:path w="36696" h="171451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5711" y="1881"/>
                  </a:lnTo>
                  <a:lnTo>
                    <a:pt x="3339" y="3371"/>
                  </a:lnTo>
                  <a:lnTo>
                    <a:pt x="1758" y="5775"/>
                  </a:lnTo>
                  <a:lnTo>
                    <a:pt x="0" y="12209"/>
                  </a:lnTo>
                  <a:lnTo>
                    <a:pt x="662" y="56449"/>
                  </a:lnTo>
                  <a:lnTo>
                    <a:pt x="7439" y="93161"/>
                  </a:lnTo>
                  <a:lnTo>
                    <a:pt x="20265" y="130144"/>
                  </a:lnTo>
                  <a:lnTo>
                    <a:pt x="3669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3475"/>
            <p:cNvSpPr/>
            <p:nvPr>
              <p:custDataLst>
                <p:tags r:id="rId127"/>
              </p:custDataLst>
            </p:nvPr>
          </p:nvSpPr>
          <p:spPr>
            <a:xfrm>
              <a:off x="3378200" y="996950"/>
              <a:ext cx="215901" cy="18463"/>
            </a:xfrm>
            <a:custGeom>
              <a:avLst/>
              <a:gdLst/>
              <a:ahLst/>
              <a:cxnLst/>
              <a:rect l="0" t="0" r="0" b="0"/>
              <a:pathLst>
                <a:path w="215901" h="18463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11550" y="18462"/>
                  </a:lnTo>
                  <a:lnTo>
                    <a:pt x="47071" y="17052"/>
                  </a:lnTo>
                  <a:lnTo>
                    <a:pt x="78070" y="13929"/>
                  </a:lnTo>
                  <a:lnTo>
                    <a:pt x="117718" y="10189"/>
                  </a:lnTo>
                  <a:lnTo>
                    <a:pt x="153684" y="8056"/>
                  </a:lnTo>
                  <a:lnTo>
                    <a:pt x="200161" y="331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3476"/>
            <p:cNvSpPr/>
            <p:nvPr>
              <p:custDataLst>
                <p:tags r:id="rId128"/>
              </p:custDataLst>
            </p:nvPr>
          </p:nvSpPr>
          <p:spPr>
            <a:xfrm>
              <a:off x="2952750" y="856837"/>
              <a:ext cx="139303" cy="480648"/>
            </a:xfrm>
            <a:custGeom>
              <a:avLst/>
              <a:gdLst/>
              <a:ahLst/>
              <a:cxnLst/>
              <a:rect l="0" t="0" r="0" b="0"/>
              <a:pathLst>
                <a:path w="139303" h="480648">
                  <a:moveTo>
                    <a:pt x="0" y="184563"/>
                  </a:moveTo>
                  <a:lnTo>
                    <a:pt x="0" y="184563"/>
                  </a:lnTo>
                  <a:lnTo>
                    <a:pt x="3371" y="187934"/>
                  </a:lnTo>
                  <a:lnTo>
                    <a:pt x="18298" y="230650"/>
                  </a:lnTo>
                  <a:lnTo>
                    <a:pt x="26007" y="262667"/>
                  </a:lnTo>
                  <a:lnTo>
                    <a:pt x="33431" y="301120"/>
                  </a:lnTo>
                  <a:lnTo>
                    <a:pt x="39082" y="344081"/>
                  </a:lnTo>
                  <a:lnTo>
                    <a:pt x="40183" y="387164"/>
                  </a:lnTo>
                  <a:lnTo>
                    <a:pt x="39026" y="426302"/>
                  </a:lnTo>
                  <a:lnTo>
                    <a:pt x="38283" y="472647"/>
                  </a:lnTo>
                  <a:lnTo>
                    <a:pt x="38222" y="478219"/>
                  </a:lnTo>
                  <a:lnTo>
                    <a:pt x="37476" y="480523"/>
                  </a:lnTo>
                  <a:lnTo>
                    <a:pt x="36273" y="480647"/>
                  </a:lnTo>
                  <a:lnTo>
                    <a:pt x="34765" y="479319"/>
                  </a:lnTo>
                  <a:lnTo>
                    <a:pt x="29272" y="447111"/>
                  </a:lnTo>
                  <a:lnTo>
                    <a:pt x="25240" y="409201"/>
                  </a:lnTo>
                  <a:lnTo>
                    <a:pt x="23176" y="387238"/>
                  </a:lnTo>
                  <a:lnTo>
                    <a:pt x="20390" y="361308"/>
                  </a:lnTo>
                  <a:lnTo>
                    <a:pt x="17121" y="332732"/>
                  </a:lnTo>
                  <a:lnTo>
                    <a:pt x="13531" y="302392"/>
                  </a:lnTo>
                  <a:lnTo>
                    <a:pt x="11137" y="270171"/>
                  </a:lnTo>
                  <a:lnTo>
                    <a:pt x="9541" y="236696"/>
                  </a:lnTo>
                  <a:lnTo>
                    <a:pt x="8478" y="202385"/>
                  </a:lnTo>
                  <a:lnTo>
                    <a:pt x="8474" y="171044"/>
                  </a:lnTo>
                  <a:lnTo>
                    <a:pt x="9177" y="141684"/>
                  </a:lnTo>
                  <a:lnTo>
                    <a:pt x="10351" y="113644"/>
                  </a:lnTo>
                  <a:lnTo>
                    <a:pt x="15419" y="69317"/>
                  </a:lnTo>
                  <a:lnTo>
                    <a:pt x="28087" y="24122"/>
                  </a:lnTo>
                  <a:lnTo>
                    <a:pt x="33541" y="14102"/>
                  </a:lnTo>
                  <a:lnTo>
                    <a:pt x="40705" y="7422"/>
                  </a:lnTo>
                  <a:lnTo>
                    <a:pt x="58073" y="0"/>
                  </a:lnTo>
                  <a:lnTo>
                    <a:pt x="66232" y="843"/>
                  </a:lnTo>
                  <a:lnTo>
                    <a:pt x="80942" y="9306"/>
                  </a:lnTo>
                  <a:lnTo>
                    <a:pt x="90772" y="30001"/>
                  </a:lnTo>
                  <a:lnTo>
                    <a:pt x="95376" y="57307"/>
                  </a:lnTo>
                  <a:lnTo>
                    <a:pt x="90035" y="99037"/>
                  </a:lnTo>
                  <a:lnTo>
                    <a:pt x="75588" y="141694"/>
                  </a:lnTo>
                  <a:lnTo>
                    <a:pt x="68167" y="154927"/>
                  </a:lnTo>
                  <a:lnTo>
                    <a:pt x="61434" y="162376"/>
                  </a:lnTo>
                  <a:lnTo>
                    <a:pt x="61417" y="163422"/>
                  </a:lnTo>
                  <a:lnTo>
                    <a:pt x="62111" y="164119"/>
                  </a:lnTo>
                  <a:lnTo>
                    <a:pt x="105804" y="174247"/>
                  </a:lnTo>
                  <a:lnTo>
                    <a:pt x="114986" y="177686"/>
                  </a:lnTo>
                  <a:lnTo>
                    <a:pt x="128951" y="189032"/>
                  </a:lnTo>
                  <a:lnTo>
                    <a:pt x="134651" y="196009"/>
                  </a:lnTo>
                  <a:lnTo>
                    <a:pt x="139102" y="211287"/>
                  </a:lnTo>
                  <a:lnTo>
                    <a:pt x="139302" y="219312"/>
                  </a:lnTo>
                  <a:lnTo>
                    <a:pt x="133878" y="235755"/>
                  </a:lnTo>
                  <a:lnTo>
                    <a:pt x="117044" y="260879"/>
                  </a:lnTo>
                  <a:lnTo>
                    <a:pt x="102114" y="275631"/>
                  </a:lnTo>
                  <a:lnTo>
                    <a:pt x="86071" y="284540"/>
                  </a:lnTo>
                  <a:lnTo>
                    <a:pt x="73296" y="287088"/>
                  </a:lnTo>
                  <a:lnTo>
                    <a:pt x="67914" y="286780"/>
                  </a:lnTo>
                  <a:lnTo>
                    <a:pt x="65032" y="284457"/>
                  </a:lnTo>
                  <a:lnTo>
                    <a:pt x="63815" y="280793"/>
                  </a:lnTo>
                  <a:lnTo>
                    <a:pt x="63500" y="267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8" name="SMARTInkShape-Group611"/>
          <p:cNvGrpSpPr/>
          <p:nvPr/>
        </p:nvGrpSpPr>
        <p:grpSpPr>
          <a:xfrm>
            <a:off x="2419350" y="1016000"/>
            <a:ext cx="196851" cy="93845"/>
            <a:chOff x="2419350" y="1016000"/>
            <a:chExt cx="196851" cy="93845"/>
          </a:xfrm>
        </p:grpSpPr>
        <p:sp>
          <p:nvSpPr>
            <p:cNvPr id="1356" name="SMARTInkShape-3477"/>
            <p:cNvSpPr/>
            <p:nvPr>
              <p:custDataLst>
                <p:tags r:id="rId117"/>
              </p:custDataLst>
            </p:nvPr>
          </p:nvSpPr>
          <p:spPr>
            <a:xfrm>
              <a:off x="2419350" y="10160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7590" y="1986"/>
                  </a:lnTo>
                  <a:lnTo>
                    <a:pt x="81301" y="588"/>
                  </a:lnTo>
                  <a:lnTo>
                    <a:pt x="124356" y="17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3478"/>
            <p:cNvSpPr/>
            <p:nvPr>
              <p:custDataLst>
                <p:tags r:id="rId118"/>
              </p:custDataLst>
            </p:nvPr>
          </p:nvSpPr>
          <p:spPr>
            <a:xfrm>
              <a:off x="2421998" y="1085850"/>
              <a:ext cx="194203" cy="23995"/>
            </a:xfrm>
            <a:custGeom>
              <a:avLst/>
              <a:gdLst/>
              <a:ahLst/>
              <a:cxnLst/>
              <a:rect l="0" t="0" r="0" b="0"/>
              <a:pathLst>
                <a:path w="194203" h="23995">
                  <a:moveTo>
                    <a:pt x="16402" y="6350"/>
                  </a:moveTo>
                  <a:lnTo>
                    <a:pt x="16402" y="6350"/>
                  </a:lnTo>
                  <a:lnTo>
                    <a:pt x="3310" y="15784"/>
                  </a:lnTo>
                  <a:lnTo>
                    <a:pt x="0" y="20656"/>
                  </a:lnTo>
                  <a:lnTo>
                    <a:pt x="1234" y="22237"/>
                  </a:lnTo>
                  <a:lnTo>
                    <a:pt x="8250" y="23994"/>
                  </a:lnTo>
                  <a:lnTo>
                    <a:pt x="44325" y="18242"/>
                  </a:lnTo>
                  <a:lnTo>
                    <a:pt x="81259" y="11400"/>
                  </a:lnTo>
                  <a:lnTo>
                    <a:pt x="121427" y="5067"/>
                  </a:lnTo>
                  <a:lnTo>
                    <a:pt x="158095" y="2252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3" name="SMARTInkShape-Group612"/>
          <p:cNvGrpSpPr/>
          <p:nvPr/>
        </p:nvGrpSpPr>
        <p:grpSpPr>
          <a:xfrm>
            <a:off x="1666392" y="728389"/>
            <a:ext cx="412027" cy="541612"/>
            <a:chOff x="1666392" y="728389"/>
            <a:chExt cx="412027" cy="541612"/>
          </a:xfrm>
        </p:grpSpPr>
        <p:sp>
          <p:nvSpPr>
            <p:cNvPr id="1359" name="SMARTInkShape-3479"/>
            <p:cNvSpPr/>
            <p:nvPr>
              <p:custDataLst>
                <p:tags r:id="rId113"/>
              </p:custDataLst>
            </p:nvPr>
          </p:nvSpPr>
          <p:spPr>
            <a:xfrm>
              <a:off x="2025650" y="1032089"/>
              <a:ext cx="52769" cy="45805"/>
            </a:xfrm>
            <a:custGeom>
              <a:avLst/>
              <a:gdLst/>
              <a:ahLst/>
              <a:cxnLst/>
              <a:rect l="0" t="0" r="0" b="0"/>
              <a:pathLst>
                <a:path w="52769" h="45805">
                  <a:moveTo>
                    <a:pt x="19050" y="2961"/>
                  </a:moveTo>
                  <a:lnTo>
                    <a:pt x="19050" y="2961"/>
                  </a:lnTo>
                  <a:lnTo>
                    <a:pt x="12308" y="9703"/>
                  </a:lnTo>
                  <a:lnTo>
                    <a:pt x="8998" y="16776"/>
                  </a:lnTo>
                  <a:lnTo>
                    <a:pt x="8115" y="20638"/>
                  </a:lnTo>
                  <a:lnTo>
                    <a:pt x="9016" y="28691"/>
                  </a:lnTo>
                  <a:lnTo>
                    <a:pt x="11768" y="36269"/>
                  </a:lnTo>
                  <a:lnTo>
                    <a:pt x="15343" y="41989"/>
                  </a:lnTo>
                  <a:lnTo>
                    <a:pt x="18695" y="43796"/>
                  </a:lnTo>
                  <a:lnTo>
                    <a:pt x="28065" y="45804"/>
                  </a:lnTo>
                  <a:lnTo>
                    <a:pt x="32821" y="44223"/>
                  </a:lnTo>
                  <a:lnTo>
                    <a:pt x="41869" y="36822"/>
                  </a:lnTo>
                  <a:lnTo>
                    <a:pt x="51525" y="24126"/>
                  </a:lnTo>
                  <a:lnTo>
                    <a:pt x="52768" y="13779"/>
                  </a:lnTo>
                  <a:lnTo>
                    <a:pt x="52112" y="8056"/>
                  </a:lnTo>
                  <a:lnTo>
                    <a:pt x="50264" y="4241"/>
                  </a:lnTo>
                  <a:lnTo>
                    <a:pt x="47620" y="1698"/>
                  </a:lnTo>
                  <a:lnTo>
                    <a:pt x="44447" y="2"/>
                  </a:lnTo>
                  <a:lnTo>
                    <a:pt x="35276" y="0"/>
                  </a:lnTo>
                  <a:lnTo>
                    <a:pt x="24850" y="3056"/>
                  </a:lnTo>
                  <a:lnTo>
                    <a:pt x="0" y="2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3480"/>
            <p:cNvSpPr/>
            <p:nvPr>
              <p:custDataLst>
                <p:tags r:id="rId114"/>
              </p:custDataLst>
            </p:nvPr>
          </p:nvSpPr>
          <p:spPr>
            <a:xfrm>
              <a:off x="2032000" y="11684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8838" y="24419"/>
                  </a:lnTo>
                  <a:lnTo>
                    <a:pt x="14073" y="65810"/>
                  </a:lnTo>
                  <a:lnTo>
                    <a:pt x="19457" y="88409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SMARTInkShape-3481"/>
            <p:cNvSpPr/>
            <p:nvPr>
              <p:custDataLst>
                <p:tags r:id="rId115"/>
              </p:custDataLst>
            </p:nvPr>
          </p:nvSpPr>
          <p:spPr>
            <a:xfrm>
              <a:off x="1911792" y="728389"/>
              <a:ext cx="93926" cy="427312"/>
            </a:xfrm>
            <a:custGeom>
              <a:avLst/>
              <a:gdLst/>
              <a:ahLst/>
              <a:cxnLst/>
              <a:rect l="0" t="0" r="0" b="0"/>
              <a:pathLst>
                <a:path w="93926" h="427312">
                  <a:moveTo>
                    <a:pt x="88458" y="39961"/>
                  </a:moveTo>
                  <a:lnTo>
                    <a:pt x="88458" y="39961"/>
                  </a:lnTo>
                  <a:lnTo>
                    <a:pt x="93925" y="16817"/>
                  </a:lnTo>
                  <a:lnTo>
                    <a:pt x="92534" y="10154"/>
                  </a:lnTo>
                  <a:lnTo>
                    <a:pt x="89666" y="2437"/>
                  </a:lnTo>
                  <a:lnTo>
                    <a:pt x="89263" y="128"/>
                  </a:lnTo>
                  <a:lnTo>
                    <a:pt x="88289" y="0"/>
                  </a:lnTo>
                  <a:lnTo>
                    <a:pt x="72605" y="18855"/>
                  </a:lnTo>
                  <a:lnTo>
                    <a:pt x="50855" y="65179"/>
                  </a:lnTo>
                  <a:lnTo>
                    <a:pt x="35820" y="105326"/>
                  </a:lnTo>
                  <a:lnTo>
                    <a:pt x="21319" y="151815"/>
                  </a:lnTo>
                  <a:lnTo>
                    <a:pt x="14551" y="187168"/>
                  </a:lnTo>
                  <a:lnTo>
                    <a:pt x="8782" y="224454"/>
                  </a:lnTo>
                  <a:lnTo>
                    <a:pt x="6054" y="263018"/>
                  </a:lnTo>
                  <a:lnTo>
                    <a:pt x="1796" y="304000"/>
                  </a:lnTo>
                  <a:lnTo>
                    <a:pt x="0" y="350167"/>
                  </a:lnTo>
                  <a:lnTo>
                    <a:pt x="322" y="397423"/>
                  </a:lnTo>
                  <a:lnTo>
                    <a:pt x="5033" y="420953"/>
                  </a:lnTo>
                  <a:lnTo>
                    <a:pt x="6736" y="423073"/>
                  </a:lnTo>
                  <a:lnTo>
                    <a:pt x="18608" y="42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SMARTInkShape-3482"/>
            <p:cNvSpPr/>
            <p:nvPr>
              <p:custDataLst>
                <p:tags r:id="rId116"/>
              </p:custDataLst>
            </p:nvPr>
          </p:nvSpPr>
          <p:spPr>
            <a:xfrm>
              <a:off x="1666392" y="743211"/>
              <a:ext cx="283059" cy="219046"/>
            </a:xfrm>
            <a:custGeom>
              <a:avLst/>
              <a:gdLst/>
              <a:ahLst/>
              <a:cxnLst/>
              <a:rect l="0" t="0" r="0" b="0"/>
              <a:pathLst>
                <a:path w="283059" h="219046">
                  <a:moveTo>
                    <a:pt x="3658" y="6089"/>
                  </a:moveTo>
                  <a:lnTo>
                    <a:pt x="3658" y="6089"/>
                  </a:lnTo>
                  <a:lnTo>
                    <a:pt x="3658" y="2718"/>
                  </a:lnTo>
                  <a:lnTo>
                    <a:pt x="2952" y="1725"/>
                  </a:lnTo>
                  <a:lnTo>
                    <a:pt x="1777" y="1063"/>
                  </a:lnTo>
                  <a:lnTo>
                    <a:pt x="287" y="622"/>
                  </a:lnTo>
                  <a:lnTo>
                    <a:pt x="0" y="327"/>
                  </a:lnTo>
                  <a:lnTo>
                    <a:pt x="513" y="131"/>
                  </a:lnTo>
                  <a:lnTo>
                    <a:pt x="1562" y="0"/>
                  </a:lnTo>
                  <a:lnTo>
                    <a:pt x="38159" y="27192"/>
                  </a:lnTo>
                  <a:lnTo>
                    <a:pt x="80281" y="51069"/>
                  </a:lnTo>
                  <a:lnTo>
                    <a:pt x="114618" y="72647"/>
                  </a:lnTo>
                  <a:lnTo>
                    <a:pt x="151046" y="98229"/>
                  </a:lnTo>
                  <a:lnTo>
                    <a:pt x="186991" y="126062"/>
                  </a:lnTo>
                  <a:lnTo>
                    <a:pt x="232878" y="168088"/>
                  </a:lnTo>
                  <a:lnTo>
                    <a:pt x="276852" y="215364"/>
                  </a:lnTo>
                  <a:lnTo>
                    <a:pt x="280300" y="219045"/>
                  </a:lnTo>
                  <a:lnTo>
                    <a:pt x="281219" y="217204"/>
                  </a:lnTo>
                  <a:lnTo>
                    <a:pt x="283058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0" name="SMARTInkShape-Group613"/>
          <p:cNvGrpSpPr/>
          <p:nvPr/>
        </p:nvGrpSpPr>
        <p:grpSpPr>
          <a:xfrm>
            <a:off x="7245350" y="3817522"/>
            <a:ext cx="4000501" cy="2576929"/>
            <a:chOff x="7245350" y="3817522"/>
            <a:chExt cx="4000501" cy="2576929"/>
          </a:xfrm>
        </p:grpSpPr>
        <p:sp>
          <p:nvSpPr>
            <p:cNvPr id="1364" name="SMARTInkShape-3483"/>
            <p:cNvSpPr/>
            <p:nvPr>
              <p:custDataLst>
                <p:tags r:id="rId97"/>
              </p:custDataLst>
            </p:nvPr>
          </p:nvSpPr>
          <p:spPr>
            <a:xfrm>
              <a:off x="7285427" y="4853921"/>
              <a:ext cx="283774" cy="66908"/>
            </a:xfrm>
            <a:custGeom>
              <a:avLst/>
              <a:gdLst/>
              <a:ahLst/>
              <a:cxnLst/>
              <a:rect l="0" t="0" r="0" b="0"/>
              <a:pathLst>
                <a:path w="283774" h="66908">
                  <a:moveTo>
                    <a:pt x="48823" y="41929"/>
                  </a:moveTo>
                  <a:lnTo>
                    <a:pt x="48823" y="41929"/>
                  </a:lnTo>
                  <a:lnTo>
                    <a:pt x="8032" y="10241"/>
                  </a:lnTo>
                  <a:lnTo>
                    <a:pt x="0" y="0"/>
                  </a:lnTo>
                  <a:lnTo>
                    <a:pt x="19005" y="21678"/>
                  </a:lnTo>
                  <a:lnTo>
                    <a:pt x="59539" y="52442"/>
                  </a:lnTo>
                  <a:lnTo>
                    <a:pt x="83356" y="61821"/>
                  </a:lnTo>
                  <a:lnTo>
                    <a:pt x="121758" y="66241"/>
                  </a:lnTo>
                  <a:lnTo>
                    <a:pt x="163314" y="65232"/>
                  </a:lnTo>
                  <a:lnTo>
                    <a:pt x="194929" y="64121"/>
                  </a:lnTo>
                  <a:lnTo>
                    <a:pt x="242022" y="66907"/>
                  </a:lnTo>
                  <a:lnTo>
                    <a:pt x="276972" y="66587"/>
                  </a:lnTo>
                  <a:lnTo>
                    <a:pt x="279239" y="65423"/>
                  </a:lnTo>
                  <a:lnTo>
                    <a:pt x="283773" y="609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3484"/>
            <p:cNvSpPr/>
            <p:nvPr>
              <p:custDataLst>
                <p:tags r:id="rId98"/>
              </p:custDataLst>
            </p:nvPr>
          </p:nvSpPr>
          <p:spPr>
            <a:xfrm>
              <a:off x="7245350" y="4972943"/>
              <a:ext cx="212766" cy="164208"/>
            </a:xfrm>
            <a:custGeom>
              <a:avLst/>
              <a:gdLst/>
              <a:ahLst/>
              <a:cxnLst/>
              <a:rect l="0" t="0" r="0" b="0"/>
              <a:pathLst>
                <a:path w="212766" h="164208">
                  <a:moveTo>
                    <a:pt x="0" y="164207"/>
                  </a:moveTo>
                  <a:lnTo>
                    <a:pt x="0" y="164207"/>
                  </a:lnTo>
                  <a:lnTo>
                    <a:pt x="0" y="160836"/>
                  </a:lnTo>
                  <a:lnTo>
                    <a:pt x="42359" y="113402"/>
                  </a:lnTo>
                  <a:lnTo>
                    <a:pt x="88016" y="76169"/>
                  </a:lnTo>
                  <a:lnTo>
                    <a:pt x="126738" y="48673"/>
                  </a:lnTo>
                  <a:lnTo>
                    <a:pt x="171267" y="19873"/>
                  </a:lnTo>
                  <a:lnTo>
                    <a:pt x="200028" y="3626"/>
                  </a:lnTo>
                  <a:lnTo>
                    <a:pt x="212765" y="0"/>
                  </a:lnTo>
                  <a:lnTo>
                    <a:pt x="212399" y="408"/>
                  </a:lnTo>
                  <a:lnTo>
                    <a:pt x="203200" y="5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3485"/>
            <p:cNvSpPr/>
            <p:nvPr>
              <p:custDataLst>
                <p:tags r:id="rId99"/>
              </p:custDataLst>
            </p:nvPr>
          </p:nvSpPr>
          <p:spPr>
            <a:xfrm>
              <a:off x="7353300" y="5706830"/>
              <a:ext cx="3892551" cy="173192"/>
            </a:xfrm>
            <a:custGeom>
              <a:avLst/>
              <a:gdLst/>
              <a:ahLst/>
              <a:cxnLst/>
              <a:rect l="0" t="0" r="0" b="0"/>
              <a:pathLst>
                <a:path w="3892551" h="173192">
                  <a:moveTo>
                    <a:pt x="0" y="84370"/>
                  </a:moveTo>
                  <a:lnTo>
                    <a:pt x="0" y="84370"/>
                  </a:lnTo>
                  <a:lnTo>
                    <a:pt x="33248" y="82489"/>
                  </a:lnTo>
                  <a:lnTo>
                    <a:pt x="56032" y="80999"/>
                  </a:lnTo>
                  <a:lnTo>
                    <a:pt x="88154" y="78595"/>
                  </a:lnTo>
                  <a:lnTo>
                    <a:pt x="126502" y="75581"/>
                  </a:lnTo>
                  <a:lnTo>
                    <a:pt x="169002" y="72161"/>
                  </a:lnTo>
                  <a:lnTo>
                    <a:pt x="222735" y="67058"/>
                  </a:lnTo>
                  <a:lnTo>
                    <a:pt x="283957" y="60834"/>
                  </a:lnTo>
                  <a:lnTo>
                    <a:pt x="350171" y="53863"/>
                  </a:lnTo>
                  <a:lnTo>
                    <a:pt x="428180" y="47098"/>
                  </a:lnTo>
                  <a:lnTo>
                    <a:pt x="514054" y="40473"/>
                  </a:lnTo>
                  <a:lnTo>
                    <a:pt x="605168" y="33938"/>
                  </a:lnTo>
                  <a:lnTo>
                    <a:pt x="707540" y="26760"/>
                  </a:lnTo>
                  <a:lnTo>
                    <a:pt x="817415" y="19152"/>
                  </a:lnTo>
                  <a:lnTo>
                    <a:pt x="932293" y="11258"/>
                  </a:lnTo>
                  <a:lnTo>
                    <a:pt x="1058269" y="5996"/>
                  </a:lnTo>
                  <a:lnTo>
                    <a:pt x="1191640" y="2487"/>
                  </a:lnTo>
                  <a:lnTo>
                    <a:pt x="1329943" y="148"/>
                  </a:lnTo>
                  <a:lnTo>
                    <a:pt x="1471534" y="0"/>
                  </a:lnTo>
                  <a:lnTo>
                    <a:pt x="1615316" y="1312"/>
                  </a:lnTo>
                  <a:lnTo>
                    <a:pt x="1760562" y="3598"/>
                  </a:lnTo>
                  <a:lnTo>
                    <a:pt x="1902547" y="9355"/>
                  </a:lnTo>
                  <a:lnTo>
                    <a:pt x="2042359" y="17427"/>
                  </a:lnTo>
                  <a:lnTo>
                    <a:pt x="2180723" y="27041"/>
                  </a:lnTo>
                  <a:lnTo>
                    <a:pt x="2318121" y="39801"/>
                  </a:lnTo>
                  <a:lnTo>
                    <a:pt x="2454876" y="54657"/>
                  </a:lnTo>
                  <a:lnTo>
                    <a:pt x="2591200" y="70912"/>
                  </a:lnTo>
                  <a:lnTo>
                    <a:pt x="2720888" y="87392"/>
                  </a:lnTo>
                  <a:lnTo>
                    <a:pt x="2846154" y="104023"/>
                  </a:lnTo>
                  <a:lnTo>
                    <a:pt x="2968468" y="120757"/>
                  </a:lnTo>
                  <a:lnTo>
                    <a:pt x="3082468" y="134732"/>
                  </a:lnTo>
                  <a:lnTo>
                    <a:pt x="3190922" y="146873"/>
                  </a:lnTo>
                  <a:lnTo>
                    <a:pt x="3295683" y="157789"/>
                  </a:lnTo>
                  <a:lnTo>
                    <a:pt x="3392333" y="165067"/>
                  </a:lnTo>
                  <a:lnTo>
                    <a:pt x="3483579" y="169917"/>
                  </a:lnTo>
                  <a:lnTo>
                    <a:pt x="3571218" y="173151"/>
                  </a:lnTo>
                  <a:lnTo>
                    <a:pt x="3645874" y="173191"/>
                  </a:lnTo>
                  <a:lnTo>
                    <a:pt x="3711870" y="171101"/>
                  </a:lnTo>
                  <a:lnTo>
                    <a:pt x="3772096" y="167591"/>
                  </a:lnTo>
                  <a:lnTo>
                    <a:pt x="3812249" y="165250"/>
                  </a:lnTo>
                  <a:lnTo>
                    <a:pt x="3892550" y="1605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3486"/>
            <p:cNvSpPr/>
            <p:nvPr>
              <p:custDataLst>
                <p:tags r:id="rId100"/>
              </p:custDataLst>
            </p:nvPr>
          </p:nvSpPr>
          <p:spPr>
            <a:xfrm>
              <a:off x="7863977" y="3817522"/>
              <a:ext cx="35424" cy="2310229"/>
            </a:xfrm>
            <a:custGeom>
              <a:avLst/>
              <a:gdLst/>
              <a:ahLst/>
              <a:cxnLst/>
              <a:rect l="0" t="0" r="0" b="0"/>
              <a:pathLst>
                <a:path w="35424" h="2310229">
                  <a:moveTo>
                    <a:pt x="35423" y="49628"/>
                  </a:moveTo>
                  <a:lnTo>
                    <a:pt x="35423" y="49628"/>
                  </a:lnTo>
                  <a:lnTo>
                    <a:pt x="24591" y="7728"/>
                  </a:lnTo>
                  <a:lnTo>
                    <a:pt x="17595" y="0"/>
                  </a:lnTo>
                  <a:lnTo>
                    <a:pt x="16533" y="42927"/>
                  </a:lnTo>
                  <a:lnTo>
                    <a:pt x="17150" y="82633"/>
                  </a:lnTo>
                  <a:lnTo>
                    <a:pt x="18302" y="109026"/>
                  </a:lnTo>
                  <a:lnTo>
                    <a:pt x="19775" y="137910"/>
                  </a:lnTo>
                  <a:lnTo>
                    <a:pt x="20758" y="171983"/>
                  </a:lnTo>
                  <a:lnTo>
                    <a:pt x="21413" y="209514"/>
                  </a:lnTo>
                  <a:lnTo>
                    <a:pt x="21849" y="249352"/>
                  </a:lnTo>
                  <a:lnTo>
                    <a:pt x="22845" y="292844"/>
                  </a:lnTo>
                  <a:lnTo>
                    <a:pt x="24216" y="338772"/>
                  </a:lnTo>
                  <a:lnTo>
                    <a:pt x="25834" y="386324"/>
                  </a:lnTo>
                  <a:lnTo>
                    <a:pt x="27620" y="439897"/>
                  </a:lnTo>
                  <a:lnTo>
                    <a:pt x="29516" y="497486"/>
                  </a:lnTo>
                  <a:lnTo>
                    <a:pt x="31484" y="557749"/>
                  </a:lnTo>
                  <a:lnTo>
                    <a:pt x="32797" y="621914"/>
                  </a:lnTo>
                  <a:lnTo>
                    <a:pt x="33673" y="688680"/>
                  </a:lnTo>
                  <a:lnTo>
                    <a:pt x="34256" y="757179"/>
                  </a:lnTo>
                  <a:lnTo>
                    <a:pt x="34645" y="827539"/>
                  </a:lnTo>
                  <a:lnTo>
                    <a:pt x="34904" y="899141"/>
                  </a:lnTo>
                  <a:lnTo>
                    <a:pt x="35077" y="971570"/>
                  </a:lnTo>
                  <a:lnTo>
                    <a:pt x="35192" y="1045256"/>
                  </a:lnTo>
                  <a:lnTo>
                    <a:pt x="35269" y="1119780"/>
                  </a:lnTo>
                  <a:lnTo>
                    <a:pt x="35321" y="1194863"/>
                  </a:lnTo>
                  <a:lnTo>
                    <a:pt x="33943" y="1268907"/>
                  </a:lnTo>
                  <a:lnTo>
                    <a:pt x="31614" y="1342258"/>
                  </a:lnTo>
                  <a:lnTo>
                    <a:pt x="28651" y="1415149"/>
                  </a:lnTo>
                  <a:lnTo>
                    <a:pt x="25264" y="1486319"/>
                  </a:lnTo>
                  <a:lnTo>
                    <a:pt x="21596" y="1556344"/>
                  </a:lnTo>
                  <a:lnTo>
                    <a:pt x="17737" y="1625605"/>
                  </a:lnTo>
                  <a:lnTo>
                    <a:pt x="15165" y="1692241"/>
                  </a:lnTo>
                  <a:lnTo>
                    <a:pt x="13451" y="1757125"/>
                  </a:lnTo>
                  <a:lnTo>
                    <a:pt x="12309" y="1820843"/>
                  </a:lnTo>
                  <a:lnTo>
                    <a:pt x="10135" y="1880255"/>
                  </a:lnTo>
                  <a:lnTo>
                    <a:pt x="7275" y="1936795"/>
                  </a:lnTo>
                  <a:lnTo>
                    <a:pt x="3958" y="1991423"/>
                  </a:lnTo>
                  <a:lnTo>
                    <a:pt x="2452" y="2039836"/>
                  </a:lnTo>
                  <a:lnTo>
                    <a:pt x="2154" y="2084107"/>
                  </a:lnTo>
                  <a:lnTo>
                    <a:pt x="2660" y="2125613"/>
                  </a:lnTo>
                  <a:lnTo>
                    <a:pt x="2292" y="2161046"/>
                  </a:lnTo>
                  <a:lnTo>
                    <a:pt x="1341" y="2192429"/>
                  </a:lnTo>
                  <a:lnTo>
                    <a:pt x="0" y="2221112"/>
                  </a:lnTo>
                  <a:lnTo>
                    <a:pt x="395" y="2262389"/>
                  </a:lnTo>
                  <a:lnTo>
                    <a:pt x="3673" y="23102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3487"/>
            <p:cNvSpPr/>
            <p:nvPr>
              <p:custDataLst>
                <p:tags r:id="rId101"/>
              </p:custDataLst>
            </p:nvPr>
          </p:nvSpPr>
          <p:spPr>
            <a:xfrm>
              <a:off x="9735433" y="5110840"/>
              <a:ext cx="138818" cy="172361"/>
            </a:xfrm>
            <a:custGeom>
              <a:avLst/>
              <a:gdLst/>
              <a:ahLst/>
              <a:cxnLst/>
              <a:rect l="0" t="0" r="0" b="0"/>
              <a:pathLst>
                <a:path w="138818" h="172361">
                  <a:moveTo>
                    <a:pt x="5467" y="19960"/>
                  </a:moveTo>
                  <a:lnTo>
                    <a:pt x="5467" y="19960"/>
                  </a:lnTo>
                  <a:lnTo>
                    <a:pt x="2096" y="16589"/>
                  </a:lnTo>
                  <a:lnTo>
                    <a:pt x="440" y="13052"/>
                  </a:lnTo>
                  <a:lnTo>
                    <a:pt x="0" y="11122"/>
                  </a:lnTo>
                  <a:lnTo>
                    <a:pt x="2749" y="1662"/>
                  </a:lnTo>
                  <a:lnTo>
                    <a:pt x="5772" y="0"/>
                  </a:lnTo>
                  <a:lnTo>
                    <a:pt x="14774" y="34"/>
                  </a:lnTo>
                  <a:lnTo>
                    <a:pt x="35112" y="14135"/>
                  </a:lnTo>
                  <a:lnTo>
                    <a:pt x="72338" y="59392"/>
                  </a:lnTo>
                  <a:lnTo>
                    <a:pt x="101091" y="100709"/>
                  </a:lnTo>
                  <a:lnTo>
                    <a:pt x="124519" y="147310"/>
                  </a:lnTo>
                  <a:lnTo>
                    <a:pt x="138817" y="1723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3488"/>
            <p:cNvSpPr/>
            <p:nvPr>
              <p:custDataLst>
                <p:tags r:id="rId102"/>
              </p:custDataLst>
            </p:nvPr>
          </p:nvSpPr>
          <p:spPr>
            <a:xfrm>
              <a:off x="8680450" y="4975029"/>
              <a:ext cx="120651" cy="168472"/>
            </a:xfrm>
            <a:custGeom>
              <a:avLst/>
              <a:gdLst/>
              <a:ahLst/>
              <a:cxnLst/>
              <a:rect l="0" t="0" r="0" b="0"/>
              <a:pathLst>
                <a:path w="120651" h="168472">
                  <a:moveTo>
                    <a:pt x="120650" y="3371"/>
                  </a:moveTo>
                  <a:lnTo>
                    <a:pt x="120650" y="3371"/>
                  </a:lnTo>
                  <a:lnTo>
                    <a:pt x="117279" y="0"/>
                  </a:lnTo>
                  <a:lnTo>
                    <a:pt x="98328" y="4645"/>
                  </a:lnTo>
                  <a:lnTo>
                    <a:pt x="82036" y="18754"/>
                  </a:lnTo>
                  <a:lnTo>
                    <a:pt x="41840" y="65676"/>
                  </a:lnTo>
                  <a:lnTo>
                    <a:pt x="19060" y="104617"/>
                  </a:lnTo>
                  <a:lnTo>
                    <a:pt x="4497" y="151469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3489"/>
            <p:cNvSpPr/>
            <p:nvPr>
              <p:custDataLst>
                <p:tags r:id="rId103"/>
              </p:custDataLst>
            </p:nvPr>
          </p:nvSpPr>
          <p:spPr>
            <a:xfrm>
              <a:off x="8661400" y="50101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35461" y="18018"/>
                  </a:lnTo>
                  <a:lnTo>
                    <a:pt x="69500" y="59270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3490"/>
            <p:cNvSpPr/>
            <p:nvPr>
              <p:custDataLst>
                <p:tags r:id="rId104"/>
              </p:custDataLst>
            </p:nvPr>
          </p:nvSpPr>
          <p:spPr>
            <a:xfrm>
              <a:off x="9690100" y="5133448"/>
              <a:ext cx="184151" cy="162453"/>
            </a:xfrm>
            <a:custGeom>
              <a:avLst/>
              <a:gdLst/>
              <a:ahLst/>
              <a:cxnLst/>
              <a:rect l="0" t="0" r="0" b="0"/>
              <a:pathLst>
                <a:path w="184151" h="162453">
                  <a:moveTo>
                    <a:pt x="184150" y="16402"/>
                  </a:moveTo>
                  <a:lnTo>
                    <a:pt x="184150" y="16402"/>
                  </a:lnTo>
                  <a:lnTo>
                    <a:pt x="177407" y="6289"/>
                  </a:lnTo>
                  <a:lnTo>
                    <a:pt x="173306" y="3310"/>
                  </a:lnTo>
                  <a:lnTo>
                    <a:pt x="163101" y="0"/>
                  </a:lnTo>
                  <a:lnTo>
                    <a:pt x="147749" y="7936"/>
                  </a:lnTo>
                  <a:lnTo>
                    <a:pt x="109865" y="41645"/>
                  </a:lnTo>
                  <a:lnTo>
                    <a:pt x="74228" y="77715"/>
                  </a:lnTo>
                  <a:lnTo>
                    <a:pt x="37223" y="119617"/>
                  </a:lnTo>
                  <a:lnTo>
                    <a:pt x="0" y="1624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3491"/>
            <p:cNvSpPr/>
            <p:nvPr>
              <p:custDataLst>
                <p:tags r:id="rId105"/>
              </p:custDataLst>
            </p:nvPr>
          </p:nvSpPr>
          <p:spPr>
            <a:xfrm>
              <a:off x="7467600" y="4279900"/>
              <a:ext cx="23685" cy="433621"/>
            </a:xfrm>
            <a:custGeom>
              <a:avLst/>
              <a:gdLst/>
              <a:ahLst/>
              <a:cxnLst/>
              <a:rect l="0" t="0" r="0" b="0"/>
              <a:pathLst>
                <a:path w="23685" h="433621">
                  <a:moveTo>
                    <a:pt x="12700" y="425450"/>
                  </a:moveTo>
                  <a:lnTo>
                    <a:pt x="12700" y="425450"/>
                  </a:lnTo>
                  <a:lnTo>
                    <a:pt x="16070" y="432192"/>
                  </a:lnTo>
                  <a:lnTo>
                    <a:pt x="17769" y="433472"/>
                  </a:lnTo>
                  <a:lnTo>
                    <a:pt x="19607" y="433620"/>
                  </a:lnTo>
                  <a:lnTo>
                    <a:pt x="21538" y="433013"/>
                  </a:lnTo>
                  <a:lnTo>
                    <a:pt x="23684" y="422932"/>
                  </a:lnTo>
                  <a:lnTo>
                    <a:pt x="23010" y="386133"/>
                  </a:lnTo>
                  <a:lnTo>
                    <a:pt x="20810" y="344476"/>
                  </a:lnTo>
                  <a:lnTo>
                    <a:pt x="20224" y="318551"/>
                  </a:lnTo>
                  <a:lnTo>
                    <a:pt x="19833" y="290684"/>
                  </a:lnTo>
                  <a:lnTo>
                    <a:pt x="19572" y="260111"/>
                  </a:lnTo>
                  <a:lnTo>
                    <a:pt x="19397" y="227735"/>
                  </a:lnTo>
                  <a:lnTo>
                    <a:pt x="19281" y="194157"/>
                  </a:lnTo>
                  <a:lnTo>
                    <a:pt x="18499" y="163305"/>
                  </a:lnTo>
                  <a:lnTo>
                    <a:pt x="17271" y="134270"/>
                  </a:lnTo>
                  <a:lnTo>
                    <a:pt x="15747" y="106446"/>
                  </a:lnTo>
                  <a:lnTo>
                    <a:pt x="12174" y="64243"/>
                  </a:lnTo>
                  <a:lnTo>
                    <a:pt x="6193" y="242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3492"/>
            <p:cNvSpPr/>
            <p:nvPr>
              <p:custDataLst>
                <p:tags r:id="rId106"/>
              </p:custDataLst>
            </p:nvPr>
          </p:nvSpPr>
          <p:spPr>
            <a:xfrm>
              <a:off x="7403133" y="4259012"/>
              <a:ext cx="223218" cy="132210"/>
            </a:xfrm>
            <a:custGeom>
              <a:avLst/>
              <a:gdLst/>
              <a:ahLst/>
              <a:cxnLst/>
              <a:rect l="0" t="0" r="0" b="0"/>
              <a:pathLst>
                <a:path w="223218" h="132210">
                  <a:moveTo>
                    <a:pt x="7317" y="128838"/>
                  </a:moveTo>
                  <a:lnTo>
                    <a:pt x="7317" y="128838"/>
                  </a:lnTo>
                  <a:lnTo>
                    <a:pt x="7317" y="132209"/>
                  </a:lnTo>
                  <a:lnTo>
                    <a:pt x="3554" y="128219"/>
                  </a:lnTo>
                  <a:lnTo>
                    <a:pt x="575" y="124192"/>
                  </a:lnTo>
                  <a:lnTo>
                    <a:pt x="0" y="117981"/>
                  </a:lnTo>
                  <a:lnTo>
                    <a:pt x="7336" y="80780"/>
                  </a:lnTo>
                  <a:lnTo>
                    <a:pt x="17435" y="41456"/>
                  </a:lnTo>
                  <a:lnTo>
                    <a:pt x="28747" y="15213"/>
                  </a:lnTo>
                  <a:lnTo>
                    <a:pt x="43181" y="1197"/>
                  </a:lnTo>
                  <a:lnTo>
                    <a:pt x="55216" y="0"/>
                  </a:lnTo>
                  <a:lnTo>
                    <a:pt x="87401" y="6195"/>
                  </a:lnTo>
                  <a:lnTo>
                    <a:pt x="119580" y="20237"/>
                  </a:lnTo>
                  <a:lnTo>
                    <a:pt x="159819" y="46095"/>
                  </a:lnTo>
                  <a:lnTo>
                    <a:pt x="201802" y="87890"/>
                  </a:lnTo>
                  <a:lnTo>
                    <a:pt x="223217" y="116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3493"/>
            <p:cNvSpPr/>
            <p:nvPr>
              <p:custDataLst>
                <p:tags r:id="rId107"/>
              </p:custDataLst>
            </p:nvPr>
          </p:nvSpPr>
          <p:spPr>
            <a:xfrm>
              <a:off x="8770233" y="6046965"/>
              <a:ext cx="208668" cy="296686"/>
            </a:xfrm>
            <a:custGeom>
              <a:avLst/>
              <a:gdLst/>
              <a:ahLst/>
              <a:cxnLst/>
              <a:rect l="0" t="0" r="0" b="0"/>
              <a:pathLst>
                <a:path w="208668" h="2966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33085" y="36633"/>
                  </a:lnTo>
                  <a:lnTo>
                    <a:pt x="56782" y="67513"/>
                  </a:lnTo>
                  <a:lnTo>
                    <a:pt x="83778" y="104284"/>
                  </a:lnTo>
                  <a:lnTo>
                    <a:pt x="111533" y="144146"/>
                  </a:lnTo>
                  <a:lnTo>
                    <a:pt x="137979" y="185381"/>
                  </a:lnTo>
                  <a:lnTo>
                    <a:pt x="160083" y="221581"/>
                  </a:lnTo>
                  <a:lnTo>
                    <a:pt x="186510" y="264084"/>
                  </a:lnTo>
                  <a:lnTo>
                    <a:pt x="208667" y="296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3494"/>
            <p:cNvSpPr/>
            <p:nvPr>
              <p:custDataLst>
                <p:tags r:id="rId108"/>
              </p:custDataLst>
            </p:nvPr>
          </p:nvSpPr>
          <p:spPr>
            <a:xfrm>
              <a:off x="8769350" y="6042498"/>
              <a:ext cx="266701" cy="351953"/>
            </a:xfrm>
            <a:custGeom>
              <a:avLst/>
              <a:gdLst/>
              <a:ahLst/>
              <a:cxnLst/>
              <a:rect l="0" t="0" r="0" b="0"/>
              <a:pathLst>
                <a:path w="266701" h="351953">
                  <a:moveTo>
                    <a:pt x="266700" y="28102"/>
                  </a:moveTo>
                  <a:lnTo>
                    <a:pt x="266700" y="28102"/>
                  </a:lnTo>
                  <a:lnTo>
                    <a:pt x="255765" y="766"/>
                  </a:lnTo>
                  <a:lnTo>
                    <a:pt x="253767" y="0"/>
                  </a:lnTo>
                  <a:lnTo>
                    <a:pt x="247781" y="1030"/>
                  </a:lnTo>
                  <a:lnTo>
                    <a:pt x="215820" y="41386"/>
                  </a:lnTo>
                  <a:lnTo>
                    <a:pt x="190936" y="81279"/>
                  </a:lnTo>
                  <a:lnTo>
                    <a:pt x="177385" y="104474"/>
                  </a:lnTo>
                  <a:lnTo>
                    <a:pt x="163411" y="129111"/>
                  </a:lnTo>
                  <a:lnTo>
                    <a:pt x="149159" y="154708"/>
                  </a:lnTo>
                  <a:lnTo>
                    <a:pt x="132600" y="179533"/>
                  </a:lnTo>
                  <a:lnTo>
                    <a:pt x="114505" y="203845"/>
                  </a:lnTo>
                  <a:lnTo>
                    <a:pt x="78408" y="249438"/>
                  </a:lnTo>
                  <a:lnTo>
                    <a:pt x="48254" y="288516"/>
                  </a:lnTo>
                  <a:lnTo>
                    <a:pt x="17590" y="328766"/>
                  </a:lnTo>
                  <a:lnTo>
                    <a:pt x="0" y="3519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3495"/>
            <p:cNvSpPr/>
            <p:nvPr>
              <p:custDataLst>
                <p:tags r:id="rId109"/>
              </p:custDataLst>
            </p:nvPr>
          </p:nvSpPr>
          <p:spPr>
            <a:xfrm>
              <a:off x="9073652" y="6235700"/>
              <a:ext cx="578349" cy="49918"/>
            </a:xfrm>
            <a:custGeom>
              <a:avLst/>
              <a:gdLst/>
              <a:ahLst/>
              <a:cxnLst/>
              <a:rect l="0" t="0" r="0" b="0"/>
              <a:pathLst>
                <a:path w="578349" h="49918">
                  <a:moveTo>
                    <a:pt x="13198" y="44450"/>
                  </a:moveTo>
                  <a:lnTo>
                    <a:pt x="13198" y="44450"/>
                  </a:lnTo>
                  <a:lnTo>
                    <a:pt x="3085" y="44448"/>
                  </a:lnTo>
                  <a:lnTo>
                    <a:pt x="812" y="45155"/>
                  </a:lnTo>
                  <a:lnTo>
                    <a:pt x="0" y="46332"/>
                  </a:lnTo>
                  <a:lnTo>
                    <a:pt x="167" y="47821"/>
                  </a:lnTo>
                  <a:lnTo>
                    <a:pt x="20625" y="49917"/>
                  </a:lnTo>
                  <a:lnTo>
                    <a:pt x="56951" y="48527"/>
                  </a:lnTo>
                  <a:lnTo>
                    <a:pt x="80466" y="47168"/>
                  </a:lnTo>
                  <a:lnTo>
                    <a:pt x="110960" y="44850"/>
                  </a:lnTo>
                  <a:lnTo>
                    <a:pt x="146105" y="41894"/>
                  </a:lnTo>
                  <a:lnTo>
                    <a:pt x="184353" y="38514"/>
                  </a:lnTo>
                  <a:lnTo>
                    <a:pt x="224668" y="35553"/>
                  </a:lnTo>
                  <a:lnTo>
                    <a:pt x="266362" y="32874"/>
                  </a:lnTo>
                  <a:lnTo>
                    <a:pt x="308973" y="30383"/>
                  </a:lnTo>
                  <a:lnTo>
                    <a:pt x="346554" y="28722"/>
                  </a:lnTo>
                  <a:lnTo>
                    <a:pt x="380779" y="27615"/>
                  </a:lnTo>
                  <a:lnTo>
                    <a:pt x="412768" y="26877"/>
                  </a:lnTo>
                  <a:lnTo>
                    <a:pt x="441150" y="25678"/>
                  </a:lnTo>
                  <a:lnTo>
                    <a:pt x="467128" y="24175"/>
                  </a:lnTo>
                  <a:lnTo>
                    <a:pt x="511983" y="19210"/>
                  </a:lnTo>
                  <a:lnTo>
                    <a:pt x="556802" y="6633"/>
                  </a:lnTo>
                  <a:lnTo>
                    <a:pt x="5783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3496"/>
            <p:cNvSpPr/>
            <p:nvPr>
              <p:custDataLst>
                <p:tags r:id="rId110"/>
              </p:custDataLst>
            </p:nvPr>
          </p:nvSpPr>
          <p:spPr>
            <a:xfrm>
              <a:off x="9565571" y="6140973"/>
              <a:ext cx="157080" cy="221728"/>
            </a:xfrm>
            <a:custGeom>
              <a:avLst/>
              <a:gdLst/>
              <a:ahLst/>
              <a:cxnLst/>
              <a:rect l="0" t="0" r="0" b="0"/>
              <a:pathLst>
                <a:path w="157080" h="221728">
                  <a:moveTo>
                    <a:pt x="16579" y="12177"/>
                  </a:moveTo>
                  <a:lnTo>
                    <a:pt x="16579" y="12177"/>
                  </a:lnTo>
                  <a:lnTo>
                    <a:pt x="178" y="1242"/>
                  </a:lnTo>
                  <a:lnTo>
                    <a:pt x="0" y="654"/>
                  </a:lnTo>
                  <a:lnTo>
                    <a:pt x="587" y="261"/>
                  </a:lnTo>
                  <a:lnTo>
                    <a:pt x="1686" y="0"/>
                  </a:lnTo>
                  <a:lnTo>
                    <a:pt x="41049" y="19858"/>
                  </a:lnTo>
                  <a:lnTo>
                    <a:pt x="75668" y="34876"/>
                  </a:lnTo>
                  <a:lnTo>
                    <a:pt x="121339" y="62569"/>
                  </a:lnTo>
                  <a:lnTo>
                    <a:pt x="151570" y="89746"/>
                  </a:lnTo>
                  <a:lnTo>
                    <a:pt x="155963" y="99167"/>
                  </a:lnTo>
                  <a:lnTo>
                    <a:pt x="157079" y="119043"/>
                  </a:lnTo>
                  <a:lnTo>
                    <a:pt x="152578" y="128576"/>
                  </a:lnTo>
                  <a:lnTo>
                    <a:pt x="136290" y="146696"/>
                  </a:lnTo>
                  <a:lnTo>
                    <a:pt x="99950" y="169392"/>
                  </a:lnTo>
                  <a:lnTo>
                    <a:pt x="66567" y="188589"/>
                  </a:lnTo>
                  <a:lnTo>
                    <a:pt x="10229" y="221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3497"/>
            <p:cNvSpPr/>
            <p:nvPr>
              <p:custDataLst>
                <p:tags r:id="rId111"/>
              </p:custDataLst>
            </p:nvPr>
          </p:nvSpPr>
          <p:spPr>
            <a:xfrm>
              <a:off x="8286750" y="42545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139700" y="0"/>
                  </a:moveTo>
                  <a:lnTo>
                    <a:pt x="139700" y="0"/>
                  </a:lnTo>
                  <a:lnTo>
                    <a:pt x="125196" y="5775"/>
                  </a:lnTo>
                  <a:lnTo>
                    <a:pt x="116556" y="12209"/>
                  </a:lnTo>
                  <a:lnTo>
                    <a:pt x="93735" y="45868"/>
                  </a:lnTo>
                  <a:lnTo>
                    <a:pt x="78819" y="76125"/>
                  </a:lnTo>
                  <a:lnTo>
                    <a:pt x="60901" y="112621"/>
                  </a:lnTo>
                  <a:lnTo>
                    <a:pt x="41883" y="151653"/>
                  </a:lnTo>
                  <a:lnTo>
                    <a:pt x="24025" y="190168"/>
                  </a:lnTo>
                  <a:lnTo>
                    <a:pt x="8216" y="23743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SMARTInkShape-3498"/>
            <p:cNvSpPr/>
            <p:nvPr>
              <p:custDataLst>
                <p:tags r:id="rId112"/>
              </p:custDataLst>
            </p:nvPr>
          </p:nvSpPr>
          <p:spPr>
            <a:xfrm>
              <a:off x="8235950" y="4318000"/>
              <a:ext cx="190501" cy="120651"/>
            </a:xfrm>
            <a:custGeom>
              <a:avLst/>
              <a:gdLst/>
              <a:ahLst/>
              <a:cxnLst/>
              <a:rect l="0" t="0" r="0" b="0"/>
              <a:pathLst>
                <a:path w="190501" h="1206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44191" y="33408"/>
                  </a:lnTo>
                  <a:lnTo>
                    <a:pt x="90103" y="62547"/>
                  </a:lnTo>
                  <a:lnTo>
                    <a:pt x="126651" y="86423"/>
                  </a:lnTo>
                  <a:lnTo>
                    <a:pt x="167200" y="110047"/>
                  </a:lnTo>
                  <a:lnTo>
                    <a:pt x="19050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6" name="SMARTInkShape-Group614"/>
          <p:cNvGrpSpPr/>
          <p:nvPr/>
        </p:nvGrpSpPr>
        <p:grpSpPr>
          <a:xfrm>
            <a:off x="8128000" y="4476750"/>
            <a:ext cx="679451" cy="387351"/>
            <a:chOff x="8128000" y="4476750"/>
            <a:chExt cx="679451" cy="387351"/>
          </a:xfrm>
        </p:grpSpPr>
        <p:sp>
          <p:nvSpPr>
            <p:cNvPr id="1381" name="SMARTInkShape-3499"/>
            <p:cNvSpPr/>
            <p:nvPr>
              <p:custDataLst>
                <p:tags r:id="rId92"/>
              </p:custDataLst>
            </p:nvPr>
          </p:nvSpPr>
          <p:spPr>
            <a:xfrm>
              <a:off x="8413750" y="4648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3500"/>
            <p:cNvSpPr/>
            <p:nvPr>
              <p:custDataLst>
                <p:tags r:id="rId93"/>
              </p:custDataLst>
            </p:nvPr>
          </p:nvSpPr>
          <p:spPr>
            <a:xfrm>
              <a:off x="8553450" y="47180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3501"/>
            <p:cNvSpPr/>
            <p:nvPr>
              <p:custDataLst>
                <p:tags r:id="rId94"/>
              </p:custDataLst>
            </p:nvPr>
          </p:nvSpPr>
          <p:spPr>
            <a:xfrm>
              <a:off x="8756650" y="48387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0"/>
                  </a:moveTo>
                  <a:lnTo>
                    <a:pt x="0" y="0"/>
                  </a:lnTo>
                  <a:lnTo>
                    <a:pt x="508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3502"/>
            <p:cNvSpPr/>
            <p:nvPr>
              <p:custDataLst>
                <p:tags r:id="rId95"/>
              </p:custDataLst>
            </p:nvPr>
          </p:nvSpPr>
          <p:spPr>
            <a:xfrm>
              <a:off x="8286750" y="4572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3503"/>
            <p:cNvSpPr/>
            <p:nvPr>
              <p:custDataLst>
                <p:tags r:id="rId96"/>
              </p:custDataLst>
            </p:nvPr>
          </p:nvSpPr>
          <p:spPr>
            <a:xfrm>
              <a:off x="8128000" y="4476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0" name="SMARTInkShape-Group615"/>
          <p:cNvGrpSpPr/>
          <p:nvPr/>
        </p:nvGrpSpPr>
        <p:grpSpPr>
          <a:xfrm>
            <a:off x="9061450" y="5016500"/>
            <a:ext cx="412751" cy="222251"/>
            <a:chOff x="9061450" y="5016500"/>
            <a:chExt cx="412751" cy="222251"/>
          </a:xfrm>
        </p:grpSpPr>
        <p:sp>
          <p:nvSpPr>
            <p:cNvPr id="1387" name="SMARTInkShape-3504"/>
            <p:cNvSpPr/>
            <p:nvPr>
              <p:custDataLst>
                <p:tags r:id="rId89"/>
              </p:custDataLst>
            </p:nvPr>
          </p:nvSpPr>
          <p:spPr>
            <a:xfrm>
              <a:off x="9448800" y="52260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4" y="3763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3505"/>
            <p:cNvSpPr/>
            <p:nvPr>
              <p:custDataLst>
                <p:tags r:id="rId90"/>
              </p:custDataLst>
            </p:nvPr>
          </p:nvSpPr>
          <p:spPr>
            <a:xfrm>
              <a:off x="9264650" y="511810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0" y="0"/>
                  </a:moveTo>
                  <a:lnTo>
                    <a:pt x="0" y="0"/>
                  </a:lnTo>
                  <a:lnTo>
                    <a:pt x="15915" y="9434"/>
                  </a:lnTo>
                  <a:lnTo>
                    <a:pt x="50247" y="24386"/>
                  </a:lnTo>
                  <a:lnTo>
                    <a:pt x="7620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SMARTInkShape-3506"/>
            <p:cNvSpPr/>
            <p:nvPr>
              <p:custDataLst>
                <p:tags r:id="rId91"/>
              </p:custDataLst>
            </p:nvPr>
          </p:nvSpPr>
          <p:spPr>
            <a:xfrm>
              <a:off x="9061450" y="50165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8841" y="3763"/>
                  </a:lnTo>
                  <a:lnTo>
                    <a:pt x="508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1" name="SMARTInkShape-3507"/>
          <p:cNvSpPr/>
          <p:nvPr>
            <p:custDataLst>
              <p:tags r:id="rId3"/>
            </p:custDataLst>
          </p:nvPr>
        </p:nvSpPr>
        <p:spPr>
          <a:xfrm>
            <a:off x="9785350" y="5422900"/>
            <a:ext cx="25401" cy="6351"/>
          </a:xfrm>
          <a:custGeom>
            <a:avLst/>
            <a:gdLst/>
            <a:ahLst/>
            <a:cxnLst/>
            <a:rect l="0" t="0" r="0" b="0"/>
            <a:pathLst>
              <a:path w="25401" h="6351">
                <a:moveTo>
                  <a:pt x="0" y="0"/>
                </a:moveTo>
                <a:lnTo>
                  <a:pt x="0" y="0"/>
                </a:lnTo>
                <a:lnTo>
                  <a:pt x="10138" y="705"/>
                </a:lnTo>
                <a:lnTo>
                  <a:pt x="2540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6" name="SMARTInkShape-Group617"/>
          <p:cNvGrpSpPr/>
          <p:nvPr/>
        </p:nvGrpSpPr>
        <p:grpSpPr>
          <a:xfrm>
            <a:off x="8346627" y="4350833"/>
            <a:ext cx="457676" cy="695837"/>
            <a:chOff x="8346627" y="4350833"/>
            <a:chExt cx="457676" cy="695837"/>
          </a:xfrm>
        </p:grpSpPr>
        <p:sp>
          <p:nvSpPr>
            <p:cNvPr id="1392" name="SMARTInkShape-3508"/>
            <p:cNvSpPr/>
            <p:nvPr>
              <p:custDataLst>
                <p:tags r:id="rId85"/>
              </p:custDataLst>
            </p:nvPr>
          </p:nvSpPr>
          <p:spPr>
            <a:xfrm>
              <a:off x="8713033" y="4350833"/>
              <a:ext cx="91270" cy="157668"/>
            </a:xfrm>
            <a:custGeom>
              <a:avLst/>
              <a:gdLst/>
              <a:ahLst/>
              <a:cxnLst/>
              <a:rect l="0" t="0" r="0" b="0"/>
              <a:pathLst>
                <a:path w="91270" h="157668">
                  <a:moveTo>
                    <a:pt x="37267" y="30667"/>
                  </a:moveTo>
                  <a:lnTo>
                    <a:pt x="37267" y="30667"/>
                  </a:lnTo>
                  <a:lnTo>
                    <a:pt x="1978" y="7554"/>
                  </a:lnTo>
                  <a:lnTo>
                    <a:pt x="417" y="4402"/>
                  </a:lnTo>
                  <a:lnTo>
                    <a:pt x="0" y="2574"/>
                  </a:lnTo>
                  <a:lnTo>
                    <a:pt x="1133" y="1355"/>
                  </a:lnTo>
                  <a:lnTo>
                    <a:pt x="6156" y="0"/>
                  </a:lnTo>
                  <a:lnTo>
                    <a:pt x="23659" y="2609"/>
                  </a:lnTo>
                  <a:lnTo>
                    <a:pt x="65957" y="22710"/>
                  </a:lnTo>
                  <a:lnTo>
                    <a:pt x="78476" y="34656"/>
                  </a:lnTo>
                  <a:lnTo>
                    <a:pt x="87332" y="48668"/>
                  </a:lnTo>
                  <a:lnTo>
                    <a:pt x="91269" y="61951"/>
                  </a:lnTo>
                  <a:lnTo>
                    <a:pt x="89255" y="76791"/>
                  </a:lnTo>
                  <a:lnTo>
                    <a:pt x="73092" y="112685"/>
                  </a:lnTo>
                  <a:lnTo>
                    <a:pt x="37267" y="157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3509"/>
            <p:cNvSpPr/>
            <p:nvPr>
              <p:custDataLst>
                <p:tags r:id="rId86"/>
              </p:custDataLst>
            </p:nvPr>
          </p:nvSpPr>
          <p:spPr>
            <a:xfrm>
              <a:off x="8693150" y="4837492"/>
              <a:ext cx="57151" cy="209178"/>
            </a:xfrm>
            <a:custGeom>
              <a:avLst/>
              <a:gdLst/>
              <a:ahLst/>
              <a:cxnLst/>
              <a:rect l="0" t="0" r="0" b="0"/>
              <a:pathLst>
                <a:path w="57151" h="209178">
                  <a:moveTo>
                    <a:pt x="0" y="13908"/>
                  </a:moveTo>
                  <a:lnTo>
                    <a:pt x="0" y="13908"/>
                  </a:lnTo>
                  <a:lnTo>
                    <a:pt x="0" y="17279"/>
                  </a:lnTo>
                  <a:lnTo>
                    <a:pt x="8727" y="42064"/>
                  </a:lnTo>
                  <a:lnTo>
                    <a:pt x="12226" y="78616"/>
                  </a:lnTo>
                  <a:lnTo>
                    <a:pt x="16714" y="119315"/>
                  </a:lnTo>
                  <a:lnTo>
                    <a:pt x="18589" y="165388"/>
                  </a:lnTo>
                  <a:lnTo>
                    <a:pt x="19695" y="206142"/>
                  </a:lnTo>
                  <a:lnTo>
                    <a:pt x="20889" y="208386"/>
                  </a:lnTo>
                  <a:lnTo>
                    <a:pt x="22393" y="209177"/>
                  </a:lnTo>
                  <a:lnTo>
                    <a:pt x="24509" y="183322"/>
                  </a:lnTo>
                  <a:lnTo>
                    <a:pt x="21765" y="143283"/>
                  </a:lnTo>
                  <a:lnTo>
                    <a:pt x="23226" y="100141"/>
                  </a:lnTo>
                  <a:lnTo>
                    <a:pt x="24755" y="59449"/>
                  </a:lnTo>
                  <a:lnTo>
                    <a:pt x="25316" y="14461"/>
                  </a:lnTo>
                  <a:lnTo>
                    <a:pt x="25390" y="0"/>
                  </a:lnTo>
                  <a:lnTo>
                    <a:pt x="24693" y="39243"/>
                  </a:lnTo>
                  <a:lnTo>
                    <a:pt x="21741" y="85385"/>
                  </a:lnTo>
                  <a:lnTo>
                    <a:pt x="24708" y="126103"/>
                  </a:lnTo>
                  <a:lnTo>
                    <a:pt x="32031" y="169942"/>
                  </a:lnTo>
                  <a:lnTo>
                    <a:pt x="34055" y="179314"/>
                  </a:lnTo>
                  <a:lnTo>
                    <a:pt x="37519" y="186268"/>
                  </a:lnTo>
                  <a:lnTo>
                    <a:pt x="57150" y="204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3510"/>
            <p:cNvSpPr/>
            <p:nvPr>
              <p:custDataLst>
                <p:tags r:id="rId87"/>
              </p:custDataLst>
            </p:nvPr>
          </p:nvSpPr>
          <p:spPr>
            <a:xfrm>
              <a:off x="8356598" y="4419600"/>
              <a:ext cx="431803" cy="126118"/>
            </a:xfrm>
            <a:custGeom>
              <a:avLst/>
              <a:gdLst/>
              <a:ahLst/>
              <a:cxnLst/>
              <a:rect l="0" t="0" r="0" b="0"/>
              <a:pathLst>
                <a:path w="431803" h="126118">
                  <a:moveTo>
                    <a:pt x="2" y="120650"/>
                  </a:moveTo>
                  <a:lnTo>
                    <a:pt x="2" y="120650"/>
                  </a:lnTo>
                  <a:lnTo>
                    <a:pt x="0" y="126117"/>
                  </a:lnTo>
                  <a:lnTo>
                    <a:pt x="45467" y="114714"/>
                  </a:lnTo>
                  <a:lnTo>
                    <a:pt x="81592" y="105311"/>
                  </a:lnTo>
                  <a:lnTo>
                    <a:pt x="127986" y="92666"/>
                  </a:lnTo>
                  <a:lnTo>
                    <a:pt x="155175" y="84355"/>
                  </a:lnTo>
                  <a:lnTo>
                    <a:pt x="183885" y="75286"/>
                  </a:lnTo>
                  <a:lnTo>
                    <a:pt x="213606" y="66418"/>
                  </a:lnTo>
                  <a:lnTo>
                    <a:pt x="244004" y="57685"/>
                  </a:lnTo>
                  <a:lnTo>
                    <a:pt x="274854" y="49040"/>
                  </a:lnTo>
                  <a:lnTo>
                    <a:pt x="301770" y="41160"/>
                  </a:lnTo>
                  <a:lnTo>
                    <a:pt x="348609" y="26760"/>
                  </a:lnTo>
                  <a:lnTo>
                    <a:pt x="383068" y="17068"/>
                  </a:lnTo>
                  <a:lnTo>
                    <a:pt x="4318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3511"/>
            <p:cNvSpPr/>
            <p:nvPr>
              <p:custDataLst>
                <p:tags r:id="rId88"/>
              </p:custDataLst>
            </p:nvPr>
          </p:nvSpPr>
          <p:spPr>
            <a:xfrm>
              <a:off x="8346627" y="4384780"/>
              <a:ext cx="35374" cy="246114"/>
            </a:xfrm>
            <a:custGeom>
              <a:avLst/>
              <a:gdLst/>
              <a:ahLst/>
              <a:cxnLst/>
              <a:rect l="0" t="0" r="0" b="0"/>
              <a:pathLst>
                <a:path w="35374" h="246114">
                  <a:moveTo>
                    <a:pt x="3623" y="9420"/>
                  </a:moveTo>
                  <a:lnTo>
                    <a:pt x="3623" y="9420"/>
                  </a:lnTo>
                  <a:lnTo>
                    <a:pt x="3623" y="6049"/>
                  </a:lnTo>
                  <a:lnTo>
                    <a:pt x="5504" y="2512"/>
                  </a:lnTo>
                  <a:lnTo>
                    <a:pt x="6993" y="581"/>
                  </a:lnTo>
                  <a:lnTo>
                    <a:pt x="7986" y="0"/>
                  </a:lnTo>
                  <a:lnTo>
                    <a:pt x="8649" y="317"/>
                  </a:lnTo>
                  <a:lnTo>
                    <a:pt x="9090" y="1235"/>
                  </a:lnTo>
                  <a:lnTo>
                    <a:pt x="8679" y="1846"/>
                  </a:lnTo>
                  <a:lnTo>
                    <a:pt x="6341" y="2526"/>
                  </a:lnTo>
                  <a:lnTo>
                    <a:pt x="5435" y="4118"/>
                  </a:lnTo>
                  <a:lnTo>
                    <a:pt x="3861" y="27441"/>
                  </a:lnTo>
                  <a:lnTo>
                    <a:pt x="7328" y="64510"/>
                  </a:lnTo>
                  <a:lnTo>
                    <a:pt x="4563" y="111868"/>
                  </a:lnTo>
                  <a:lnTo>
                    <a:pt x="3809" y="158616"/>
                  </a:lnTo>
                  <a:lnTo>
                    <a:pt x="0" y="200410"/>
                  </a:lnTo>
                  <a:lnTo>
                    <a:pt x="3440" y="235795"/>
                  </a:lnTo>
                  <a:lnTo>
                    <a:pt x="6940" y="227247"/>
                  </a:lnTo>
                  <a:lnTo>
                    <a:pt x="9573" y="188668"/>
                  </a:lnTo>
                  <a:lnTo>
                    <a:pt x="9894" y="141801"/>
                  </a:lnTo>
                  <a:lnTo>
                    <a:pt x="13320" y="101012"/>
                  </a:lnTo>
                  <a:lnTo>
                    <a:pt x="11365" y="58896"/>
                  </a:lnTo>
                  <a:lnTo>
                    <a:pt x="10027" y="18847"/>
                  </a:lnTo>
                  <a:lnTo>
                    <a:pt x="10681" y="58583"/>
                  </a:lnTo>
                  <a:lnTo>
                    <a:pt x="15000" y="100714"/>
                  </a:lnTo>
                  <a:lnTo>
                    <a:pt x="15930" y="139010"/>
                  </a:lnTo>
                  <a:lnTo>
                    <a:pt x="16207" y="177874"/>
                  </a:lnTo>
                  <a:lnTo>
                    <a:pt x="16308" y="222547"/>
                  </a:lnTo>
                  <a:lnTo>
                    <a:pt x="16321" y="244588"/>
                  </a:lnTo>
                  <a:lnTo>
                    <a:pt x="17026" y="245926"/>
                  </a:lnTo>
                  <a:lnTo>
                    <a:pt x="18204" y="246113"/>
                  </a:lnTo>
                  <a:lnTo>
                    <a:pt x="19693" y="245532"/>
                  </a:lnTo>
                  <a:lnTo>
                    <a:pt x="35373" y="231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7" name="SMARTInkShape-3512"/>
          <p:cNvSpPr/>
          <p:nvPr>
            <p:custDataLst>
              <p:tags r:id="rId4"/>
            </p:custDataLst>
          </p:nvPr>
        </p:nvSpPr>
        <p:spPr>
          <a:xfrm>
            <a:off x="9760295" y="5163694"/>
            <a:ext cx="37756" cy="246507"/>
          </a:xfrm>
          <a:custGeom>
            <a:avLst/>
            <a:gdLst/>
            <a:ahLst/>
            <a:cxnLst/>
            <a:rect l="0" t="0" r="0" b="0"/>
            <a:pathLst>
              <a:path w="37756" h="246507">
                <a:moveTo>
                  <a:pt x="6005" y="11556"/>
                </a:moveTo>
                <a:lnTo>
                  <a:pt x="6005" y="11556"/>
                </a:lnTo>
                <a:lnTo>
                  <a:pt x="6005" y="8185"/>
                </a:lnTo>
                <a:lnTo>
                  <a:pt x="7886" y="4649"/>
                </a:lnTo>
                <a:lnTo>
                  <a:pt x="11472" y="0"/>
                </a:lnTo>
                <a:lnTo>
                  <a:pt x="11962" y="3127"/>
                </a:lnTo>
                <a:lnTo>
                  <a:pt x="12886" y="9220"/>
                </a:lnTo>
                <a:lnTo>
                  <a:pt x="16667" y="23407"/>
                </a:lnTo>
                <a:lnTo>
                  <a:pt x="16421" y="66579"/>
                </a:lnTo>
                <a:lnTo>
                  <a:pt x="13560" y="108057"/>
                </a:lnTo>
                <a:lnTo>
                  <a:pt x="10832" y="151626"/>
                </a:lnTo>
                <a:lnTo>
                  <a:pt x="5553" y="192052"/>
                </a:lnTo>
                <a:lnTo>
                  <a:pt x="173" y="236281"/>
                </a:lnTo>
                <a:lnTo>
                  <a:pt x="0" y="239690"/>
                </a:lnTo>
                <a:lnTo>
                  <a:pt x="591" y="239845"/>
                </a:lnTo>
                <a:lnTo>
                  <a:pt x="11895" y="212650"/>
                </a:lnTo>
                <a:lnTo>
                  <a:pt x="20058" y="173759"/>
                </a:lnTo>
                <a:lnTo>
                  <a:pt x="26946" y="126487"/>
                </a:lnTo>
                <a:lnTo>
                  <a:pt x="33454" y="80103"/>
                </a:lnTo>
                <a:lnTo>
                  <a:pt x="37188" y="33562"/>
                </a:lnTo>
                <a:lnTo>
                  <a:pt x="37643" y="26093"/>
                </a:lnTo>
                <a:lnTo>
                  <a:pt x="37745" y="69883"/>
                </a:lnTo>
                <a:lnTo>
                  <a:pt x="37752" y="117269"/>
                </a:lnTo>
                <a:lnTo>
                  <a:pt x="34384" y="164782"/>
                </a:lnTo>
                <a:lnTo>
                  <a:pt x="35657" y="203399"/>
                </a:lnTo>
                <a:lnTo>
                  <a:pt x="34334" y="239367"/>
                </a:lnTo>
                <a:lnTo>
                  <a:pt x="37755" y="2465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1" name="SMARTInkShape-Group619"/>
          <p:cNvGrpSpPr/>
          <p:nvPr/>
        </p:nvGrpSpPr>
        <p:grpSpPr>
          <a:xfrm>
            <a:off x="9069594" y="4052440"/>
            <a:ext cx="220457" cy="417961"/>
            <a:chOff x="9069594" y="4052440"/>
            <a:chExt cx="220457" cy="417961"/>
          </a:xfrm>
        </p:grpSpPr>
        <p:sp>
          <p:nvSpPr>
            <p:cNvPr id="1398" name="SMARTInkShape-3513"/>
            <p:cNvSpPr/>
            <p:nvPr>
              <p:custDataLst>
                <p:tags r:id="rId82"/>
              </p:custDataLst>
            </p:nvPr>
          </p:nvSpPr>
          <p:spPr>
            <a:xfrm>
              <a:off x="9144078" y="4052440"/>
              <a:ext cx="126923" cy="77725"/>
            </a:xfrm>
            <a:custGeom>
              <a:avLst/>
              <a:gdLst/>
              <a:ahLst/>
              <a:cxnLst/>
              <a:rect l="0" t="0" r="0" b="0"/>
              <a:pathLst>
                <a:path w="126923" h="77725">
                  <a:moveTo>
                    <a:pt x="6272" y="24260"/>
                  </a:moveTo>
                  <a:lnTo>
                    <a:pt x="6272" y="24260"/>
                  </a:lnTo>
                  <a:lnTo>
                    <a:pt x="6272" y="18793"/>
                  </a:lnTo>
                  <a:lnTo>
                    <a:pt x="6272" y="21542"/>
                  </a:lnTo>
                  <a:lnTo>
                    <a:pt x="180" y="68970"/>
                  </a:lnTo>
                  <a:lnTo>
                    <a:pt x="0" y="77724"/>
                  </a:lnTo>
                  <a:lnTo>
                    <a:pt x="681" y="77541"/>
                  </a:lnTo>
                  <a:lnTo>
                    <a:pt x="33513" y="36695"/>
                  </a:lnTo>
                  <a:lnTo>
                    <a:pt x="62531" y="6412"/>
                  </a:lnTo>
                  <a:lnTo>
                    <a:pt x="68473" y="2483"/>
                  </a:lnTo>
                  <a:lnTo>
                    <a:pt x="73844" y="570"/>
                  </a:lnTo>
                  <a:lnTo>
                    <a:pt x="78837" y="0"/>
                  </a:lnTo>
                  <a:lnTo>
                    <a:pt x="88147" y="3130"/>
                  </a:lnTo>
                  <a:lnTo>
                    <a:pt x="92605" y="5939"/>
                  </a:lnTo>
                  <a:lnTo>
                    <a:pt x="118416" y="51887"/>
                  </a:lnTo>
                  <a:lnTo>
                    <a:pt x="126922" y="68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3514"/>
            <p:cNvSpPr/>
            <p:nvPr>
              <p:custDataLst>
                <p:tags r:id="rId83"/>
              </p:custDataLst>
            </p:nvPr>
          </p:nvSpPr>
          <p:spPr>
            <a:xfrm>
              <a:off x="9277350" y="43878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233" y="15580"/>
                  </a:lnTo>
                  <a:lnTo>
                    <a:pt x="5696" y="573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3515"/>
            <p:cNvSpPr/>
            <p:nvPr>
              <p:custDataLst>
                <p:tags r:id="rId84"/>
              </p:custDataLst>
            </p:nvPr>
          </p:nvSpPr>
          <p:spPr>
            <a:xfrm>
              <a:off x="9069594" y="4212344"/>
              <a:ext cx="169394" cy="204211"/>
            </a:xfrm>
            <a:custGeom>
              <a:avLst/>
              <a:gdLst/>
              <a:ahLst/>
              <a:cxnLst/>
              <a:rect l="0" t="0" r="0" b="0"/>
              <a:pathLst>
                <a:path w="169394" h="204211">
                  <a:moveTo>
                    <a:pt x="163306" y="35806"/>
                  </a:moveTo>
                  <a:lnTo>
                    <a:pt x="163306" y="35806"/>
                  </a:lnTo>
                  <a:lnTo>
                    <a:pt x="168332" y="23873"/>
                  </a:lnTo>
                  <a:lnTo>
                    <a:pt x="169393" y="11420"/>
                  </a:lnTo>
                  <a:lnTo>
                    <a:pt x="168071" y="8260"/>
                  </a:lnTo>
                  <a:lnTo>
                    <a:pt x="162837" y="2867"/>
                  </a:lnTo>
                  <a:lnTo>
                    <a:pt x="152042" y="0"/>
                  </a:lnTo>
                  <a:lnTo>
                    <a:pt x="137134" y="136"/>
                  </a:lnTo>
                  <a:lnTo>
                    <a:pt x="108906" y="9558"/>
                  </a:lnTo>
                  <a:lnTo>
                    <a:pt x="79611" y="29596"/>
                  </a:lnTo>
                  <a:lnTo>
                    <a:pt x="51915" y="61652"/>
                  </a:lnTo>
                  <a:lnTo>
                    <a:pt x="43950" y="76221"/>
                  </a:lnTo>
                  <a:lnTo>
                    <a:pt x="42761" y="85048"/>
                  </a:lnTo>
                  <a:lnTo>
                    <a:pt x="46466" y="93204"/>
                  </a:lnTo>
                  <a:lnTo>
                    <a:pt x="49428" y="97355"/>
                  </a:lnTo>
                  <a:lnTo>
                    <a:pt x="54227" y="100122"/>
                  </a:lnTo>
                  <a:lnTo>
                    <a:pt x="67083" y="103196"/>
                  </a:lnTo>
                  <a:lnTo>
                    <a:pt x="95957" y="99973"/>
                  </a:lnTo>
                  <a:lnTo>
                    <a:pt x="95124" y="101162"/>
                  </a:lnTo>
                  <a:lnTo>
                    <a:pt x="88552" y="106246"/>
                  </a:lnTo>
                  <a:lnTo>
                    <a:pt x="49126" y="123799"/>
                  </a:lnTo>
                  <a:lnTo>
                    <a:pt x="7005" y="162727"/>
                  </a:lnTo>
                  <a:lnTo>
                    <a:pt x="1955" y="169103"/>
                  </a:lnTo>
                  <a:lnTo>
                    <a:pt x="0" y="174765"/>
                  </a:lnTo>
                  <a:lnTo>
                    <a:pt x="107" y="179951"/>
                  </a:lnTo>
                  <a:lnTo>
                    <a:pt x="1590" y="184819"/>
                  </a:lnTo>
                  <a:lnTo>
                    <a:pt x="8882" y="193991"/>
                  </a:lnTo>
                  <a:lnTo>
                    <a:pt x="13790" y="198412"/>
                  </a:lnTo>
                  <a:lnTo>
                    <a:pt x="28651" y="203326"/>
                  </a:lnTo>
                  <a:lnTo>
                    <a:pt x="60612" y="204210"/>
                  </a:lnTo>
                  <a:lnTo>
                    <a:pt x="97601" y="201885"/>
                  </a:lnTo>
                  <a:lnTo>
                    <a:pt x="130903" y="197433"/>
                  </a:lnTo>
                  <a:lnTo>
                    <a:pt x="163306" y="188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6" name="SMARTInkShape-Group620"/>
          <p:cNvGrpSpPr/>
          <p:nvPr/>
        </p:nvGrpSpPr>
        <p:grpSpPr>
          <a:xfrm>
            <a:off x="8015860" y="4854709"/>
            <a:ext cx="638929" cy="359762"/>
            <a:chOff x="8015860" y="4854709"/>
            <a:chExt cx="638929" cy="359762"/>
          </a:xfrm>
        </p:grpSpPr>
        <p:sp>
          <p:nvSpPr>
            <p:cNvPr id="1402" name="SMARTInkShape-3516"/>
            <p:cNvSpPr/>
            <p:nvPr>
              <p:custDataLst>
                <p:tags r:id="rId78"/>
              </p:custDataLst>
            </p:nvPr>
          </p:nvSpPr>
          <p:spPr>
            <a:xfrm>
              <a:off x="8015860" y="4854709"/>
              <a:ext cx="118491" cy="57389"/>
            </a:xfrm>
            <a:custGeom>
              <a:avLst/>
              <a:gdLst/>
              <a:ahLst/>
              <a:cxnLst/>
              <a:rect l="0" t="0" r="0" b="0"/>
              <a:pathLst>
                <a:path w="118491" h="57389">
                  <a:moveTo>
                    <a:pt x="29590" y="9391"/>
                  </a:moveTo>
                  <a:lnTo>
                    <a:pt x="29590" y="9391"/>
                  </a:lnTo>
                  <a:lnTo>
                    <a:pt x="29590" y="3924"/>
                  </a:lnTo>
                  <a:lnTo>
                    <a:pt x="29590" y="6673"/>
                  </a:lnTo>
                  <a:lnTo>
                    <a:pt x="8885" y="45998"/>
                  </a:lnTo>
                  <a:lnTo>
                    <a:pt x="21" y="57388"/>
                  </a:lnTo>
                  <a:lnTo>
                    <a:pt x="0" y="56206"/>
                  </a:lnTo>
                  <a:lnTo>
                    <a:pt x="1858" y="49247"/>
                  </a:lnTo>
                  <a:lnTo>
                    <a:pt x="24606" y="16460"/>
                  </a:lnTo>
                  <a:lnTo>
                    <a:pt x="30500" y="9870"/>
                  </a:lnTo>
                  <a:lnTo>
                    <a:pt x="44576" y="2548"/>
                  </a:lnTo>
                  <a:lnTo>
                    <a:pt x="58829" y="0"/>
                  </a:lnTo>
                  <a:lnTo>
                    <a:pt x="69865" y="1219"/>
                  </a:lnTo>
                  <a:lnTo>
                    <a:pt x="87385" y="12614"/>
                  </a:lnTo>
                  <a:lnTo>
                    <a:pt x="118490" y="41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3517"/>
            <p:cNvSpPr/>
            <p:nvPr>
              <p:custDataLst>
                <p:tags r:id="rId79"/>
              </p:custDataLst>
            </p:nvPr>
          </p:nvSpPr>
          <p:spPr>
            <a:xfrm>
              <a:off x="8148193" y="5143577"/>
              <a:ext cx="94108" cy="70894"/>
            </a:xfrm>
            <a:custGeom>
              <a:avLst/>
              <a:gdLst/>
              <a:ahLst/>
              <a:cxnLst/>
              <a:rect l="0" t="0" r="0" b="0"/>
              <a:pathLst>
                <a:path w="94108" h="70894">
                  <a:moveTo>
                    <a:pt x="11557" y="6273"/>
                  </a:moveTo>
                  <a:lnTo>
                    <a:pt x="11557" y="6273"/>
                  </a:lnTo>
                  <a:lnTo>
                    <a:pt x="8186" y="2902"/>
                  </a:lnTo>
                  <a:lnTo>
                    <a:pt x="4649" y="1247"/>
                  </a:lnTo>
                  <a:lnTo>
                    <a:pt x="0" y="185"/>
                  </a:lnTo>
                  <a:lnTo>
                    <a:pt x="5937" y="0"/>
                  </a:lnTo>
                  <a:lnTo>
                    <a:pt x="28740" y="5397"/>
                  </a:lnTo>
                  <a:lnTo>
                    <a:pt x="31478" y="7805"/>
                  </a:lnTo>
                  <a:lnTo>
                    <a:pt x="34521" y="16125"/>
                  </a:lnTo>
                  <a:lnTo>
                    <a:pt x="32112" y="26880"/>
                  </a:lnTo>
                  <a:lnTo>
                    <a:pt x="8314" y="68589"/>
                  </a:lnTo>
                  <a:lnTo>
                    <a:pt x="7984" y="70395"/>
                  </a:lnTo>
                  <a:lnTo>
                    <a:pt x="8470" y="70893"/>
                  </a:lnTo>
                  <a:lnTo>
                    <a:pt x="31428" y="59076"/>
                  </a:lnTo>
                  <a:lnTo>
                    <a:pt x="74582" y="27729"/>
                  </a:lnTo>
                  <a:lnTo>
                    <a:pt x="94107" y="12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3518"/>
            <p:cNvSpPr/>
            <p:nvPr>
              <p:custDataLst>
                <p:tags r:id="rId80"/>
              </p:custDataLst>
            </p:nvPr>
          </p:nvSpPr>
          <p:spPr>
            <a:xfrm>
              <a:off x="8402541" y="4915783"/>
              <a:ext cx="252248" cy="134505"/>
            </a:xfrm>
            <a:custGeom>
              <a:avLst/>
              <a:gdLst/>
              <a:ahLst/>
              <a:cxnLst/>
              <a:rect l="0" t="0" r="0" b="0"/>
              <a:pathLst>
                <a:path w="252248" h="134505">
                  <a:moveTo>
                    <a:pt x="246159" y="5467"/>
                  </a:moveTo>
                  <a:lnTo>
                    <a:pt x="246159" y="5467"/>
                  </a:lnTo>
                  <a:lnTo>
                    <a:pt x="249529" y="5467"/>
                  </a:lnTo>
                  <a:lnTo>
                    <a:pt x="250522" y="4761"/>
                  </a:lnTo>
                  <a:lnTo>
                    <a:pt x="251184" y="3585"/>
                  </a:lnTo>
                  <a:lnTo>
                    <a:pt x="252247" y="0"/>
                  </a:lnTo>
                  <a:lnTo>
                    <a:pt x="219229" y="11403"/>
                  </a:lnTo>
                  <a:lnTo>
                    <a:pt x="173191" y="36388"/>
                  </a:lnTo>
                  <a:lnTo>
                    <a:pt x="134941" y="58721"/>
                  </a:lnTo>
                  <a:lnTo>
                    <a:pt x="95834" y="81346"/>
                  </a:lnTo>
                  <a:lnTo>
                    <a:pt x="59639" y="100810"/>
                  </a:lnTo>
                  <a:lnTo>
                    <a:pt x="12806" y="129114"/>
                  </a:lnTo>
                  <a:lnTo>
                    <a:pt x="1805" y="134504"/>
                  </a:lnTo>
                  <a:lnTo>
                    <a:pt x="0" y="133825"/>
                  </a:lnTo>
                  <a:lnTo>
                    <a:pt x="210" y="131256"/>
                  </a:lnTo>
                  <a:lnTo>
                    <a:pt x="4859" y="119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3519"/>
            <p:cNvSpPr/>
            <p:nvPr>
              <p:custDataLst>
                <p:tags r:id="rId81"/>
              </p:custDataLst>
            </p:nvPr>
          </p:nvSpPr>
          <p:spPr>
            <a:xfrm>
              <a:off x="8422898" y="4905011"/>
              <a:ext cx="86103" cy="158653"/>
            </a:xfrm>
            <a:custGeom>
              <a:avLst/>
              <a:gdLst/>
              <a:ahLst/>
              <a:cxnLst/>
              <a:rect l="0" t="0" r="0" b="0"/>
              <a:pathLst>
                <a:path w="86103" h="158653">
                  <a:moveTo>
                    <a:pt x="73402" y="35289"/>
                  </a:moveTo>
                  <a:lnTo>
                    <a:pt x="73402" y="35289"/>
                  </a:lnTo>
                  <a:lnTo>
                    <a:pt x="83453" y="11422"/>
                  </a:lnTo>
                  <a:lnTo>
                    <a:pt x="84336" y="6678"/>
                  </a:lnTo>
                  <a:lnTo>
                    <a:pt x="83514" y="3515"/>
                  </a:lnTo>
                  <a:lnTo>
                    <a:pt x="81554" y="1407"/>
                  </a:lnTo>
                  <a:lnTo>
                    <a:pt x="78837" y="0"/>
                  </a:lnTo>
                  <a:lnTo>
                    <a:pt x="61528" y="1393"/>
                  </a:lnTo>
                  <a:lnTo>
                    <a:pt x="46487" y="11993"/>
                  </a:lnTo>
                  <a:lnTo>
                    <a:pt x="31101" y="29874"/>
                  </a:lnTo>
                  <a:lnTo>
                    <a:pt x="11950" y="67708"/>
                  </a:lnTo>
                  <a:lnTo>
                    <a:pt x="1885" y="108786"/>
                  </a:lnTo>
                  <a:lnTo>
                    <a:pt x="0" y="141811"/>
                  </a:lnTo>
                  <a:lnTo>
                    <a:pt x="4560" y="155775"/>
                  </a:lnTo>
                  <a:lnTo>
                    <a:pt x="10574" y="158652"/>
                  </a:lnTo>
                  <a:lnTo>
                    <a:pt x="28545" y="158086"/>
                  </a:lnTo>
                  <a:lnTo>
                    <a:pt x="86102" y="143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7" name="SMARTInkShape-3520"/>
          <p:cNvSpPr/>
          <p:nvPr>
            <p:custDataLst>
              <p:tags r:id="rId5"/>
            </p:custDataLst>
          </p:nvPr>
        </p:nvSpPr>
        <p:spPr>
          <a:xfrm>
            <a:off x="8007062" y="5018060"/>
            <a:ext cx="101889" cy="201227"/>
          </a:xfrm>
          <a:custGeom>
            <a:avLst/>
            <a:gdLst/>
            <a:ahLst/>
            <a:cxnLst/>
            <a:rect l="0" t="0" r="0" b="0"/>
            <a:pathLst>
              <a:path w="101889" h="201227">
                <a:moveTo>
                  <a:pt x="57438" y="30190"/>
                </a:moveTo>
                <a:lnTo>
                  <a:pt x="57438" y="30190"/>
                </a:lnTo>
                <a:lnTo>
                  <a:pt x="77689" y="9233"/>
                </a:lnTo>
                <a:lnTo>
                  <a:pt x="80549" y="3707"/>
                </a:lnTo>
                <a:lnTo>
                  <a:pt x="80607" y="1951"/>
                </a:lnTo>
                <a:lnTo>
                  <a:pt x="79940" y="781"/>
                </a:lnTo>
                <a:lnTo>
                  <a:pt x="78789" y="0"/>
                </a:lnTo>
                <a:lnTo>
                  <a:pt x="63686" y="5644"/>
                </a:lnTo>
                <a:lnTo>
                  <a:pt x="44707" y="22995"/>
                </a:lnTo>
                <a:lnTo>
                  <a:pt x="14865" y="65531"/>
                </a:lnTo>
                <a:lnTo>
                  <a:pt x="7472" y="79058"/>
                </a:lnTo>
                <a:lnTo>
                  <a:pt x="6539" y="89774"/>
                </a:lnTo>
                <a:lnTo>
                  <a:pt x="8475" y="97358"/>
                </a:lnTo>
                <a:lnTo>
                  <a:pt x="9979" y="100369"/>
                </a:lnTo>
                <a:lnTo>
                  <a:pt x="17295" y="105595"/>
                </a:lnTo>
                <a:lnTo>
                  <a:pt x="32495" y="111328"/>
                </a:lnTo>
                <a:lnTo>
                  <a:pt x="34460" y="113211"/>
                </a:lnTo>
                <a:lnTo>
                  <a:pt x="36642" y="119064"/>
                </a:lnTo>
                <a:lnTo>
                  <a:pt x="35812" y="122600"/>
                </a:lnTo>
                <a:lnTo>
                  <a:pt x="27198" y="135025"/>
                </a:lnTo>
                <a:lnTo>
                  <a:pt x="3021" y="163966"/>
                </a:lnTo>
                <a:lnTo>
                  <a:pt x="700" y="169468"/>
                </a:lnTo>
                <a:lnTo>
                  <a:pt x="0" y="179345"/>
                </a:lnTo>
                <a:lnTo>
                  <a:pt x="2042" y="186556"/>
                </a:lnTo>
                <a:lnTo>
                  <a:pt x="9100" y="196936"/>
                </a:lnTo>
                <a:lnTo>
                  <a:pt x="16904" y="199549"/>
                </a:lnTo>
                <a:lnTo>
                  <a:pt x="39162" y="201226"/>
                </a:lnTo>
                <a:lnTo>
                  <a:pt x="69011" y="191420"/>
                </a:lnTo>
                <a:lnTo>
                  <a:pt x="101888" y="1762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2" name="SMARTInkShape-Group622"/>
          <p:cNvGrpSpPr/>
          <p:nvPr/>
        </p:nvGrpSpPr>
        <p:grpSpPr>
          <a:xfrm>
            <a:off x="3380700" y="1606821"/>
            <a:ext cx="4784518" cy="2819130"/>
            <a:chOff x="3380700" y="1606821"/>
            <a:chExt cx="4784518" cy="2819130"/>
          </a:xfrm>
        </p:grpSpPr>
        <p:sp>
          <p:nvSpPr>
            <p:cNvPr id="1408" name="SMARTInkShape-3521"/>
            <p:cNvSpPr/>
            <p:nvPr>
              <p:custDataLst>
                <p:tags r:id="rId74"/>
              </p:custDataLst>
            </p:nvPr>
          </p:nvSpPr>
          <p:spPr>
            <a:xfrm>
              <a:off x="5346700" y="2206508"/>
              <a:ext cx="2805194" cy="2219443"/>
            </a:xfrm>
            <a:custGeom>
              <a:avLst/>
              <a:gdLst/>
              <a:ahLst/>
              <a:cxnLst/>
              <a:rect l="0" t="0" r="0" b="0"/>
              <a:pathLst>
                <a:path w="2805194" h="2219443">
                  <a:moveTo>
                    <a:pt x="0" y="15992"/>
                  </a:moveTo>
                  <a:lnTo>
                    <a:pt x="0" y="15992"/>
                  </a:lnTo>
                  <a:lnTo>
                    <a:pt x="6742" y="5879"/>
                  </a:lnTo>
                  <a:lnTo>
                    <a:pt x="23221" y="914"/>
                  </a:lnTo>
                  <a:lnTo>
                    <a:pt x="62149" y="0"/>
                  </a:lnTo>
                  <a:lnTo>
                    <a:pt x="93943" y="3240"/>
                  </a:lnTo>
                  <a:lnTo>
                    <a:pt x="129242" y="9384"/>
                  </a:lnTo>
                  <a:lnTo>
                    <a:pt x="167979" y="16818"/>
                  </a:lnTo>
                  <a:lnTo>
                    <a:pt x="208712" y="25531"/>
                  </a:lnTo>
                  <a:lnTo>
                    <a:pt x="250335" y="36459"/>
                  </a:lnTo>
                  <a:lnTo>
                    <a:pt x="290470" y="50253"/>
                  </a:lnTo>
                  <a:lnTo>
                    <a:pt x="328769" y="66497"/>
                  </a:lnTo>
                  <a:lnTo>
                    <a:pt x="364607" y="85476"/>
                  </a:lnTo>
                  <a:lnTo>
                    <a:pt x="397468" y="107551"/>
                  </a:lnTo>
                  <a:lnTo>
                    <a:pt x="429242" y="132885"/>
                  </a:lnTo>
                  <a:lnTo>
                    <a:pt x="462178" y="162959"/>
                  </a:lnTo>
                  <a:lnTo>
                    <a:pt x="491866" y="198903"/>
                  </a:lnTo>
                  <a:lnTo>
                    <a:pt x="517763" y="239103"/>
                  </a:lnTo>
                  <a:lnTo>
                    <a:pt x="538681" y="282839"/>
                  </a:lnTo>
                  <a:lnTo>
                    <a:pt x="557384" y="330030"/>
                  </a:lnTo>
                  <a:lnTo>
                    <a:pt x="566323" y="354467"/>
                  </a:lnTo>
                  <a:lnTo>
                    <a:pt x="574398" y="379931"/>
                  </a:lnTo>
                  <a:lnTo>
                    <a:pt x="581899" y="406079"/>
                  </a:lnTo>
                  <a:lnTo>
                    <a:pt x="589016" y="432683"/>
                  </a:lnTo>
                  <a:lnTo>
                    <a:pt x="593761" y="459592"/>
                  </a:lnTo>
                  <a:lnTo>
                    <a:pt x="596923" y="486703"/>
                  </a:lnTo>
                  <a:lnTo>
                    <a:pt x="599032" y="513949"/>
                  </a:lnTo>
                  <a:lnTo>
                    <a:pt x="600438" y="542697"/>
                  </a:lnTo>
                  <a:lnTo>
                    <a:pt x="601376" y="572445"/>
                  </a:lnTo>
                  <a:lnTo>
                    <a:pt x="602000" y="602861"/>
                  </a:lnTo>
                  <a:lnTo>
                    <a:pt x="602416" y="633721"/>
                  </a:lnTo>
                  <a:lnTo>
                    <a:pt x="602694" y="664878"/>
                  </a:lnTo>
                  <a:lnTo>
                    <a:pt x="602879" y="696232"/>
                  </a:lnTo>
                  <a:lnTo>
                    <a:pt x="600887" y="727014"/>
                  </a:lnTo>
                  <a:lnTo>
                    <a:pt x="597441" y="757412"/>
                  </a:lnTo>
                  <a:lnTo>
                    <a:pt x="593029" y="787555"/>
                  </a:lnTo>
                  <a:lnTo>
                    <a:pt x="588675" y="818940"/>
                  </a:lnTo>
                  <a:lnTo>
                    <a:pt x="584360" y="851151"/>
                  </a:lnTo>
                  <a:lnTo>
                    <a:pt x="580074" y="883915"/>
                  </a:lnTo>
                  <a:lnTo>
                    <a:pt x="577216" y="916341"/>
                  </a:lnTo>
                  <a:lnTo>
                    <a:pt x="575309" y="948541"/>
                  </a:lnTo>
                  <a:lnTo>
                    <a:pt x="574041" y="980591"/>
                  </a:lnTo>
                  <a:lnTo>
                    <a:pt x="572488" y="1011836"/>
                  </a:lnTo>
                  <a:lnTo>
                    <a:pt x="570748" y="1042544"/>
                  </a:lnTo>
                  <a:lnTo>
                    <a:pt x="568882" y="1072893"/>
                  </a:lnTo>
                  <a:lnTo>
                    <a:pt x="567637" y="1103004"/>
                  </a:lnTo>
                  <a:lnTo>
                    <a:pt x="566808" y="1132955"/>
                  </a:lnTo>
                  <a:lnTo>
                    <a:pt x="566255" y="1162801"/>
                  </a:lnTo>
                  <a:lnTo>
                    <a:pt x="565181" y="1191870"/>
                  </a:lnTo>
                  <a:lnTo>
                    <a:pt x="563759" y="1220422"/>
                  </a:lnTo>
                  <a:lnTo>
                    <a:pt x="562107" y="1248628"/>
                  </a:lnTo>
                  <a:lnTo>
                    <a:pt x="560299" y="1275194"/>
                  </a:lnTo>
                  <a:lnTo>
                    <a:pt x="558389" y="1300666"/>
                  </a:lnTo>
                  <a:lnTo>
                    <a:pt x="556408" y="1325408"/>
                  </a:lnTo>
                  <a:lnTo>
                    <a:pt x="555089" y="1349664"/>
                  </a:lnTo>
                  <a:lnTo>
                    <a:pt x="554210" y="1373596"/>
                  </a:lnTo>
                  <a:lnTo>
                    <a:pt x="553938" y="1418766"/>
                  </a:lnTo>
                  <a:lnTo>
                    <a:pt x="556168" y="1457656"/>
                  </a:lnTo>
                  <a:lnTo>
                    <a:pt x="561394" y="1493756"/>
                  </a:lnTo>
                  <a:lnTo>
                    <a:pt x="570535" y="1526497"/>
                  </a:lnTo>
                  <a:lnTo>
                    <a:pt x="596222" y="1564765"/>
                  </a:lnTo>
                  <a:lnTo>
                    <a:pt x="631036" y="1597034"/>
                  </a:lnTo>
                  <a:lnTo>
                    <a:pt x="674434" y="1619923"/>
                  </a:lnTo>
                  <a:lnTo>
                    <a:pt x="711322" y="1631021"/>
                  </a:lnTo>
                  <a:lnTo>
                    <a:pt x="753117" y="1640656"/>
                  </a:lnTo>
                  <a:lnTo>
                    <a:pt x="798269" y="1648937"/>
                  </a:lnTo>
                  <a:lnTo>
                    <a:pt x="822162" y="1652133"/>
                  </a:lnTo>
                  <a:lnTo>
                    <a:pt x="846558" y="1654969"/>
                  </a:lnTo>
                  <a:lnTo>
                    <a:pt x="873406" y="1657565"/>
                  </a:lnTo>
                  <a:lnTo>
                    <a:pt x="901888" y="1660003"/>
                  </a:lnTo>
                  <a:lnTo>
                    <a:pt x="931459" y="1662332"/>
                  </a:lnTo>
                  <a:lnTo>
                    <a:pt x="961756" y="1663884"/>
                  </a:lnTo>
                  <a:lnTo>
                    <a:pt x="992537" y="1664921"/>
                  </a:lnTo>
                  <a:lnTo>
                    <a:pt x="1023641" y="1665611"/>
                  </a:lnTo>
                  <a:lnTo>
                    <a:pt x="1054960" y="1666777"/>
                  </a:lnTo>
                  <a:lnTo>
                    <a:pt x="1086424" y="1668260"/>
                  </a:lnTo>
                  <a:lnTo>
                    <a:pt x="1117983" y="1669954"/>
                  </a:lnTo>
                  <a:lnTo>
                    <a:pt x="1150310" y="1671083"/>
                  </a:lnTo>
                  <a:lnTo>
                    <a:pt x="1183151" y="1671836"/>
                  </a:lnTo>
                  <a:lnTo>
                    <a:pt x="1216334" y="1672338"/>
                  </a:lnTo>
                  <a:lnTo>
                    <a:pt x="1249038" y="1672673"/>
                  </a:lnTo>
                  <a:lnTo>
                    <a:pt x="1281426" y="1672896"/>
                  </a:lnTo>
                  <a:lnTo>
                    <a:pt x="1313600" y="1673044"/>
                  </a:lnTo>
                  <a:lnTo>
                    <a:pt x="1344929" y="1673144"/>
                  </a:lnTo>
                  <a:lnTo>
                    <a:pt x="1375691" y="1673210"/>
                  </a:lnTo>
                  <a:lnTo>
                    <a:pt x="1406077" y="1673254"/>
                  </a:lnTo>
                  <a:lnTo>
                    <a:pt x="1438329" y="1672577"/>
                  </a:lnTo>
                  <a:lnTo>
                    <a:pt x="1471825" y="1671422"/>
                  </a:lnTo>
                  <a:lnTo>
                    <a:pt x="1506150" y="1669945"/>
                  </a:lnTo>
                  <a:lnTo>
                    <a:pt x="1540323" y="1668960"/>
                  </a:lnTo>
                  <a:lnTo>
                    <a:pt x="1574392" y="1668304"/>
                  </a:lnTo>
                  <a:lnTo>
                    <a:pt x="1608395" y="1667867"/>
                  </a:lnTo>
                  <a:lnTo>
                    <a:pt x="1643763" y="1667575"/>
                  </a:lnTo>
                  <a:lnTo>
                    <a:pt x="1680042" y="1667381"/>
                  </a:lnTo>
                  <a:lnTo>
                    <a:pt x="1716928" y="1667251"/>
                  </a:lnTo>
                  <a:lnTo>
                    <a:pt x="1754219" y="1667165"/>
                  </a:lnTo>
                  <a:lnTo>
                    <a:pt x="1791777" y="1667107"/>
                  </a:lnTo>
                  <a:lnTo>
                    <a:pt x="1829519" y="1667069"/>
                  </a:lnTo>
                  <a:lnTo>
                    <a:pt x="1865968" y="1667043"/>
                  </a:lnTo>
                  <a:lnTo>
                    <a:pt x="1901557" y="1667026"/>
                  </a:lnTo>
                  <a:lnTo>
                    <a:pt x="1936571" y="1667015"/>
                  </a:lnTo>
                  <a:lnTo>
                    <a:pt x="1971908" y="1667007"/>
                  </a:lnTo>
                  <a:lnTo>
                    <a:pt x="2007460" y="1667002"/>
                  </a:lnTo>
                  <a:lnTo>
                    <a:pt x="2043157" y="1666999"/>
                  </a:lnTo>
                  <a:lnTo>
                    <a:pt x="2078244" y="1666290"/>
                  </a:lnTo>
                  <a:lnTo>
                    <a:pt x="2112923" y="1665113"/>
                  </a:lnTo>
                  <a:lnTo>
                    <a:pt x="2147332" y="1663623"/>
                  </a:lnTo>
                  <a:lnTo>
                    <a:pt x="2180149" y="1663334"/>
                  </a:lnTo>
                  <a:lnTo>
                    <a:pt x="2211905" y="1663848"/>
                  </a:lnTo>
                  <a:lnTo>
                    <a:pt x="2242953" y="1664896"/>
                  </a:lnTo>
                  <a:lnTo>
                    <a:pt x="2272119" y="1665594"/>
                  </a:lnTo>
                  <a:lnTo>
                    <a:pt x="2300029" y="1666060"/>
                  </a:lnTo>
                  <a:lnTo>
                    <a:pt x="2327103" y="1666371"/>
                  </a:lnTo>
                  <a:lnTo>
                    <a:pt x="2353619" y="1666578"/>
                  </a:lnTo>
                  <a:lnTo>
                    <a:pt x="2379762" y="1666716"/>
                  </a:lnTo>
                  <a:lnTo>
                    <a:pt x="2405656" y="1666808"/>
                  </a:lnTo>
                  <a:lnTo>
                    <a:pt x="2449482" y="1668792"/>
                  </a:lnTo>
                  <a:lnTo>
                    <a:pt x="2487775" y="1672025"/>
                  </a:lnTo>
                  <a:lnTo>
                    <a:pt x="2523610" y="1675814"/>
                  </a:lnTo>
                  <a:lnTo>
                    <a:pt x="2568775" y="1681914"/>
                  </a:lnTo>
                  <a:lnTo>
                    <a:pt x="2611117" y="1689590"/>
                  </a:lnTo>
                  <a:lnTo>
                    <a:pt x="2653855" y="1696510"/>
                  </a:lnTo>
                  <a:lnTo>
                    <a:pt x="2689502" y="1704122"/>
                  </a:lnTo>
                  <a:lnTo>
                    <a:pt x="2703061" y="1715867"/>
                  </a:lnTo>
                  <a:lnTo>
                    <a:pt x="2714985" y="1728392"/>
                  </a:lnTo>
                  <a:lnTo>
                    <a:pt x="2732694" y="1775424"/>
                  </a:lnTo>
                  <a:lnTo>
                    <a:pt x="2750117" y="1815544"/>
                  </a:lnTo>
                  <a:lnTo>
                    <a:pt x="2766595" y="1855869"/>
                  </a:lnTo>
                  <a:lnTo>
                    <a:pt x="2782638" y="1903331"/>
                  </a:lnTo>
                  <a:lnTo>
                    <a:pt x="2790634" y="1935985"/>
                  </a:lnTo>
                  <a:lnTo>
                    <a:pt x="2794884" y="1972471"/>
                  </a:lnTo>
                  <a:lnTo>
                    <a:pt x="2802641" y="2019355"/>
                  </a:lnTo>
                  <a:lnTo>
                    <a:pt x="2805193" y="2066951"/>
                  </a:lnTo>
                  <a:lnTo>
                    <a:pt x="2801517" y="2109174"/>
                  </a:lnTo>
                  <a:lnTo>
                    <a:pt x="2798570" y="2155181"/>
                  </a:lnTo>
                  <a:lnTo>
                    <a:pt x="2794902" y="2177821"/>
                  </a:lnTo>
                  <a:lnTo>
                    <a:pt x="2796282" y="2185186"/>
                  </a:lnTo>
                  <a:lnTo>
                    <a:pt x="2799145" y="2193300"/>
                  </a:lnTo>
                  <a:lnTo>
                    <a:pt x="2800329" y="2215817"/>
                  </a:lnTo>
                  <a:lnTo>
                    <a:pt x="2799631" y="2217025"/>
                  </a:lnTo>
                  <a:lnTo>
                    <a:pt x="2798459" y="2217830"/>
                  </a:lnTo>
                  <a:lnTo>
                    <a:pt x="2794000" y="2219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3522"/>
            <p:cNvSpPr/>
            <p:nvPr>
              <p:custDataLst>
                <p:tags r:id="rId75"/>
              </p:custDataLst>
            </p:nvPr>
          </p:nvSpPr>
          <p:spPr>
            <a:xfrm>
              <a:off x="8032750" y="433705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1930" y="11933"/>
                  </a:lnTo>
                  <a:lnTo>
                    <a:pt x="50474" y="28251"/>
                  </a:lnTo>
                  <a:lnTo>
                    <a:pt x="60297" y="36310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3523"/>
            <p:cNvSpPr/>
            <p:nvPr>
              <p:custDataLst>
                <p:tags r:id="rId76"/>
              </p:custDataLst>
            </p:nvPr>
          </p:nvSpPr>
          <p:spPr>
            <a:xfrm>
              <a:off x="8058150" y="4309829"/>
              <a:ext cx="107068" cy="109772"/>
            </a:xfrm>
            <a:custGeom>
              <a:avLst/>
              <a:gdLst/>
              <a:ahLst/>
              <a:cxnLst/>
              <a:rect l="0" t="0" r="0" b="0"/>
              <a:pathLst>
                <a:path w="107068" h="109772">
                  <a:moveTo>
                    <a:pt x="101600" y="8171"/>
                  </a:moveTo>
                  <a:lnTo>
                    <a:pt x="101600" y="8171"/>
                  </a:lnTo>
                  <a:lnTo>
                    <a:pt x="105963" y="149"/>
                  </a:lnTo>
                  <a:lnTo>
                    <a:pt x="106626" y="0"/>
                  </a:lnTo>
                  <a:lnTo>
                    <a:pt x="107067" y="607"/>
                  </a:lnTo>
                  <a:lnTo>
                    <a:pt x="100947" y="11574"/>
                  </a:lnTo>
                  <a:lnTo>
                    <a:pt x="80460" y="33538"/>
                  </a:lnTo>
                  <a:lnTo>
                    <a:pt x="59430" y="49162"/>
                  </a:lnTo>
                  <a:lnTo>
                    <a:pt x="20962" y="90518"/>
                  </a:lnTo>
                  <a:lnTo>
                    <a:pt x="0" y="109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3524"/>
            <p:cNvSpPr/>
            <p:nvPr>
              <p:custDataLst>
                <p:tags r:id="rId77"/>
              </p:custDataLst>
            </p:nvPr>
          </p:nvSpPr>
          <p:spPr>
            <a:xfrm>
              <a:off x="3380700" y="1606821"/>
              <a:ext cx="2162599" cy="1014250"/>
            </a:xfrm>
            <a:custGeom>
              <a:avLst/>
              <a:gdLst/>
              <a:ahLst/>
              <a:cxnLst/>
              <a:rect l="0" t="0" r="0" b="0"/>
              <a:pathLst>
                <a:path w="2162599" h="1014250">
                  <a:moveTo>
                    <a:pt x="1908850" y="279129"/>
                  </a:moveTo>
                  <a:lnTo>
                    <a:pt x="1908850" y="279129"/>
                  </a:lnTo>
                  <a:lnTo>
                    <a:pt x="1908145" y="246513"/>
                  </a:lnTo>
                  <a:lnTo>
                    <a:pt x="1903075" y="232227"/>
                  </a:lnTo>
                  <a:lnTo>
                    <a:pt x="1875942" y="191294"/>
                  </a:lnTo>
                  <a:lnTo>
                    <a:pt x="1838456" y="149874"/>
                  </a:lnTo>
                  <a:lnTo>
                    <a:pt x="1797553" y="120482"/>
                  </a:lnTo>
                  <a:lnTo>
                    <a:pt x="1760397" y="97205"/>
                  </a:lnTo>
                  <a:lnTo>
                    <a:pt x="1714267" y="77294"/>
                  </a:lnTo>
                  <a:lnTo>
                    <a:pt x="1681493" y="66893"/>
                  </a:lnTo>
                  <a:lnTo>
                    <a:pt x="1644349" y="57567"/>
                  </a:lnTo>
                  <a:lnTo>
                    <a:pt x="1604322" y="48718"/>
                  </a:lnTo>
                  <a:lnTo>
                    <a:pt x="1563013" y="40081"/>
                  </a:lnTo>
                  <a:lnTo>
                    <a:pt x="1519254" y="33421"/>
                  </a:lnTo>
                  <a:lnTo>
                    <a:pt x="1473229" y="28109"/>
                  </a:lnTo>
                  <a:lnTo>
                    <a:pt x="1449103" y="25704"/>
                  </a:lnTo>
                  <a:lnTo>
                    <a:pt x="1424552" y="23396"/>
                  </a:lnTo>
                  <a:lnTo>
                    <a:pt x="1399718" y="21151"/>
                  </a:lnTo>
                  <a:lnTo>
                    <a:pt x="1374695" y="18950"/>
                  </a:lnTo>
                  <a:lnTo>
                    <a:pt x="1349547" y="16776"/>
                  </a:lnTo>
                  <a:lnTo>
                    <a:pt x="1302789" y="12480"/>
                  </a:lnTo>
                  <a:lnTo>
                    <a:pt x="1256373" y="8924"/>
                  </a:lnTo>
                  <a:lnTo>
                    <a:pt x="1231154" y="7975"/>
                  </a:lnTo>
                  <a:lnTo>
                    <a:pt x="1205169" y="7343"/>
                  </a:lnTo>
                  <a:lnTo>
                    <a:pt x="1180085" y="6922"/>
                  </a:lnTo>
                  <a:lnTo>
                    <a:pt x="1155601" y="6641"/>
                  </a:lnTo>
                  <a:lnTo>
                    <a:pt x="1131518" y="6454"/>
                  </a:lnTo>
                  <a:lnTo>
                    <a:pt x="1084061" y="4364"/>
                  </a:lnTo>
                  <a:lnTo>
                    <a:pt x="1037099" y="1789"/>
                  </a:lnTo>
                  <a:lnTo>
                    <a:pt x="990356" y="645"/>
                  </a:lnTo>
                  <a:lnTo>
                    <a:pt x="965616" y="339"/>
                  </a:lnTo>
                  <a:lnTo>
                    <a:pt x="939949" y="136"/>
                  </a:lnTo>
                  <a:lnTo>
                    <a:pt x="913666" y="0"/>
                  </a:lnTo>
                  <a:lnTo>
                    <a:pt x="889089" y="615"/>
                  </a:lnTo>
                  <a:lnTo>
                    <a:pt x="842965" y="3180"/>
                  </a:lnTo>
                  <a:lnTo>
                    <a:pt x="797066" y="6672"/>
                  </a:lnTo>
                  <a:lnTo>
                    <a:pt x="751501" y="9871"/>
                  </a:lnTo>
                  <a:lnTo>
                    <a:pt x="707732" y="11292"/>
                  </a:lnTo>
                  <a:lnTo>
                    <a:pt x="668523" y="13805"/>
                  </a:lnTo>
                  <a:lnTo>
                    <a:pt x="631577" y="16568"/>
                  </a:lnTo>
                  <a:lnTo>
                    <a:pt x="593990" y="17797"/>
                  </a:lnTo>
                  <a:lnTo>
                    <a:pt x="556118" y="20224"/>
                  </a:lnTo>
                  <a:lnTo>
                    <a:pt x="518119" y="23654"/>
                  </a:lnTo>
                  <a:lnTo>
                    <a:pt x="480064" y="27531"/>
                  </a:lnTo>
                  <a:lnTo>
                    <a:pt x="441984" y="35369"/>
                  </a:lnTo>
                  <a:lnTo>
                    <a:pt x="404598" y="45202"/>
                  </a:lnTo>
                  <a:lnTo>
                    <a:pt x="369168" y="54276"/>
                  </a:lnTo>
                  <a:lnTo>
                    <a:pt x="324229" y="70689"/>
                  </a:lnTo>
                  <a:lnTo>
                    <a:pt x="284103" y="85587"/>
                  </a:lnTo>
                  <a:lnTo>
                    <a:pt x="245403" y="102309"/>
                  </a:lnTo>
                  <a:lnTo>
                    <a:pt x="198764" y="132698"/>
                  </a:lnTo>
                  <a:lnTo>
                    <a:pt x="153280" y="171940"/>
                  </a:lnTo>
                  <a:lnTo>
                    <a:pt x="113330" y="213662"/>
                  </a:lnTo>
                  <a:lnTo>
                    <a:pt x="80901" y="255875"/>
                  </a:lnTo>
                  <a:lnTo>
                    <a:pt x="49931" y="300066"/>
                  </a:lnTo>
                  <a:lnTo>
                    <a:pt x="31615" y="338720"/>
                  </a:lnTo>
                  <a:lnTo>
                    <a:pt x="17252" y="381452"/>
                  </a:lnTo>
                  <a:lnTo>
                    <a:pt x="5939" y="425393"/>
                  </a:lnTo>
                  <a:lnTo>
                    <a:pt x="0" y="469692"/>
                  </a:lnTo>
                  <a:lnTo>
                    <a:pt x="2004" y="514098"/>
                  </a:lnTo>
                  <a:lnTo>
                    <a:pt x="11534" y="560416"/>
                  </a:lnTo>
                  <a:lnTo>
                    <a:pt x="25177" y="608007"/>
                  </a:lnTo>
                  <a:lnTo>
                    <a:pt x="44506" y="653387"/>
                  </a:lnTo>
                  <a:lnTo>
                    <a:pt x="62136" y="682533"/>
                  </a:lnTo>
                  <a:lnTo>
                    <a:pt x="100534" y="722741"/>
                  </a:lnTo>
                  <a:lnTo>
                    <a:pt x="148051" y="761466"/>
                  </a:lnTo>
                  <a:lnTo>
                    <a:pt x="183651" y="787012"/>
                  </a:lnTo>
                  <a:lnTo>
                    <a:pt x="222521" y="812477"/>
                  </a:lnTo>
                  <a:lnTo>
                    <a:pt x="263315" y="837906"/>
                  </a:lnTo>
                  <a:lnTo>
                    <a:pt x="304963" y="863319"/>
                  </a:lnTo>
                  <a:lnTo>
                    <a:pt x="350756" y="884961"/>
                  </a:lnTo>
                  <a:lnTo>
                    <a:pt x="374821" y="894684"/>
                  </a:lnTo>
                  <a:lnTo>
                    <a:pt x="399331" y="904693"/>
                  </a:lnTo>
                  <a:lnTo>
                    <a:pt x="424137" y="914894"/>
                  </a:lnTo>
                  <a:lnTo>
                    <a:pt x="449141" y="925222"/>
                  </a:lnTo>
                  <a:lnTo>
                    <a:pt x="474983" y="934225"/>
                  </a:lnTo>
                  <a:lnTo>
                    <a:pt x="501383" y="942343"/>
                  </a:lnTo>
                  <a:lnTo>
                    <a:pt x="528155" y="949871"/>
                  </a:lnTo>
                  <a:lnTo>
                    <a:pt x="555175" y="957007"/>
                  </a:lnTo>
                  <a:lnTo>
                    <a:pt x="582362" y="963881"/>
                  </a:lnTo>
                  <a:lnTo>
                    <a:pt x="609658" y="970580"/>
                  </a:lnTo>
                  <a:lnTo>
                    <a:pt x="637027" y="977163"/>
                  </a:lnTo>
                  <a:lnTo>
                    <a:pt x="664446" y="983669"/>
                  </a:lnTo>
                  <a:lnTo>
                    <a:pt x="691898" y="990122"/>
                  </a:lnTo>
                  <a:lnTo>
                    <a:pt x="720076" y="995130"/>
                  </a:lnTo>
                  <a:lnTo>
                    <a:pt x="748740" y="999174"/>
                  </a:lnTo>
                  <a:lnTo>
                    <a:pt x="777726" y="1002576"/>
                  </a:lnTo>
                  <a:lnTo>
                    <a:pt x="806929" y="1005549"/>
                  </a:lnTo>
                  <a:lnTo>
                    <a:pt x="836275" y="1008237"/>
                  </a:lnTo>
                  <a:lnTo>
                    <a:pt x="865716" y="1010734"/>
                  </a:lnTo>
                  <a:lnTo>
                    <a:pt x="896633" y="1012399"/>
                  </a:lnTo>
                  <a:lnTo>
                    <a:pt x="928533" y="1013509"/>
                  </a:lnTo>
                  <a:lnTo>
                    <a:pt x="961089" y="1014249"/>
                  </a:lnTo>
                  <a:lnTo>
                    <a:pt x="994787" y="1013331"/>
                  </a:lnTo>
                  <a:lnTo>
                    <a:pt x="1029247" y="1011308"/>
                  </a:lnTo>
                  <a:lnTo>
                    <a:pt x="1064214" y="1008548"/>
                  </a:lnTo>
                  <a:lnTo>
                    <a:pt x="1100226" y="1006003"/>
                  </a:lnTo>
                  <a:lnTo>
                    <a:pt x="1136934" y="1003601"/>
                  </a:lnTo>
                  <a:lnTo>
                    <a:pt x="1174106" y="1001294"/>
                  </a:lnTo>
                  <a:lnTo>
                    <a:pt x="1212293" y="997639"/>
                  </a:lnTo>
                  <a:lnTo>
                    <a:pt x="1251156" y="993085"/>
                  </a:lnTo>
                  <a:lnTo>
                    <a:pt x="1290471" y="987933"/>
                  </a:lnTo>
                  <a:lnTo>
                    <a:pt x="1328675" y="982382"/>
                  </a:lnTo>
                  <a:lnTo>
                    <a:pt x="1366139" y="976564"/>
                  </a:lnTo>
                  <a:lnTo>
                    <a:pt x="1403109" y="970569"/>
                  </a:lnTo>
                  <a:lnTo>
                    <a:pt x="1441161" y="964456"/>
                  </a:lnTo>
                  <a:lnTo>
                    <a:pt x="1479935" y="958263"/>
                  </a:lnTo>
                  <a:lnTo>
                    <a:pt x="1519190" y="952019"/>
                  </a:lnTo>
                  <a:lnTo>
                    <a:pt x="1557355" y="944328"/>
                  </a:lnTo>
                  <a:lnTo>
                    <a:pt x="1594792" y="935673"/>
                  </a:lnTo>
                  <a:lnTo>
                    <a:pt x="1631744" y="926375"/>
                  </a:lnTo>
                  <a:lnTo>
                    <a:pt x="1666963" y="916648"/>
                  </a:lnTo>
                  <a:lnTo>
                    <a:pt x="1701025" y="906636"/>
                  </a:lnTo>
                  <a:lnTo>
                    <a:pt x="1734317" y="896434"/>
                  </a:lnTo>
                  <a:lnTo>
                    <a:pt x="1767800" y="884693"/>
                  </a:lnTo>
                  <a:lnTo>
                    <a:pt x="1801412" y="871927"/>
                  </a:lnTo>
                  <a:lnTo>
                    <a:pt x="1835108" y="858478"/>
                  </a:lnTo>
                  <a:lnTo>
                    <a:pt x="1867449" y="845278"/>
                  </a:lnTo>
                  <a:lnTo>
                    <a:pt x="1898889" y="832245"/>
                  </a:lnTo>
                  <a:lnTo>
                    <a:pt x="1929726" y="819323"/>
                  </a:lnTo>
                  <a:lnTo>
                    <a:pt x="1957339" y="805770"/>
                  </a:lnTo>
                  <a:lnTo>
                    <a:pt x="1982804" y="791795"/>
                  </a:lnTo>
                  <a:lnTo>
                    <a:pt x="2028502" y="762392"/>
                  </a:lnTo>
                  <a:lnTo>
                    <a:pt x="2067627" y="730509"/>
                  </a:lnTo>
                  <a:lnTo>
                    <a:pt x="2098187" y="695642"/>
                  </a:lnTo>
                  <a:lnTo>
                    <a:pt x="2122116" y="659685"/>
                  </a:lnTo>
                  <a:lnTo>
                    <a:pt x="2139807" y="624889"/>
                  </a:lnTo>
                  <a:lnTo>
                    <a:pt x="2152844" y="586846"/>
                  </a:lnTo>
                  <a:lnTo>
                    <a:pt x="2161225" y="546420"/>
                  </a:lnTo>
                  <a:lnTo>
                    <a:pt x="2162598" y="504934"/>
                  </a:lnTo>
                  <a:lnTo>
                    <a:pt x="2158975" y="462978"/>
                  </a:lnTo>
                  <a:lnTo>
                    <a:pt x="2151955" y="420812"/>
                  </a:lnTo>
                  <a:lnTo>
                    <a:pt x="2141780" y="378553"/>
                  </a:lnTo>
                  <a:lnTo>
                    <a:pt x="2122676" y="338134"/>
                  </a:lnTo>
                  <a:lnTo>
                    <a:pt x="2097723" y="299709"/>
                  </a:lnTo>
                  <a:lnTo>
                    <a:pt x="2070170" y="263816"/>
                  </a:lnTo>
                  <a:lnTo>
                    <a:pt x="2035816" y="232812"/>
                  </a:lnTo>
                  <a:lnTo>
                    <a:pt x="1995618" y="206332"/>
                  </a:lnTo>
                  <a:lnTo>
                    <a:pt x="1949530" y="185157"/>
                  </a:lnTo>
                  <a:lnTo>
                    <a:pt x="1925387" y="176970"/>
                  </a:lnTo>
                  <a:lnTo>
                    <a:pt x="1900824" y="170100"/>
                  </a:lnTo>
                  <a:lnTo>
                    <a:pt x="1875983" y="164110"/>
                  </a:lnTo>
                  <a:lnTo>
                    <a:pt x="1850249" y="159411"/>
                  </a:lnTo>
                  <a:lnTo>
                    <a:pt x="1823922" y="155572"/>
                  </a:lnTo>
                  <a:lnTo>
                    <a:pt x="1797198" y="152308"/>
                  </a:lnTo>
                  <a:lnTo>
                    <a:pt x="1752453" y="152444"/>
                  </a:lnTo>
                  <a:lnTo>
                    <a:pt x="1692950" y="158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0" name="SMARTInkShape-Group623"/>
          <p:cNvGrpSpPr/>
          <p:nvPr/>
        </p:nvGrpSpPr>
        <p:grpSpPr>
          <a:xfrm>
            <a:off x="857250" y="3937795"/>
            <a:ext cx="825501" cy="583406"/>
            <a:chOff x="857250" y="3937795"/>
            <a:chExt cx="825501" cy="583406"/>
          </a:xfrm>
        </p:grpSpPr>
        <p:sp>
          <p:nvSpPr>
            <p:cNvPr id="1413" name="SMARTInkShape-3525"/>
            <p:cNvSpPr/>
            <p:nvPr>
              <p:custDataLst>
                <p:tags r:id="rId67"/>
              </p:custDataLst>
            </p:nvPr>
          </p:nvSpPr>
          <p:spPr>
            <a:xfrm>
              <a:off x="1670050" y="4159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3526"/>
            <p:cNvSpPr/>
            <p:nvPr>
              <p:custDataLst>
                <p:tags r:id="rId68"/>
              </p:custDataLst>
            </p:nvPr>
          </p:nvSpPr>
          <p:spPr>
            <a:xfrm>
              <a:off x="1612900" y="43053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579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3527"/>
            <p:cNvSpPr/>
            <p:nvPr>
              <p:custDataLst>
                <p:tags r:id="rId69"/>
              </p:custDataLst>
            </p:nvPr>
          </p:nvSpPr>
          <p:spPr>
            <a:xfrm>
              <a:off x="990600" y="4375150"/>
              <a:ext cx="419101" cy="146051"/>
            </a:xfrm>
            <a:custGeom>
              <a:avLst/>
              <a:gdLst/>
              <a:ahLst/>
              <a:cxnLst/>
              <a:rect l="0" t="0" r="0" b="0"/>
              <a:pathLst>
                <a:path w="419101" h="146051">
                  <a:moveTo>
                    <a:pt x="0" y="146050"/>
                  </a:moveTo>
                  <a:lnTo>
                    <a:pt x="0" y="146050"/>
                  </a:lnTo>
                  <a:lnTo>
                    <a:pt x="10113" y="139308"/>
                  </a:lnTo>
                  <a:lnTo>
                    <a:pt x="41419" y="128472"/>
                  </a:lnTo>
                  <a:lnTo>
                    <a:pt x="63596" y="121631"/>
                  </a:lnTo>
                  <a:lnTo>
                    <a:pt x="91080" y="112837"/>
                  </a:lnTo>
                  <a:lnTo>
                    <a:pt x="122104" y="102741"/>
                  </a:lnTo>
                  <a:lnTo>
                    <a:pt x="155486" y="91777"/>
                  </a:lnTo>
                  <a:lnTo>
                    <a:pt x="190440" y="80235"/>
                  </a:lnTo>
                  <a:lnTo>
                    <a:pt x="226444" y="68306"/>
                  </a:lnTo>
                  <a:lnTo>
                    <a:pt x="263146" y="56121"/>
                  </a:lnTo>
                  <a:lnTo>
                    <a:pt x="296786" y="44469"/>
                  </a:lnTo>
                  <a:lnTo>
                    <a:pt x="328385" y="33174"/>
                  </a:lnTo>
                  <a:lnTo>
                    <a:pt x="358623" y="22116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3528"/>
            <p:cNvSpPr/>
            <p:nvPr>
              <p:custDataLst>
                <p:tags r:id="rId70"/>
              </p:custDataLst>
            </p:nvPr>
          </p:nvSpPr>
          <p:spPr>
            <a:xfrm>
              <a:off x="857250" y="4387850"/>
              <a:ext cx="571501" cy="69851"/>
            </a:xfrm>
            <a:custGeom>
              <a:avLst/>
              <a:gdLst/>
              <a:ahLst/>
              <a:cxnLst/>
              <a:rect l="0" t="0" r="0" b="0"/>
              <a:pathLst>
                <a:path w="571501" h="69851">
                  <a:moveTo>
                    <a:pt x="0" y="69850"/>
                  </a:moveTo>
                  <a:lnTo>
                    <a:pt x="0" y="69850"/>
                  </a:lnTo>
                  <a:lnTo>
                    <a:pt x="33945" y="68438"/>
                  </a:lnTo>
                  <a:lnTo>
                    <a:pt x="69885" y="63108"/>
                  </a:lnTo>
                  <a:lnTo>
                    <a:pt x="95273" y="59005"/>
                  </a:lnTo>
                  <a:lnTo>
                    <a:pt x="124899" y="54153"/>
                  </a:lnTo>
                  <a:lnTo>
                    <a:pt x="157349" y="48802"/>
                  </a:lnTo>
                  <a:lnTo>
                    <a:pt x="193094" y="42412"/>
                  </a:lnTo>
                  <a:lnTo>
                    <a:pt x="231035" y="35330"/>
                  </a:lnTo>
                  <a:lnTo>
                    <a:pt x="270440" y="27787"/>
                  </a:lnTo>
                  <a:lnTo>
                    <a:pt x="310821" y="22053"/>
                  </a:lnTo>
                  <a:lnTo>
                    <a:pt x="351853" y="17524"/>
                  </a:lnTo>
                  <a:lnTo>
                    <a:pt x="393319" y="13799"/>
                  </a:lnTo>
                  <a:lnTo>
                    <a:pt x="428724" y="10611"/>
                  </a:lnTo>
                  <a:lnTo>
                    <a:pt x="460088" y="7779"/>
                  </a:lnTo>
                  <a:lnTo>
                    <a:pt x="488759" y="5186"/>
                  </a:lnTo>
                  <a:lnTo>
                    <a:pt x="528141" y="2305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3529"/>
            <p:cNvSpPr/>
            <p:nvPr>
              <p:custDataLst>
                <p:tags r:id="rId71"/>
              </p:custDataLst>
            </p:nvPr>
          </p:nvSpPr>
          <p:spPr>
            <a:xfrm>
              <a:off x="1309864" y="3937795"/>
              <a:ext cx="214980" cy="367506"/>
            </a:xfrm>
            <a:custGeom>
              <a:avLst/>
              <a:gdLst/>
              <a:ahLst/>
              <a:cxnLst/>
              <a:rect l="0" t="0" r="0" b="0"/>
              <a:pathLst>
                <a:path w="214980" h="367506">
                  <a:moveTo>
                    <a:pt x="106186" y="265905"/>
                  </a:moveTo>
                  <a:lnTo>
                    <a:pt x="106186" y="265905"/>
                  </a:lnTo>
                  <a:lnTo>
                    <a:pt x="96073" y="262534"/>
                  </a:lnTo>
                  <a:lnTo>
                    <a:pt x="58035" y="240043"/>
                  </a:lnTo>
                  <a:lnTo>
                    <a:pt x="43863" y="238654"/>
                  </a:lnTo>
                  <a:lnTo>
                    <a:pt x="37121" y="239271"/>
                  </a:lnTo>
                  <a:lnTo>
                    <a:pt x="23985" y="247482"/>
                  </a:lnTo>
                  <a:lnTo>
                    <a:pt x="11797" y="261950"/>
                  </a:lnTo>
                  <a:lnTo>
                    <a:pt x="1676" y="282492"/>
                  </a:lnTo>
                  <a:lnTo>
                    <a:pt x="0" y="303851"/>
                  </a:lnTo>
                  <a:lnTo>
                    <a:pt x="4664" y="323692"/>
                  </a:lnTo>
                  <a:lnTo>
                    <a:pt x="13793" y="339566"/>
                  </a:lnTo>
                  <a:lnTo>
                    <a:pt x="26787" y="349913"/>
                  </a:lnTo>
                  <a:lnTo>
                    <a:pt x="34203" y="353660"/>
                  </a:lnTo>
                  <a:lnTo>
                    <a:pt x="41264" y="354041"/>
                  </a:lnTo>
                  <a:lnTo>
                    <a:pt x="54754" y="348821"/>
                  </a:lnTo>
                  <a:lnTo>
                    <a:pt x="70878" y="333982"/>
                  </a:lnTo>
                  <a:lnTo>
                    <a:pt x="76382" y="322267"/>
                  </a:lnTo>
                  <a:lnTo>
                    <a:pt x="78123" y="311416"/>
                  </a:lnTo>
                  <a:lnTo>
                    <a:pt x="76545" y="304241"/>
                  </a:lnTo>
                  <a:lnTo>
                    <a:pt x="75136" y="302751"/>
                  </a:lnTo>
                  <a:lnTo>
                    <a:pt x="73492" y="302464"/>
                  </a:lnTo>
                  <a:lnTo>
                    <a:pt x="71690" y="302978"/>
                  </a:lnTo>
                  <a:lnTo>
                    <a:pt x="65783" y="317184"/>
                  </a:lnTo>
                  <a:lnTo>
                    <a:pt x="62935" y="335897"/>
                  </a:lnTo>
                  <a:lnTo>
                    <a:pt x="64652" y="341494"/>
                  </a:lnTo>
                  <a:lnTo>
                    <a:pt x="72204" y="351476"/>
                  </a:lnTo>
                  <a:lnTo>
                    <a:pt x="77887" y="353997"/>
                  </a:lnTo>
                  <a:lnTo>
                    <a:pt x="91727" y="354916"/>
                  </a:lnTo>
                  <a:lnTo>
                    <a:pt x="109167" y="347328"/>
                  </a:lnTo>
                  <a:lnTo>
                    <a:pt x="138819" y="323427"/>
                  </a:lnTo>
                  <a:lnTo>
                    <a:pt x="168066" y="283889"/>
                  </a:lnTo>
                  <a:lnTo>
                    <a:pt x="185194" y="246381"/>
                  </a:lnTo>
                  <a:lnTo>
                    <a:pt x="192725" y="222550"/>
                  </a:lnTo>
                  <a:lnTo>
                    <a:pt x="199862" y="196785"/>
                  </a:lnTo>
                  <a:lnTo>
                    <a:pt x="205325" y="168319"/>
                  </a:lnTo>
                  <a:lnTo>
                    <a:pt x="209673" y="138054"/>
                  </a:lnTo>
                  <a:lnTo>
                    <a:pt x="213278" y="106587"/>
                  </a:lnTo>
                  <a:lnTo>
                    <a:pt x="214975" y="80671"/>
                  </a:lnTo>
                  <a:lnTo>
                    <a:pt x="214979" y="38705"/>
                  </a:lnTo>
                  <a:lnTo>
                    <a:pt x="207644" y="4167"/>
                  </a:lnTo>
                  <a:lnTo>
                    <a:pt x="202752" y="396"/>
                  </a:lnTo>
                  <a:lnTo>
                    <a:pt x="196669" y="0"/>
                  </a:lnTo>
                  <a:lnTo>
                    <a:pt x="189792" y="1851"/>
                  </a:lnTo>
                  <a:lnTo>
                    <a:pt x="183795" y="9435"/>
                  </a:lnTo>
                  <a:lnTo>
                    <a:pt x="173370" y="34796"/>
                  </a:lnTo>
                  <a:lnTo>
                    <a:pt x="165914" y="74760"/>
                  </a:lnTo>
                  <a:lnTo>
                    <a:pt x="162938" y="98258"/>
                  </a:lnTo>
                  <a:lnTo>
                    <a:pt x="161660" y="123096"/>
                  </a:lnTo>
                  <a:lnTo>
                    <a:pt x="161513" y="148826"/>
                  </a:lnTo>
                  <a:lnTo>
                    <a:pt x="162121" y="175153"/>
                  </a:lnTo>
                  <a:lnTo>
                    <a:pt x="163937" y="199759"/>
                  </a:lnTo>
                  <a:lnTo>
                    <a:pt x="169718" y="245914"/>
                  </a:lnTo>
                  <a:lnTo>
                    <a:pt x="176991" y="284302"/>
                  </a:lnTo>
                  <a:lnTo>
                    <a:pt x="189019" y="329917"/>
                  </a:lnTo>
                  <a:lnTo>
                    <a:pt x="201436" y="367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3530"/>
            <p:cNvSpPr/>
            <p:nvPr>
              <p:custDataLst>
                <p:tags r:id="rId72"/>
              </p:custDataLst>
            </p:nvPr>
          </p:nvSpPr>
          <p:spPr>
            <a:xfrm>
              <a:off x="893875" y="3942230"/>
              <a:ext cx="215541" cy="413301"/>
            </a:xfrm>
            <a:custGeom>
              <a:avLst/>
              <a:gdLst/>
              <a:ahLst/>
              <a:cxnLst/>
              <a:rect l="0" t="0" r="0" b="0"/>
              <a:pathLst>
                <a:path w="215541" h="413301">
                  <a:moveTo>
                    <a:pt x="204675" y="51920"/>
                  </a:moveTo>
                  <a:lnTo>
                    <a:pt x="204675" y="51920"/>
                  </a:lnTo>
                  <a:lnTo>
                    <a:pt x="208046" y="41807"/>
                  </a:lnTo>
                  <a:lnTo>
                    <a:pt x="207819" y="33079"/>
                  </a:lnTo>
                  <a:lnTo>
                    <a:pt x="205367" y="25201"/>
                  </a:lnTo>
                  <a:lnTo>
                    <a:pt x="201925" y="19349"/>
                  </a:lnTo>
                  <a:lnTo>
                    <a:pt x="189279" y="8716"/>
                  </a:lnTo>
                  <a:lnTo>
                    <a:pt x="168755" y="0"/>
                  </a:lnTo>
                  <a:lnTo>
                    <a:pt x="151081" y="857"/>
                  </a:lnTo>
                  <a:lnTo>
                    <a:pt x="121297" y="11155"/>
                  </a:lnTo>
                  <a:lnTo>
                    <a:pt x="100590" y="24630"/>
                  </a:lnTo>
                  <a:lnTo>
                    <a:pt x="69099" y="62100"/>
                  </a:lnTo>
                  <a:lnTo>
                    <a:pt x="47993" y="97602"/>
                  </a:lnTo>
                  <a:lnTo>
                    <a:pt x="30616" y="136899"/>
                  </a:lnTo>
                  <a:lnTo>
                    <a:pt x="17249" y="177882"/>
                  </a:lnTo>
                  <a:lnTo>
                    <a:pt x="8956" y="219616"/>
                  </a:lnTo>
                  <a:lnTo>
                    <a:pt x="2918" y="261683"/>
                  </a:lnTo>
                  <a:lnTo>
                    <a:pt x="0" y="301076"/>
                  </a:lnTo>
                  <a:lnTo>
                    <a:pt x="6290" y="347053"/>
                  </a:lnTo>
                  <a:lnTo>
                    <a:pt x="13258" y="374296"/>
                  </a:lnTo>
                  <a:lnTo>
                    <a:pt x="24821" y="392988"/>
                  </a:lnTo>
                  <a:lnTo>
                    <a:pt x="39368" y="405295"/>
                  </a:lnTo>
                  <a:lnTo>
                    <a:pt x="55240" y="413116"/>
                  </a:lnTo>
                  <a:lnTo>
                    <a:pt x="73584" y="413300"/>
                  </a:lnTo>
                  <a:lnTo>
                    <a:pt x="103744" y="403588"/>
                  </a:lnTo>
                  <a:lnTo>
                    <a:pt x="133142" y="385423"/>
                  </a:lnTo>
                  <a:lnTo>
                    <a:pt x="175526" y="341371"/>
                  </a:lnTo>
                  <a:lnTo>
                    <a:pt x="201786" y="297662"/>
                  </a:lnTo>
                  <a:lnTo>
                    <a:pt x="214834" y="263936"/>
                  </a:lnTo>
                  <a:lnTo>
                    <a:pt x="215540" y="254805"/>
                  </a:lnTo>
                  <a:lnTo>
                    <a:pt x="213502" y="248394"/>
                  </a:lnTo>
                  <a:lnTo>
                    <a:pt x="211971" y="246403"/>
                  </a:lnTo>
                  <a:lnTo>
                    <a:pt x="208388" y="244190"/>
                  </a:lnTo>
                  <a:lnTo>
                    <a:pt x="195662" y="246315"/>
                  </a:lnTo>
                  <a:lnTo>
                    <a:pt x="149355" y="255093"/>
                  </a:lnTo>
                  <a:lnTo>
                    <a:pt x="115775" y="261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3531"/>
            <p:cNvSpPr/>
            <p:nvPr>
              <p:custDataLst>
                <p:tags r:id="rId73"/>
              </p:custDataLst>
            </p:nvPr>
          </p:nvSpPr>
          <p:spPr>
            <a:xfrm>
              <a:off x="1174453" y="4161771"/>
              <a:ext cx="109810" cy="151643"/>
            </a:xfrm>
            <a:custGeom>
              <a:avLst/>
              <a:gdLst/>
              <a:ahLst/>
              <a:cxnLst/>
              <a:rect l="0" t="0" r="0" b="0"/>
              <a:pathLst>
                <a:path w="109810" h="151643">
                  <a:moveTo>
                    <a:pt x="70147" y="41929"/>
                  </a:moveTo>
                  <a:lnTo>
                    <a:pt x="70147" y="41929"/>
                  </a:lnTo>
                  <a:lnTo>
                    <a:pt x="69441" y="14505"/>
                  </a:lnTo>
                  <a:lnTo>
                    <a:pt x="66776" y="5987"/>
                  </a:lnTo>
                  <a:lnTo>
                    <a:pt x="65077" y="3151"/>
                  </a:lnTo>
                  <a:lnTo>
                    <a:pt x="61309" y="0"/>
                  </a:lnTo>
                  <a:lnTo>
                    <a:pt x="53519" y="481"/>
                  </a:lnTo>
                  <a:lnTo>
                    <a:pt x="48478" y="1597"/>
                  </a:lnTo>
                  <a:lnTo>
                    <a:pt x="27900" y="16651"/>
                  </a:lnTo>
                  <a:lnTo>
                    <a:pt x="10671" y="45728"/>
                  </a:lnTo>
                  <a:lnTo>
                    <a:pt x="0" y="81155"/>
                  </a:lnTo>
                  <a:lnTo>
                    <a:pt x="400" y="104048"/>
                  </a:lnTo>
                  <a:lnTo>
                    <a:pt x="2482" y="115092"/>
                  </a:lnTo>
                  <a:lnTo>
                    <a:pt x="12322" y="133007"/>
                  </a:lnTo>
                  <a:lnTo>
                    <a:pt x="18897" y="140747"/>
                  </a:lnTo>
                  <a:lnTo>
                    <a:pt x="35610" y="149348"/>
                  </a:lnTo>
                  <a:lnTo>
                    <a:pt x="45006" y="151642"/>
                  </a:lnTo>
                  <a:lnTo>
                    <a:pt x="64853" y="148547"/>
                  </a:lnTo>
                  <a:lnTo>
                    <a:pt x="83316" y="140114"/>
                  </a:lnTo>
                  <a:lnTo>
                    <a:pt x="96226" y="129311"/>
                  </a:lnTo>
                  <a:lnTo>
                    <a:pt x="108056" y="111329"/>
                  </a:lnTo>
                  <a:lnTo>
                    <a:pt x="109809" y="98879"/>
                  </a:lnTo>
                  <a:lnTo>
                    <a:pt x="107530" y="86995"/>
                  </a:lnTo>
                  <a:lnTo>
                    <a:pt x="101814" y="77010"/>
                  </a:lnTo>
                  <a:lnTo>
                    <a:pt x="76497" y="54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8" name="SMARTInkShape-Group624"/>
          <p:cNvGrpSpPr/>
          <p:nvPr/>
        </p:nvGrpSpPr>
        <p:grpSpPr>
          <a:xfrm>
            <a:off x="2000250" y="4038256"/>
            <a:ext cx="508001" cy="374995"/>
            <a:chOff x="2000250" y="4038256"/>
            <a:chExt cx="508001" cy="374995"/>
          </a:xfrm>
        </p:grpSpPr>
        <p:sp>
          <p:nvSpPr>
            <p:cNvPr id="1421" name="SMARTInkShape-3532"/>
            <p:cNvSpPr/>
            <p:nvPr>
              <p:custDataLst>
                <p:tags r:id="rId60"/>
              </p:custDataLst>
            </p:nvPr>
          </p:nvSpPr>
          <p:spPr>
            <a:xfrm>
              <a:off x="2000250" y="42291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17325" y="49389"/>
                  </a:lnTo>
                  <a:lnTo>
                    <a:pt x="61199" y="35104"/>
                  </a:lnTo>
                  <a:lnTo>
                    <a:pt x="104681" y="181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3533"/>
            <p:cNvSpPr/>
            <p:nvPr>
              <p:custDataLst>
                <p:tags r:id="rId61"/>
              </p:custDataLst>
            </p:nvPr>
          </p:nvSpPr>
          <p:spPr>
            <a:xfrm>
              <a:off x="2398805" y="4038256"/>
              <a:ext cx="109446" cy="286263"/>
            </a:xfrm>
            <a:custGeom>
              <a:avLst/>
              <a:gdLst/>
              <a:ahLst/>
              <a:cxnLst/>
              <a:rect l="0" t="0" r="0" b="0"/>
              <a:pathLst>
                <a:path w="109446" h="286263">
                  <a:moveTo>
                    <a:pt x="71345" y="197194"/>
                  </a:moveTo>
                  <a:lnTo>
                    <a:pt x="71345" y="197194"/>
                  </a:lnTo>
                  <a:lnTo>
                    <a:pt x="60500" y="187760"/>
                  </a:lnTo>
                  <a:lnTo>
                    <a:pt x="50297" y="182889"/>
                  </a:lnTo>
                  <a:lnTo>
                    <a:pt x="38707" y="182134"/>
                  </a:lnTo>
                  <a:lnTo>
                    <a:pt x="32653" y="182921"/>
                  </a:lnTo>
                  <a:lnTo>
                    <a:pt x="20282" y="191321"/>
                  </a:lnTo>
                  <a:lnTo>
                    <a:pt x="9139" y="205167"/>
                  </a:lnTo>
                  <a:lnTo>
                    <a:pt x="1835" y="223080"/>
                  </a:lnTo>
                  <a:lnTo>
                    <a:pt x="0" y="240919"/>
                  </a:lnTo>
                  <a:lnTo>
                    <a:pt x="2241" y="257550"/>
                  </a:lnTo>
                  <a:lnTo>
                    <a:pt x="7942" y="271996"/>
                  </a:lnTo>
                  <a:lnTo>
                    <a:pt x="17060" y="281711"/>
                  </a:lnTo>
                  <a:lnTo>
                    <a:pt x="22455" y="285288"/>
                  </a:lnTo>
                  <a:lnTo>
                    <a:pt x="27463" y="286262"/>
                  </a:lnTo>
                  <a:lnTo>
                    <a:pt x="32212" y="285500"/>
                  </a:lnTo>
                  <a:lnTo>
                    <a:pt x="36790" y="283582"/>
                  </a:lnTo>
                  <a:lnTo>
                    <a:pt x="53345" y="267397"/>
                  </a:lnTo>
                  <a:lnTo>
                    <a:pt x="64914" y="234615"/>
                  </a:lnTo>
                  <a:lnTo>
                    <a:pt x="70368" y="203947"/>
                  </a:lnTo>
                  <a:lnTo>
                    <a:pt x="73733" y="165623"/>
                  </a:lnTo>
                  <a:lnTo>
                    <a:pt x="73643" y="141575"/>
                  </a:lnTo>
                  <a:lnTo>
                    <a:pt x="72877" y="115664"/>
                  </a:lnTo>
                  <a:lnTo>
                    <a:pt x="72026" y="68060"/>
                  </a:lnTo>
                  <a:lnTo>
                    <a:pt x="70237" y="29029"/>
                  </a:lnTo>
                  <a:lnTo>
                    <a:pt x="64737" y="6978"/>
                  </a:lnTo>
                  <a:lnTo>
                    <a:pt x="62001" y="1944"/>
                  </a:lnTo>
                  <a:lnTo>
                    <a:pt x="59471" y="0"/>
                  </a:lnTo>
                  <a:lnTo>
                    <a:pt x="57079" y="115"/>
                  </a:lnTo>
                  <a:lnTo>
                    <a:pt x="50342" y="23873"/>
                  </a:lnTo>
                  <a:lnTo>
                    <a:pt x="47899" y="56193"/>
                  </a:lnTo>
                  <a:lnTo>
                    <a:pt x="48930" y="96426"/>
                  </a:lnTo>
                  <a:lnTo>
                    <a:pt x="56444" y="140178"/>
                  </a:lnTo>
                  <a:lnTo>
                    <a:pt x="64957" y="181732"/>
                  </a:lnTo>
                  <a:lnTo>
                    <a:pt x="75562" y="219250"/>
                  </a:lnTo>
                  <a:lnTo>
                    <a:pt x="109445" y="27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3534"/>
            <p:cNvSpPr/>
            <p:nvPr>
              <p:custDataLst>
                <p:tags r:id="rId62"/>
              </p:custDataLst>
            </p:nvPr>
          </p:nvSpPr>
          <p:spPr>
            <a:xfrm>
              <a:off x="2051985" y="4114800"/>
              <a:ext cx="24466" cy="298451"/>
            </a:xfrm>
            <a:custGeom>
              <a:avLst/>
              <a:gdLst/>
              <a:ahLst/>
              <a:cxnLst/>
              <a:rect l="0" t="0" r="0" b="0"/>
              <a:pathLst>
                <a:path w="24466" h="298451">
                  <a:moveTo>
                    <a:pt x="24465" y="0"/>
                  </a:moveTo>
                  <a:lnTo>
                    <a:pt x="24465" y="0"/>
                  </a:lnTo>
                  <a:lnTo>
                    <a:pt x="19395" y="38295"/>
                  </a:lnTo>
                  <a:lnTo>
                    <a:pt x="15627" y="69231"/>
                  </a:lnTo>
                  <a:lnTo>
                    <a:pt x="9718" y="109793"/>
                  </a:lnTo>
                  <a:lnTo>
                    <a:pt x="3800" y="153924"/>
                  </a:lnTo>
                  <a:lnTo>
                    <a:pt x="1169" y="194705"/>
                  </a:lnTo>
                  <a:lnTo>
                    <a:pt x="0" y="230234"/>
                  </a:lnTo>
                  <a:lnTo>
                    <a:pt x="1224" y="270477"/>
                  </a:lnTo>
                  <a:lnTo>
                    <a:pt x="5415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3535"/>
            <p:cNvSpPr/>
            <p:nvPr>
              <p:custDataLst>
                <p:tags r:id="rId63"/>
              </p:custDataLst>
            </p:nvPr>
          </p:nvSpPr>
          <p:spPr>
            <a:xfrm>
              <a:off x="2034692" y="4095750"/>
              <a:ext cx="130659" cy="76201"/>
            </a:xfrm>
            <a:custGeom>
              <a:avLst/>
              <a:gdLst/>
              <a:ahLst/>
              <a:cxnLst/>
              <a:rect l="0" t="0" r="0" b="0"/>
              <a:pathLst>
                <a:path w="130659" h="76201">
                  <a:moveTo>
                    <a:pt x="3658" y="76200"/>
                  </a:moveTo>
                  <a:lnTo>
                    <a:pt x="3658" y="76200"/>
                  </a:lnTo>
                  <a:lnTo>
                    <a:pt x="287" y="72829"/>
                  </a:lnTo>
                  <a:lnTo>
                    <a:pt x="0" y="71131"/>
                  </a:lnTo>
                  <a:lnTo>
                    <a:pt x="513" y="69292"/>
                  </a:lnTo>
                  <a:lnTo>
                    <a:pt x="6489" y="61453"/>
                  </a:lnTo>
                  <a:lnTo>
                    <a:pt x="9779" y="57902"/>
                  </a:lnTo>
                  <a:lnTo>
                    <a:pt x="53792" y="34157"/>
                  </a:lnTo>
                  <a:lnTo>
                    <a:pt x="92361" y="15294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3536"/>
            <p:cNvSpPr/>
            <p:nvPr>
              <p:custDataLst>
                <p:tags r:id="rId64"/>
              </p:custDataLst>
            </p:nvPr>
          </p:nvSpPr>
          <p:spPr>
            <a:xfrm>
              <a:off x="2260600" y="4223205"/>
              <a:ext cx="95251" cy="94796"/>
            </a:xfrm>
            <a:custGeom>
              <a:avLst/>
              <a:gdLst/>
              <a:ahLst/>
              <a:cxnLst/>
              <a:rect l="0" t="0" r="0" b="0"/>
              <a:pathLst>
                <a:path w="95251" h="94796">
                  <a:moveTo>
                    <a:pt x="0" y="18595"/>
                  </a:moveTo>
                  <a:lnTo>
                    <a:pt x="0" y="18595"/>
                  </a:lnTo>
                  <a:lnTo>
                    <a:pt x="706" y="25074"/>
                  </a:lnTo>
                  <a:lnTo>
                    <a:pt x="5467" y="51198"/>
                  </a:lnTo>
                  <a:lnTo>
                    <a:pt x="6327" y="86469"/>
                  </a:lnTo>
                  <a:lnTo>
                    <a:pt x="7051" y="77210"/>
                  </a:lnTo>
                  <a:lnTo>
                    <a:pt x="18592" y="34133"/>
                  </a:lnTo>
                  <a:lnTo>
                    <a:pt x="28018" y="16799"/>
                  </a:lnTo>
                  <a:lnTo>
                    <a:pt x="39264" y="5331"/>
                  </a:lnTo>
                  <a:lnTo>
                    <a:pt x="45226" y="1286"/>
                  </a:lnTo>
                  <a:lnTo>
                    <a:pt x="50612" y="0"/>
                  </a:lnTo>
                  <a:lnTo>
                    <a:pt x="55613" y="554"/>
                  </a:lnTo>
                  <a:lnTo>
                    <a:pt x="60359" y="2334"/>
                  </a:lnTo>
                  <a:lnTo>
                    <a:pt x="67513" y="9956"/>
                  </a:lnTo>
                  <a:lnTo>
                    <a:pt x="84489" y="52683"/>
                  </a:lnTo>
                  <a:lnTo>
                    <a:pt x="95250" y="94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3537"/>
            <p:cNvSpPr/>
            <p:nvPr>
              <p:custDataLst>
                <p:tags r:id="rId65"/>
              </p:custDataLst>
            </p:nvPr>
          </p:nvSpPr>
          <p:spPr>
            <a:xfrm>
              <a:off x="2190750" y="4279900"/>
              <a:ext cx="15182" cy="50801"/>
            </a:xfrm>
            <a:custGeom>
              <a:avLst/>
              <a:gdLst/>
              <a:ahLst/>
              <a:cxnLst/>
              <a:rect l="0" t="0" r="0" b="0"/>
              <a:pathLst>
                <a:path w="15182" h="508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2"/>
                  </a:lnTo>
                  <a:lnTo>
                    <a:pt x="14306" y="3371"/>
                  </a:lnTo>
                  <a:lnTo>
                    <a:pt x="15181" y="6479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3538"/>
            <p:cNvSpPr/>
            <p:nvPr>
              <p:custDataLst>
                <p:tags r:id="rId66"/>
              </p:custDataLst>
            </p:nvPr>
          </p:nvSpPr>
          <p:spPr>
            <a:xfrm>
              <a:off x="2190750" y="4203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3" name="SMARTInkShape-Group625"/>
          <p:cNvGrpSpPr/>
          <p:nvPr/>
        </p:nvGrpSpPr>
        <p:grpSpPr>
          <a:xfrm>
            <a:off x="2925233" y="3895737"/>
            <a:ext cx="579968" cy="649541"/>
            <a:chOff x="2925233" y="3895737"/>
            <a:chExt cx="579968" cy="649541"/>
          </a:xfrm>
        </p:grpSpPr>
        <p:sp>
          <p:nvSpPr>
            <p:cNvPr id="1429" name="SMARTInkShape-3539"/>
            <p:cNvSpPr/>
            <p:nvPr>
              <p:custDataLst>
                <p:tags r:id="rId56"/>
              </p:custDataLst>
            </p:nvPr>
          </p:nvSpPr>
          <p:spPr>
            <a:xfrm>
              <a:off x="2934039" y="3895737"/>
              <a:ext cx="113962" cy="77781"/>
            </a:xfrm>
            <a:custGeom>
              <a:avLst/>
              <a:gdLst/>
              <a:ahLst/>
              <a:cxnLst/>
              <a:rect l="0" t="0" r="0" b="0"/>
              <a:pathLst>
                <a:path w="113962" h="77781">
                  <a:moveTo>
                    <a:pt x="12361" y="41263"/>
                  </a:moveTo>
                  <a:lnTo>
                    <a:pt x="12361" y="41263"/>
                  </a:lnTo>
                  <a:lnTo>
                    <a:pt x="12361" y="44634"/>
                  </a:lnTo>
                  <a:lnTo>
                    <a:pt x="0" y="77780"/>
                  </a:lnTo>
                  <a:lnTo>
                    <a:pt x="17565" y="33798"/>
                  </a:lnTo>
                  <a:lnTo>
                    <a:pt x="23141" y="18895"/>
                  </a:lnTo>
                  <a:lnTo>
                    <a:pt x="30322" y="7568"/>
                  </a:lnTo>
                  <a:lnTo>
                    <a:pt x="38218" y="1593"/>
                  </a:lnTo>
                  <a:lnTo>
                    <a:pt x="42299" y="0"/>
                  </a:lnTo>
                  <a:lnTo>
                    <a:pt x="50596" y="110"/>
                  </a:lnTo>
                  <a:lnTo>
                    <a:pt x="54785" y="1128"/>
                  </a:lnTo>
                  <a:lnTo>
                    <a:pt x="70792" y="16044"/>
                  </a:lnTo>
                  <a:lnTo>
                    <a:pt x="102256" y="59446"/>
                  </a:lnTo>
                  <a:lnTo>
                    <a:pt x="113961" y="73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3540"/>
            <p:cNvSpPr/>
            <p:nvPr>
              <p:custDataLst>
                <p:tags r:id="rId57"/>
              </p:custDataLst>
            </p:nvPr>
          </p:nvSpPr>
          <p:spPr>
            <a:xfrm>
              <a:off x="2925233" y="4073924"/>
              <a:ext cx="134630" cy="471354"/>
            </a:xfrm>
            <a:custGeom>
              <a:avLst/>
              <a:gdLst/>
              <a:ahLst/>
              <a:cxnLst/>
              <a:rect l="0" t="0" r="0" b="0"/>
              <a:pathLst>
                <a:path w="134630" h="471354">
                  <a:moveTo>
                    <a:pt x="8467" y="231376"/>
                  </a:moveTo>
                  <a:lnTo>
                    <a:pt x="8467" y="231376"/>
                  </a:lnTo>
                  <a:lnTo>
                    <a:pt x="15209" y="234747"/>
                  </a:lnTo>
                  <a:lnTo>
                    <a:pt x="20400" y="243928"/>
                  </a:lnTo>
                  <a:lnTo>
                    <a:pt x="29482" y="286301"/>
                  </a:lnTo>
                  <a:lnTo>
                    <a:pt x="33800" y="318582"/>
                  </a:lnTo>
                  <a:lnTo>
                    <a:pt x="36660" y="354095"/>
                  </a:lnTo>
                  <a:lnTo>
                    <a:pt x="35578" y="391046"/>
                  </a:lnTo>
                  <a:lnTo>
                    <a:pt x="34374" y="437436"/>
                  </a:lnTo>
                  <a:lnTo>
                    <a:pt x="29603" y="468641"/>
                  </a:lnTo>
                  <a:lnTo>
                    <a:pt x="28908" y="470692"/>
                  </a:lnTo>
                  <a:lnTo>
                    <a:pt x="28444" y="471353"/>
                  </a:lnTo>
                  <a:lnTo>
                    <a:pt x="21050" y="458800"/>
                  </a:lnTo>
                  <a:lnTo>
                    <a:pt x="9922" y="413610"/>
                  </a:lnTo>
                  <a:lnTo>
                    <a:pt x="6615" y="388849"/>
                  </a:lnTo>
                  <a:lnTo>
                    <a:pt x="3705" y="359641"/>
                  </a:lnTo>
                  <a:lnTo>
                    <a:pt x="1059" y="327469"/>
                  </a:lnTo>
                  <a:lnTo>
                    <a:pt x="0" y="291910"/>
                  </a:lnTo>
                  <a:lnTo>
                    <a:pt x="0" y="254093"/>
                  </a:lnTo>
                  <a:lnTo>
                    <a:pt x="706" y="214771"/>
                  </a:lnTo>
                  <a:lnTo>
                    <a:pt x="3998" y="180089"/>
                  </a:lnTo>
                  <a:lnTo>
                    <a:pt x="9016" y="148501"/>
                  </a:lnTo>
                  <a:lnTo>
                    <a:pt x="15183" y="118976"/>
                  </a:lnTo>
                  <a:lnTo>
                    <a:pt x="27679" y="74882"/>
                  </a:lnTo>
                  <a:lnTo>
                    <a:pt x="44734" y="31901"/>
                  </a:lnTo>
                  <a:lnTo>
                    <a:pt x="55630" y="14309"/>
                  </a:lnTo>
                  <a:lnTo>
                    <a:pt x="69880" y="1787"/>
                  </a:lnTo>
                  <a:lnTo>
                    <a:pt x="76926" y="0"/>
                  </a:lnTo>
                  <a:lnTo>
                    <a:pt x="83739" y="925"/>
                  </a:lnTo>
                  <a:lnTo>
                    <a:pt x="90399" y="3659"/>
                  </a:lnTo>
                  <a:lnTo>
                    <a:pt x="94838" y="10420"/>
                  </a:lnTo>
                  <a:lnTo>
                    <a:pt x="99771" y="31103"/>
                  </a:lnTo>
                  <a:lnTo>
                    <a:pt x="99176" y="77256"/>
                  </a:lnTo>
                  <a:lnTo>
                    <a:pt x="87790" y="124407"/>
                  </a:lnTo>
                  <a:lnTo>
                    <a:pt x="74538" y="168083"/>
                  </a:lnTo>
                  <a:lnTo>
                    <a:pt x="73110" y="174318"/>
                  </a:lnTo>
                  <a:lnTo>
                    <a:pt x="72729" y="174993"/>
                  </a:lnTo>
                  <a:lnTo>
                    <a:pt x="72475" y="174737"/>
                  </a:lnTo>
                  <a:lnTo>
                    <a:pt x="82912" y="164188"/>
                  </a:lnTo>
                  <a:lnTo>
                    <a:pt x="93059" y="156594"/>
                  </a:lnTo>
                  <a:lnTo>
                    <a:pt x="104625" y="152279"/>
                  </a:lnTo>
                  <a:lnTo>
                    <a:pt x="110672" y="151127"/>
                  </a:lnTo>
                  <a:lnTo>
                    <a:pt x="116114" y="152477"/>
                  </a:lnTo>
                  <a:lnTo>
                    <a:pt x="125926" y="159621"/>
                  </a:lnTo>
                  <a:lnTo>
                    <a:pt x="131226" y="171733"/>
                  </a:lnTo>
                  <a:lnTo>
                    <a:pt x="134629" y="202505"/>
                  </a:lnTo>
                  <a:lnTo>
                    <a:pt x="128477" y="227368"/>
                  </a:lnTo>
                  <a:lnTo>
                    <a:pt x="114345" y="249239"/>
                  </a:lnTo>
                  <a:lnTo>
                    <a:pt x="102797" y="256954"/>
                  </a:lnTo>
                  <a:lnTo>
                    <a:pt x="92019" y="259677"/>
                  </a:lnTo>
                  <a:lnTo>
                    <a:pt x="78317" y="25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3541"/>
            <p:cNvSpPr/>
            <p:nvPr>
              <p:custDataLst>
                <p:tags r:id="rId58"/>
              </p:custDataLst>
            </p:nvPr>
          </p:nvSpPr>
          <p:spPr>
            <a:xfrm>
              <a:off x="3381717" y="4054114"/>
              <a:ext cx="123484" cy="225787"/>
            </a:xfrm>
            <a:custGeom>
              <a:avLst/>
              <a:gdLst/>
              <a:ahLst/>
              <a:cxnLst/>
              <a:rect l="0" t="0" r="0" b="0"/>
              <a:pathLst>
                <a:path w="123484" h="225787">
                  <a:moveTo>
                    <a:pt x="117133" y="155936"/>
                  </a:moveTo>
                  <a:lnTo>
                    <a:pt x="117133" y="155936"/>
                  </a:lnTo>
                  <a:lnTo>
                    <a:pt x="104924" y="110469"/>
                  </a:lnTo>
                  <a:lnTo>
                    <a:pt x="96739" y="62972"/>
                  </a:lnTo>
                  <a:lnTo>
                    <a:pt x="97086" y="17498"/>
                  </a:lnTo>
                  <a:lnTo>
                    <a:pt x="97640" y="6683"/>
                  </a:lnTo>
                  <a:lnTo>
                    <a:pt x="99198" y="3517"/>
                  </a:lnTo>
                  <a:lnTo>
                    <a:pt x="101649" y="1407"/>
                  </a:lnTo>
                  <a:lnTo>
                    <a:pt x="104693" y="0"/>
                  </a:lnTo>
                  <a:lnTo>
                    <a:pt x="107429" y="473"/>
                  </a:lnTo>
                  <a:lnTo>
                    <a:pt x="112350" y="4762"/>
                  </a:lnTo>
                  <a:lnTo>
                    <a:pt x="115716" y="28593"/>
                  </a:lnTo>
                  <a:lnTo>
                    <a:pt x="106600" y="62467"/>
                  </a:lnTo>
                  <a:lnTo>
                    <a:pt x="83751" y="102685"/>
                  </a:lnTo>
                  <a:lnTo>
                    <a:pt x="48790" y="149676"/>
                  </a:lnTo>
                  <a:lnTo>
                    <a:pt x="1759" y="194002"/>
                  </a:lnTo>
                  <a:lnTo>
                    <a:pt x="0" y="198247"/>
                  </a:lnTo>
                  <a:lnTo>
                    <a:pt x="239" y="201782"/>
                  </a:lnTo>
                  <a:lnTo>
                    <a:pt x="1809" y="204845"/>
                  </a:lnTo>
                  <a:lnTo>
                    <a:pt x="4267" y="207593"/>
                  </a:lnTo>
                  <a:lnTo>
                    <a:pt x="39335" y="217070"/>
                  </a:lnTo>
                  <a:lnTo>
                    <a:pt x="77540" y="222890"/>
                  </a:lnTo>
                  <a:lnTo>
                    <a:pt x="123483" y="225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SMARTInkShape-3542"/>
            <p:cNvSpPr/>
            <p:nvPr>
              <p:custDataLst>
                <p:tags r:id="rId59"/>
              </p:custDataLst>
            </p:nvPr>
          </p:nvSpPr>
          <p:spPr>
            <a:xfrm>
              <a:off x="3094033" y="4255383"/>
              <a:ext cx="43123" cy="84271"/>
            </a:xfrm>
            <a:custGeom>
              <a:avLst/>
              <a:gdLst/>
              <a:ahLst/>
              <a:cxnLst/>
              <a:rect l="0" t="0" r="0" b="0"/>
              <a:pathLst>
                <a:path w="43123" h="84271">
                  <a:moveTo>
                    <a:pt x="36517" y="5467"/>
                  </a:moveTo>
                  <a:lnTo>
                    <a:pt x="36517" y="5467"/>
                  </a:lnTo>
                  <a:lnTo>
                    <a:pt x="33146" y="2096"/>
                  </a:lnTo>
                  <a:lnTo>
                    <a:pt x="27728" y="441"/>
                  </a:lnTo>
                  <a:lnTo>
                    <a:pt x="24308" y="0"/>
                  </a:lnTo>
                  <a:lnTo>
                    <a:pt x="16744" y="3273"/>
                  </a:lnTo>
                  <a:lnTo>
                    <a:pt x="12752" y="6120"/>
                  </a:lnTo>
                  <a:lnTo>
                    <a:pt x="6434" y="14930"/>
                  </a:lnTo>
                  <a:lnTo>
                    <a:pt x="1980" y="25900"/>
                  </a:lnTo>
                  <a:lnTo>
                    <a:pt x="0" y="37832"/>
                  </a:lnTo>
                  <a:lnTo>
                    <a:pt x="2256" y="56449"/>
                  </a:lnTo>
                  <a:lnTo>
                    <a:pt x="10765" y="75370"/>
                  </a:lnTo>
                  <a:lnTo>
                    <a:pt x="15116" y="79586"/>
                  </a:lnTo>
                  <a:lnTo>
                    <a:pt x="25594" y="84270"/>
                  </a:lnTo>
                  <a:lnTo>
                    <a:pt x="30646" y="84108"/>
                  </a:lnTo>
                  <a:lnTo>
                    <a:pt x="40023" y="80165"/>
                  </a:lnTo>
                  <a:lnTo>
                    <a:pt x="42382" y="75727"/>
                  </a:lnTo>
                  <a:lnTo>
                    <a:pt x="43122" y="63269"/>
                  </a:lnTo>
                  <a:lnTo>
                    <a:pt x="36200" y="43760"/>
                  </a:lnTo>
                  <a:lnTo>
                    <a:pt x="1111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7" name="SMARTInkShape-Group626"/>
          <p:cNvGrpSpPr/>
          <p:nvPr/>
        </p:nvGrpSpPr>
        <p:grpSpPr>
          <a:xfrm>
            <a:off x="3900406" y="3851341"/>
            <a:ext cx="233445" cy="594780"/>
            <a:chOff x="3900406" y="3851341"/>
            <a:chExt cx="233445" cy="594780"/>
          </a:xfrm>
        </p:grpSpPr>
        <p:sp>
          <p:nvSpPr>
            <p:cNvPr id="1434" name="SMARTInkShape-3543"/>
            <p:cNvSpPr/>
            <p:nvPr>
              <p:custDataLst>
                <p:tags r:id="rId53"/>
              </p:custDataLst>
            </p:nvPr>
          </p:nvSpPr>
          <p:spPr>
            <a:xfrm>
              <a:off x="4128383" y="424180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4662" y="50901"/>
                  </a:lnTo>
                  <a:lnTo>
                    <a:pt x="54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3544"/>
            <p:cNvSpPr/>
            <p:nvPr>
              <p:custDataLst>
                <p:tags r:id="rId54"/>
              </p:custDataLst>
            </p:nvPr>
          </p:nvSpPr>
          <p:spPr>
            <a:xfrm>
              <a:off x="3906472" y="3851341"/>
              <a:ext cx="144829" cy="85660"/>
            </a:xfrm>
            <a:custGeom>
              <a:avLst/>
              <a:gdLst/>
              <a:ahLst/>
              <a:cxnLst/>
              <a:rect l="0" t="0" r="0" b="0"/>
              <a:pathLst>
                <a:path w="144829" h="85660">
                  <a:moveTo>
                    <a:pt x="17828" y="9459"/>
                  </a:moveTo>
                  <a:lnTo>
                    <a:pt x="17828" y="9459"/>
                  </a:lnTo>
                  <a:lnTo>
                    <a:pt x="14457" y="12830"/>
                  </a:lnTo>
                  <a:lnTo>
                    <a:pt x="2901" y="54271"/>
                  </a:lnTo>
                  <a:lnTo>
                    <a:pt x="0" y="74164"/>
                  </a:lnTo>
                  <a:lnTo>
                    <a:pt x="2415" y="75879"/>
                  </a:lnTo>
                  <a:lnTo>
                    <a:pt x="6846" y="74905"/>
                  </a:lnTo>
                  <a:lnTo>
                    <a:pt x="12624" y="72140"/>
                  </a:lnTo>
                  <a:lnTo>
                    <a:pt x="22806" y="59660"/>
                  </a:lnTo>
                  <a:lnTo>
                    <a:pt x="51339" y="13169"/>
                  </a:lnTo>
                  <a:lnTo>
                    <a:pt x="57102" y="7699"/>
                  </a:lnTo>
                  <a:lnTo>
                    <a:pt x="71031" y="1621"/>
                  </a:lnTo>
                  <a:lnTo>
                    <a:pt x="78696" y="0"/>
                  </a:lnTo>
                  <a:lnTo>
                    <a:pt x="85218" y="1742"/>
                  </a:lnTo>
                  <a:lnTo>
                    <a:pt x="96227" y="11203"/>
                  </a:lnTo>
                  <a:lnTo>
                    <a:pt x="126068" y="55253"/>
                  </a:lnTo>
                  <a:lnTo>
                    <a:pt x="144828" y="8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3545"/>
            <p:cNvSpPr/>
            <p:nvPr>
              <p:custDataLst>
                <p:tags r:id="rId55"/>
              </p:custDataLst>
            </p:nvPr>
          </p:nvSpPr>
          <p:spPr>
            <a:xfrm>
              <a:off x="3900406" y="4016269"/>
              <a:ext cx="180285" cy="429852"/>
            </a:xfrm>
            <a:custGeom>
              <a:avLst/>
              <a:gdLst/>
              <a:ahLst/>
              <a:cxnLst/>
              <a:rect l="0" t="0" r="0" b="0"/>
              <a:pathLst>
                <a:path w="180285" h="429852">
                  <a:moveTo>
                    <a:pt x="49294" y="174731"/>
                  </a:moveTo>
                  <a:lnTo>
                    <a:pt x="49294" y="174731"/>
                  </a:lnTo>
                  <a:lnTo>
                    <a:pt x="42552" y="174731"/>
                  </a:lnTo>
                  <a:lnTo>
                    <a:pt x="39860" y="176142"/>
                  </a:lnTo>
                  <a:lnTo>
                    <a:pt x="34989" y="181473"/>
                  </a:lnTo>
                  <a:lnTo>
                    <a:pt x="26817" y="216671"/>
                  </a:lnTo>
                  <a:lnTo>
                    <a:pt x="25466" y="253480"/>
                  </a:lnTo>
                  <a:lnTo>
                    <a:pt x="28515" y="300918"/>
                  </a:lnTo>
                  <a:lnTo>
                    <a:pt x="29475" y="338999"/>
                  </a:lnTo>
                  <a:lnTo>
                    <a:pt x="30016" y="386622"/>
                  </a:lnTo>
                  <a:lnTo>
                    <a:pt x="29493" y="423314"/>
                  </a:lnTo>
                  <a:lnTo>
                    <a:pt x="28332" y="427236"/>
                  </a:lnTo>
                  <a:lnTo>
                    <a:pt x="26853" y="429851"/>
                  </a:lnTo>
                  <a:lnTo>
                    <a:pt x="25161" y="429478"/>
                  </a:lnTo>
                  <a:lnTo>
                    <a:pt x="21400" y="423419"/>
                  </a:lnTo>
                  <a:lnTo>
                    <a:pt x="8872" y="382134"/>
                  </a:lnTo>
                  <a:lnTo>
                    <a:pt x="3577" y="340053"/>
                  </a:lnTo>
                  <a:lnTo>
                    <a:pt x="1883" y="312462"/>
                  </a:lnTo>
                  <a:lnTo>
                    <a:pt x="753" y="281368"/>
                  </a:lnTo>
                  <a:lnTo>
                    <a:pt x="0" y="247939"/>
                  </a:lnTo>
                  <a:lnTo>
                    <a:pt x="909" y="214364"/>
                  </a:lnTo>
                  <a:lnTo>
                    <a:pt x="2926" y="180692"/>
                  </a:lnTo>
                  <a:lnTo>
                    <a:pt x="5682" y="146955"/>
                  </a:lnTo>
                  <a:lnTo>
                    <a:pt x="10341" y="118819"/>
                  </a:lnTo>
                  <a:lnTo>
                    <a:pt x="23045" y="72505"/>
                  </a:lnTo>
                  <a:lnTo>
                    <a:pt x="46064" y="28182"/>
                  </a:lnTo>
                  <a:lnTo>
                    <a:pt x="64321" y="12466"/>
                  </a:lnTo>
                  <a:lnTo>
                    <a:pt x="84195" y="3836"/>
                  </a:lnTo>
                  <a:lnTo>
                    <a:pt x="104787" y="0"/>
                  </a:lnTo>
                  <a:lnTo>
                    <a:pt x="113806" y="2504"/>
                  </a:lnTo>
                  <a:lnTo>
                    <a:pt x="129471" y="14695"/>
                  </a:lnTo>
                  <a:lnTo>
                    <a:pt x="133085" y="24296"/>
                  </a:lnTo>
                  <a:lnTo>
                    <a:pt x="133336" y="48134"/>
                  </a:lnTo>
                  <a:lnTo>
                    <a:pt x="118802" y="92692"/>
                  </a:lnTo>
                  <a:lnTo>
                    <a:pt x="96622" y="134901"/>
                  </a:lnTo>
                  <a:lnTo>
                    <a:pt x="72176" y="160734"/>
                  </a:lnTo>
                  <a:lnTo>
                    <a:pt x="61110" y="166628"/>
                  </a:lnTo>
                  <a:lnTo>
                    <a:pt x="57171" y="167213"/>
                  </a:lnTo>
                  <a:lnTo>
                    <a:pt x="55251" y="166896"/>
                  </a:lnTo>
                  <a:lnTo>
                    <a:pt x="54676" y="165980"/>
                  </a:lnTo>
                  <a:lnTo>
                    <a:pt x="54999" y="164664"/>
                  </a:lnTo>
                  <a:lnTo>
                    <a:pt x="65566" y="159440"/>
                  </a:lnTo>
                  <a:lnTo>
                    <a:pt x="85473" y="156795"/>
                  </a:lnTo>
                  <a:lnTo>
                    <a:pt x="112616" y="162753"/>
                  </a:lnTo>
                  <a:lnTo>
                    <a:pt x="152688" y="187548"/>
                  </a:lnTo>
                  <a:lnTo>
                    <a:pt x="170977" y="203240"/>
                  </a:lnTo>
                  <a:lnTo>
                    <a:pt x="176277" y="212081"/>
                  </a:lnTo>
                  <a:lnTo>
                    <a:pt x="180284" y="231312"/>
                  </a:lnTo>
                  <a:lnTo>
                    <a:pt x="175951" y="249737"/>
                  </a:lnTo>
                  <a:lnTo>
                    <a:pt x="171831" y="258601"/>
                  </a:lnTo>
                  <a:lnTo>
                    <a:pt x="157847" y="272215"/>
                  </a:lnTo>
                  <a:lnTo>
                    <a:pt x="130141" y="285930"/>
                  </a:lnTo>
                  <a:lnTo>
                    <a:pt x="120125" y="289080"/>
                  </a:lnTo>
                  <a:lnTo>
                    <a:pt x="103352" y="288818"/>
                  </a:lnTo>
                  <a:lnTo>
                    <a:pt x="81044" y="28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2" name="SMARTInkShape-Group627"/>
          <p:cNvGrpSpPr/>
          <p:nvPr/>
        </p:nvGrpSpPr>
        <p:grpSpPr>
          <a:xfrm>
            <a:off x="2035280" y="4690829"/>
            <a:ext cx="498371" cy="376585"/>
            <a:chOff x="2035280" y="4690829"/>
            <a:chExt cx="498371" cy="376585"/>
          </a:xfrm>
        </p:grpSpPr>
        <p:sp>
          <p:nvSpPr>
            <p:cNvPr id="1438" name="SMARTInkShape-3546"/>
            <p:cNvSpPr/>
            <p:nvPr>
              <p:custDataLst>
                <p:tags r:id="rId49"/>
              </p:custDataLst>
            </p:nvPr>
          </p:nvSpPr>
          <p:spPr>
            <a:xfrm>
              <a:off x="2317079" y="4882183"/>
              <a:ext cx="140372" cy="88065"/>
            </a:xfrm>
            <a:custGeom>
              <a:avLst/>
              <a:gdLst/>
              <a:ahLst/>
              <a:cxnLst/>
              <a:rect l="0" t="0" r="0" b="0"/>
              <a:pathLst>
                <a:path w="140372" h="88065">
                  <a:moveTo>
                    <a:pt x="70521" y="7317"/>
                  </a:moveTo>
                  <a:lnTo>
                    <a:pt x="70521" y="7317"/>
                  </a:lnTo>
                  <a:lnTo>
                    <a:pt x="60408" y="575"/>
                  </a:lnTo>
                  <a:lnTo>
                    <a:pt x="54607" y="0"/>
                  </a:lnTo>
                  <a:lnTo>
                    <a:pt x="40635" y="3124"/>
                  </a:lnTo>
                  <a:lnTo>
                    <a:pt x="16902" y="19559"/>
                  </a:lnTo>
                  <a:lnTo>
                    <a:pt x="6003" y="36276"/>
                  </a:lnTo>
                  <a:lnTo>
                    <a:pt x="219" y="53349"/>
                  </a:lnTo>
                  <a:lnTo>
                    <a:pt x="0" y="65641"/>
                  </a:lnTo>
                  <a:lnTo>
                    <a:pt x="4136" y="75807"/>
                  </a:lnTo>
                  <a:lnTo>
                    <a:pt x="7214" y="80494"/>
                  </a:lnTo>
                  <a:lnTo>
                    <a:pt x="11383" y="82914"/>
                  </a:lnTo>
                  <a:lnTo>
                    <a:pt x="21660" y="83719"/>
                  </a:lnTo>
                  <a:lnTo>
                    <a:pt x="33283" y="77962"/>
                  </a:lnTo>
                  <a:lnTo>
                    <a:pt x="64712" y="54322"/>
                  </a:lnTo>
                  <a:lnTo>
                    <a:pt x="67354" y="54881"/>
                  </a:lnTo>
                  <a:lnTo>
                    <a:pt x="72171" y="59266"/>
                  </a:lnTo>
                  <a:lnTo>
                    <a:pt x="85296" y="83782"/>
                  </a:lnTo>
                  <a:lnTo>
                    <a:pt x="88133" y="85811"/>
                  </a:lnTo>
                  <a:lnTo>
                    <a:pt x="95046" y="88064"/>
                  </a:lnTo>
                  <a:lnTo>
                    <a:pt x="98866" y="86549"/>
                  </a:lnTo>
                  <a:lnTo>
                    <a:pt x="106872" y="79220"/>
                  </a:lnTo>
                  <a:lnTo>
                    <a:pt x="127719" y="35505"/>
                  </a:lnTo>
                  <a:lnTo>
                    <a:pt x="140371" y="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3547"/>
            <p:cNvSpPr/>
            <p:nvPr>
              <p:custDataLst>
                <p:tags r:id="rId50"/>
              </p:custDataLst>
            </p:nvPr>
          </p:nvSpPr>
          <p:spPr>
            <a:xfrm>
              <a:off x="2035280" y="4753558"/>
              <a:ext cx="269771" cy="313856"/>
            </a:xfrm>
            <a:custGeom>
              <a:avLst/>
              <a:gdLst/>
              <a:ahLst/>
              <a:cxnLst/>
              <a:rect l="0" t="0" r="0" b="0"/>
              <a:pathLst>
                <a:path w="269771" h="313856">
                  <a:moveTo>
                    <a:pt x="47520" y="27992"/>
                  </a:moveTo>
                  <a:lnTo>
                    <a:pt x="47520" y="27992"/>
                  </a:lnTo>
                  <a:lnTo>
                    <a:pt x="48225" y="14194"/>
                  </a:lnTo>
                  <a:lnTo>
                    <a:pt x="52987" y="4259"/>
                  </a:lnTo>
                  <a:lnTo>
                    <a:pt x="56980" y="19941"/>
                  </a:lnTo>
                  <a:lnTo>
                    <a:pt x="59260" y="60414"/>
                  </a:lnTo>
                  <a:lnTo>
                    <a:pt x="59793" y="100257"/>
                  </a:lnTo>
                  <a:lnTo>
                    <a:pt x="60030" y="145482"/>
                  </a:lnTo>
                  <a:lnTo>
                    <a:pt x="60136" y="191452"/>
                  </a:lnTo>
                  <a:lnTo>
                    <a:pt x="63945" y="232109"/>
                  </a:lnTo>
                  <a:lnTo>
                    <a:pt x="72142" y="279207"/>
                  </a:lnTo>
                  <a:lnTo>
                    <a:pt x="81233" y="310291"/>
                  </a:lnTo>
                  <a:lnTo>
                    <a:pt x="84106" y="312853"/>
                  </a:lnTo>
                  <a:lnTo>
                    <a:pt x="87433" y="313855"/>
                  </a:lnTo>
                  <a:lnTo>
                    <a:pt x="91062" y="313818"/>
                  </a:lnTo>
                  <a:lnTo>
                    <a:pt x="93481" y="310970"/>
                  </a:lnTo>
                  <a:lnTo>
                    <a:pt x="96170" y="300280"/>
                  </a:lnTo>
                  <a:lnTo>
                    <a:pt x="90941" y="271653"/>
                  </a:lnTo>
                  <a:lnTo>
                    <a:pt x="77084" y="236360"/>
                  </a:lnTo>
                  <a:lnTo>
                    <a:pt x="61835" y="217261"/>
                  </a:lnTo>
                  <a:lnTo>
                    <a:pt x="19510" y="186136"/>
                  </a:lnTo>
                  <a:lnTo>
                    <a:pt x="4100" y="173078"/>
                  </a:lnTo>
                  <a:lnTo>
                    <a:pt x="0" y="167028"/>
                  </a:lnTo>
                  <a:lnTo>
                    <a:pt x="317" y="164427"/>
                  </a:lnTo>
                  <a:lnTo>
                    <a:pt x="1940" y="161988"/>
                  </a:lnTo>
                  <a:lnTo>
                    <a:pt x="43301" y="134884"/>
                  </a:lnTo>
                  <a:lnTo>
                    <a:pt x="83924" y="103591"/>
                  </a:lnTo>
                  <a:lnTo>
                    <a:pt x="115378" y="67011"/>
                  </a:lnTo>
                  <a:lnTo>
                    <a:pt x="146767" y="22660"/>
                  </a:lnTo>
                  <a:lnTo>
                    <a:pt x="165073" y="0"/>
                  </a:lnTo>
                  <a:lnTo>
                    <a:pt x="166811" y="864"/>
                  </a:lnTo>
                  <a:lnTo>
                    <a:pt x="170623" y="7468"/>
                  </a:lnTo>
                  <a:lnTo>
                    <a:pt x="173365" y="39942"/>
                  </a:lnTo>
                  <a:lnTo>
                    <a:pt x="175888" y="73285"/>
                  </a:lnTo>
                  <a:lnTo>
                    <a:pt x="178656" y="111622"/>
                  </a:lnTo>
                  <a:lnTo>
                    <a:pt x="179886" y="152179"/>
                  </a:lnTo>
                  <a:lnTo>
                    <a:pt x="180433" y="186197"/>
                  </a:lnTo>
                  <a:lnTo>
                    <a:pt x="180784" y="229046"/>
                  </a:lnTo>
                  <a:lnTo>
                    <a:pt x="180844" y="239493"/>
                  </a:lnTo>
                  <a:lnTo>
                    <a:pt x="182276" y="226403"/>
                  </a:lnTo>
                  <a:lnTo>
                    <a:pt x="198546" y="184692"/>
                  </a:lnTo>
                  <a:lnTo>
                    <a:pt x="206600" y="173366"/>
                  </a:lnTo>
                  <a:lnTo>
                    <a:pt x="210723" y="169358"/>
                  </a:lnTo>
                  <a:lnTo>
                    <a:pt x="215589" y="168097"/>
                  </a:lnTo>
                  <a:lnTo>
                    <a:pt x="226639" y="170459"/>
                  </a:lnTo>
                  <a:lnTo>
                    <a:pt x="236725" y="179976"/>
                  </a:lnTo>
                  <a:lnTo>
                    <a:pt x="262110" y="224818"/>
                  </a:lnTo>
                  <a:lnTo>
                    <a:pt x="269770" y="237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3548"/>
            <p:cNvSpPr/>
            <p:nvPr>
              <p:custDataLst>
                <p:tags r:id="rId51"/>
              </p:custDataLst>
            </p:nvPr>
          </p:nvSpPr>
          <p:spPr>
            <a:xfrm>
              <a:off x="2393950" y="47942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6481" y="37394"/>
                  </a:lnTo>
                  <a:lnTo>
                    <a:pt x="49458" y="25891"/>
                  </a:lnTo>
                  <a:lnTo>
                    <a:pt x="83130" y="1644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3549"/>
            <p:cNvSpPr/>
            <p:nvPr>
              <p:custDataLst>
                <p:tags r:id="rId52"/>
              </p:custDataLst>
            </p:nvPr>
          </p:nvSpPr>
          <p:spPr>
            <a:xfrm>
              <a:off x="2461719" y="4690829"/>
              <a:ext cx="59232" cy="277351"/>
            </a:xfrm>
            <a:custGeom>
              <a:avLst/>
              <a:gdLst/>
              <a:ahLst/>
              <a:cxnLst/>
              <a:rect l="0" t="0" r="0" b="0"/>
              <a:pathLst>
                <a:path w="59232" h="277351">
                  <a:moveTo>
                    <a:pt x="33831" y="8171"/>
                  </a:moveTo>
                  <a:lnTo>
                    <a:pt x="33831" y="8171"/>
                  </a:lnTo>
                  <a:lnTo>
                    <a:pt x="33831" y="1429"/>
                  </a:lnTo>
                  <a:lnTo>
                    <a:pt x="33125" y="149"/>
                  </a:lnTo>
                  <a:lnTo>
                    <a:pt x="31949" y="0"/>
                  </a:lnTo>
                  <a:lnTo>
                    <a:pt x="30460" y="607"/>
                  </a:lnTo>
                  <a:lnTo>
                    <a:pt x="17930" y="35526"/>
                  </a:lnTo>
                  <a:lnTo>
                    <a:pt x="10066" y="71599"/>
                  </a:lnTo>
                  <a:lnTo>
                    <a:pt x="3748" y="115383"/>
                  </a:lnTo>
                  <a:lnTo>
                    <a:pt x="0" y="160948"/>
                  </a:lnTo>
                  <a:lnTo>
                    <a:pt x="686" y="202367"/>
                  </a:lnTo>
                  <a:lnTo>
                    <a:pt x="8409" y="244529"/>
                  </a:lnTo>
                  <a:lnTo>
                    <a:pt x="19475" y="261621"/>
                  </a:lnTo>
                  <a:lnTo>
                    <a:pt x="32389" y="272510"/>
                  </a:lnTo>
                  <a:lnTo>
                    <a:pt x="42833" y="277350"/>
                  </a:lnTo>
                  <a:lnTo>
                    <a:pt x="46888" y="275818"/>
                  </a:lnTo>
                  <a:lnTo>
                    <a:pt x="59231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4" name="SMARTInkShape-Group628"/>
          <p:cNvGrpSpPr/>
          <p:nvPr/>
        </p:nvGrpSpPr>
        <p:grpSpPr>
          <a:xfrm>
            <a:off x="2959100" y="4735588"/>
            <a:ext cx="1095271" cy="429838"/>
            <a:chOff x="2959100" y="4735588"/>
            <a:chExt cx="1095271" cy="429838"/>
          </a:xfrm>
        </p:grpSpPr>
        <p:sp>
          <p:nvSpPr>
            <p:cNvPr id="1443" name="SMARTInkShape-3550"/>
            <p:cNvSpPr/>
            <p:nvPr>
              <p:custDataLst>
                <p:tags r:id="rId38"/>
              </p:custDataLst>
            </p:nvPr>
          </p:nvSpPr>
          <p:spPr>
            <a:xfrm>
              <a:off x="3810000" y="4735588"/>
              <a:ext cx="244371" cy="249163"/>
            </a:xfrm>
            <a:custGeom>
              <a:avLst/>
              <a:gdLst/>
              <a:ahLst/>
              <a:cxnLst/>
              <a:rect l="0" t="0" r="0" b="0"/>
              <a:pathLst>
                <a:path w="244371" h="249163">
                  <a:moveTo>
                    <a:pt x="0" y="103112"/>
                  </a:moveTo>
                  <a:lnTo>
                    <a:pt x="0" y="103112"/>
                  </a:lnTo>
                  <a:lnTo>
                    <a:pt x="0" y="99741"/>
                  </a:lnTo>
                  <a:lnTo>
                    <a:pt x="705" y="98748"/>
                  </a:lnTo>
                  <a:lnTo>
                    <a:pt x="1881" y="98086"/>
                  </a:lnTo>
                  <a:lnTo>
                    <a:pt x="47660" y="87077"/>
                  </a:lnTo>
                  <a:lnTo>
                    <a:pt x="80675" y="76190"/>
                  </a:lnTo>
                  <a:lnTo>
                    <a:pt x="90654" y="67863"/>
                  </a:lnTo>
                  <a:lnTo>
                    <a:pt x="94302" y="62680"/>
                  </a:lnTo>
                  <a:lnTo>
                    <a:pt x="96029" y="57812"/>
                  </a:lnTo>
                  <a:lnTo>
                    <a:pt x="96067" y="48642"/>
                  </a:lnTo>
                  <a:lnTo>
                    <a:pt x="94384" y="45632"/>
                  </a:lnTo>
                  <a:lnTo>
                    <a:pt x="91850" y="43626"/>
                  </a:lnTo>
                  <a:lnTo>
                    <a:pt x="88750" y="42288"/>
                  </a:lnTo>
                  <a:lnTo>
                    <a:pt x="67532" y="47147"/>
                  </a:lnTo>
                  <a:lnTo>
                    <a:pt x="42274" y="64266"/>
                  </a:lnTo>
                  <a:lnTo>
                    <a:pt x="23658" y="93953"/>
                  </a:lnTo>
                  <a:lnTo>
                    <a:pt x="15947" y="126190"/>
                  </a:lnTo>
                  <a:lnTo>
                    <a:pt x="19787" y="143708"/>
                  </a:lnTo>
                  <a:lnTo>
                    <a:pt x="39500" y="172201"/>
                  </a:lnTo>
                  <a:lnTo>
                    <a:pt x="48205" y="175982"/>
                  </a:lnTo>
                  <a:lnTo>
                    <a:pt x="71049" y="178303"/>
                  </a:lnTo>
                  <a:lnTo>
                    <a:pt x="104934" y="172271"/>
                  </a:lnTo>
                  <a:lnTo>
                    <a:pt x="137316" y="158175"/>
                  </a:lnTo>
                  <a:lnTo>
                    <a:pt x="165883" y="127110"/>
                  </a:lnTo>
                  <a:lnTo>
                    <a:pt x="185479" y="79884"/>
                  </a:lnTo>
                  <a:lnTo>
                    <a:pt x="193481" y="39158"/>
                  </a:lnTo>
                  <a:lnTo>
                    <a:pt x="192481" y="11490"/>
                  </a:lnTo>
                  <a:lnTo>
                    <a:pt x="189499" y="2419"/>
                  </a:lnTo>
                  <a:lnTo>
                    <a:pt x="187716" y="0"/>
                  </a:lnTo>
                  <a:lnTo>
                    <a:pt x="185117" y="504"/>
                  </a:lnTo>
                  <a:lnTo>
                    <a:pt x="178465" y="6709"/>
                  </a:lnTo>
                  <a:lnTo>
                    <a:pt x="174567" y="16521"/>
                  </a:lnTo>
                  <a:lnTo>
                    <a:pt x="173541" y="29349"/>
                  </a:lnTo>
                  <a:lnTo>
                    <a:pt x="180512" y="66329"/>
                  </a:lnTo>
                  <a:lnTo>
                    <a:pt x="195269" y="107606"/>
                  </a:lnTo>
                  <a:lnTo>
                    <a:pt x="224864" y="153388"/>
                  </a:lnTo>
                  <a:lnTo>
                    <a:pt x="240271" y="182135"/>
                  </a:lnTo>
                  <a:lnTo>
                    <a:pt x="244370" y="199853"/>
                  </a:lnTo>
                  <a:lnTo>
                    <a:pt x="243347" y="207822"/>
                  </a:lnTo>
                  <a:lnTo>
                    <a:pt x="236565" y="222322"/>
                  </a:lnTo>
                  <a:lnTo>
                    <a:pt x="203200" y="249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3551"/>
            <p:cNvSpPr/>
            <p:nvPr>
              <p:custDataLst>
                <p:tags r:id="rId39"/>
              </p:custDataLst>
            </p:nvPr>
          </p:nvSpPr>
          <p:spPr>
            <a:xfrm>
              <a:off x="3702050" y="4778946"/>
              <a:ext cx="107364" cy="386480"/>
            </a:xfrm>
            <a:custGeom>
              <a:avLst/>
              <a:gdLst/>
              <a:ahLst/>
              <a:cxnLst/>
              <a:rect l="0" t="0" r="0" b="0"/>
              <a:pathLst>
                <a:path w="107364" h="386480">
                  <a:moveTo>
                    <a:pt x="0" y="15304"/>
                  </a:moveTo>
                  <a:lnTo>
                    <a:pt x="0" y="15304"/>
                  </a:lnTo>
                  <a:lnTo>
                    <a:pt x="6742" y="8562"/>
                  </a:lnTo>
                  <a:lnTo>
                    <a:pt x="17578" y="5252"/>
                  </a:lnTo>
                  <a:lnTo>
                    <a:pt x="60745" y="0"/>
                  </a:lnTo>
                  <a:lnTo>
                    <a:pt x="81090" y="4033"/>
                  </a:lnTo>
                  <a:lnTo>
                    <a:pt x="96247" y="12411"/>
                  </a:lnTo>
                  <a:lnTo>
                    <a:pt x="102265" y="17609"/>
                  </a:lnTo>
                  <a:lnTo>
                    <a:pt x="105571" y="23190"/>
                  </a:lnTo>
                  <a:lnTo>
                    <a:pt x="107363" y="35037"/>
                  </a:lnTo>
                  <a:lnTo>
                    <a:pt x="102045" y="47357"/>
                  </a:lnTo>
                  <a:lnTo>
                    <a:pt x="83387" y="68076"/>
                  </a:lnTo>
                  <a:lnTo>
                    <a:pt x="41032" y="107992"/>
                  </a:lnTo>
                  <a:lnTo>
                    <a:pt x="18924" y="131685"/>
                  </a:lnTo>
                  <a:lnTo>
                    <a:pt x="15466" y="138996"/>
                  </a:lnTo>
                  <a:lnTo>
                    <a:pt x="13929" y="146948"/>
                  </a:lnTo>
                  <a:lnTo>
                    <a:pt x="14930" y="150339"/>
                  </a:lnTo>
                  <a:lnTo>
                    <a:pt x="19806" y="155988"/>
                  </a:lnTo>
                  <a:lnTo>
                    <a:pt x="53520" y="187398"/>
                  </a:lnTo>
                  <a:lnTo>
                    <a:pt x="76032" y="223832"/>
                  </a:lnTo>
                  <a:lnTo>
                    <a:pt x="88928" y="262337"/>
                  </a:lnTo>
                  <a:lnTo>
                    <a:pt x="92671" y="300871"/>
                  </a:lnTo>
                  <a:lnTo>
                    <a:pt x="91046" y="326373"/>
                  </a:lnTo>
                  <a:lnTo>
                    <a:pt x="82328" y="348055"/>
                  </a:lnTo>
                  <a:lnTo>
                    <a:pt x="63434" y="372366"/>
                  </a:lnTo>
                  <a:lnTo>
                    <a:pt x="50771" y="382137"/>
                  </a:lnTo>
                  <a:lnTo>
                    <a:pt x="38087" y="386479"/>
                  </a:lnTo>
                  <a:lnTo>
                    <a:pt x="32446" y="385521"/>
                  </a:lnTo>
                  <a:lnTo>
                    <a:pt x="22416" y="378811"/>
                  </a:lnTo>
                  <a:lnTo>
                    <a:pt x="15137" y="366892"/>
                  </a:lnTo>
                  <a:lnTo>
                    <a:pt x="12208" y="359762"/>
                  </a:lnTo>
                  <a:lnTo>
                    <a:pt x="11457" y="322760"/>
                  </a:lnTo>
                  <a:lnTo>
                    <a:pt x="19073" y="282791"/>
                  </a:lnTo>
                  <a:lnTo>
                    <a:pt x="31995" y="260717"/>
                  </a:lnTo>
                  <a:lnTo>
                    <a:pt x="57150" y="231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3552"/>
            <p:cNvSpPr/>
            <p:nvPr>
              <p:custDataLst>
                <p:tags r:id="rId40"/>
              </p:custDataLst>
            </p:nvPr>
          </p:nvSpPr>
          <p:spPr>
            <a:xfrm>
              <a:off x="3625850" y="4737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3553"/>
            <p:cNvSpPr/>
            <p:nvPr>
              <p:custDataLst>
                <p:tags r:id="rId41"/>
              </p:custDataLst>
            </p:nvPr>
          </p:nvSpPr>
          <p:spPr>
            <a:xfrm>
              <a:off x="3632200" y="4838700"/>
              <a:ext cx="11556" cy="101601"/>
            </a:xfrm>
            <a:custGeom>
              <a:avLst/>
              <a:gdLst/>
              <a:ahLst/>
              <a:cxnLst/>
              <a:rect l="0" t="0" r="0" b="0"/>
              <a:pathLst>
                <a:path w="11556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1555" y="39345"/>
                  </a:lnTo>
                  <a:lnTo>
                    <a:pt x="5642" y="8055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3554"/>
            <p:cNvSpPr/>
            <p:nvPr>
              <p:custDataLst>
                <p:tags r:id="rId42"/>
              </p:custDataLst>
            </p:nvPr>
          </p:nvSpPr>
          <p:spPr>
            <a:xfrm>
              <a:off x="3435350" y="4809381"/>
              <a:ext cx="135266" cy="124238"/>
            </a:xfrm>
            <a:custGeom>
              <a:avLst/>
              <a:gdLst/>
              <a:ahLst/>
              <a:cxnLst/>
              <a:rect l="0" t="0" r="0" b="0"/>
              <a:pathLst>
                <a:path w="135266" h="124238">
                  <a:moveTo>
                    <a:pt x="0" y="16619"/>
                  </a:moveTo>
                  <a:lnTo>
                    <a:pt x="0" y="16619"/>
                  </a:lnTo>
                  <a:lnTo>
                    <a:pt x="9434" y="32534"/>
                  </a:lnTo>
                  <a:lnTo>
                    <a:pt x="15887" y="54887"/>
                  </a:lnTo>
                  <a:lnTo>
                    <a:pt x="18633" y="100611"/>
                  </a:lnTo>
                  <a:lnTo>
                    <a:pt x="15556" y="119744"/>
                  </a:lnTo>
                  <a:lnTo>
                    <a:pt x="13969" y="124071"/>
                  </a:lnTo>
                  <a:lnTo>
                    <a:pt x="13546" y="124237"/>
                  </a:lnTo>
                  <a:lnTo>
                    <a:pt x="13455" y="85575"/>
                  </a:lnTo>
                  <a:lnTo>
                    <a:pt x="19617" y="42469"/>
                  </a:lnTo>
                  <a:lnTo>
                    <a:pt x="24241" y="23876"/>
                  </a:lnTo>
                  <a:lnTo>
                    <a:pt x="31000" y="13258"/>
                  </a:lnTo>
                  <a:lnTo>
                    <a:pt x="34072" y="11556"/>
                  </a:lnTo>
                  <a:lnTo>
                    <a:pt x="36825" y="11833"/>
                  </a:lnTo>
                  <a:lnTo>
                    <a:pt x="39367" y="13428"/>
                  </a:lnTo>
                  <a:lnTo>
                    <a:pt x="41061" y="15903"/>
                  </a:lnTo>
                  <a:lnTo>
                    <a:pt x="49278" y="47250"/>
                  </a:lnTo>
                  <a:lnTo>
                    <a:pt x="50829" y="54928"/>
                  </a:lnTo>
                  <a:lnTo>
                    <a:pt x="52230" y="56974"/>
                  </a:lnTo>
                  <a:lnTo>
                    <a:pt x="56178" y="60260"/>
                  </a:lnTo>
                  <a:lnTo>
                    <a:pt x="80890" y="19638"/>
                  </a:lnTo>
                  <a:lnTo>
                    <a:pt x="93268" y="6303"/>
                  </a:lnTo>
                  <a:lnTo>
                    <a:pt x="103541" y="1451"/>
                  </a:lnTo>
                  <a:lnTo>
                    <a:pt x="114457" y="0"/>
                  </a:lnTo>
                  <a:lnTo>
                    <a:pt x="124012" y="1707"/>
                  </a:lnTo>
                  <a:lnTo>
                    <a:pt x="127830" y="5267"/>
                  </a:lnTo>
                  <a:lnTo>
                    <a:pt x="133954" y="16747"/>
                  </a:lnTo>
                  <a:lnTo>
                    <a:pt x="135265" y="31257"/>
                  </a:lnTo>
                  <a:lnTo>
                    <a:pt x="132897" y="76271"/>
                  </a:lnTo>
                  <a:lnTo>
                    <a:pt x="127000" y="111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3555"/>
            <p:cNvSpPr/>
            <p:nvPr>
              <p:custDataLst>
                <p:tags r:id="rId43"/>
              </p:custDataLst>
            </p:nvPr>
          </p:nvSpPr>
          <p:spPr>
            <a:xfrm>
              <a:off x="3378200" y="47371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3556"/>
            <p:cNvSpPr/>
            <p:nvPr>
              <p:custDataLst>
                <p:tags r:id="rId44"/>
              </p:custDataLst>
            </p:nvPr>
          </p:nvSpPr>
          <p:spPr>
            <a:xfrm>
              <a:off x="3371850" y="48133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0495"/>
                  </a:lnTo>
                  <a:lnTo>
                    <a:pt x="2979" y="8427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3557"/>
            <p:cNvSpPr/>
            <p:nvPr>
              <p:custDataLst>
                <p:tags r:id="rId45"/>
              </p:custDataLst>
            </p:nvPr>
          </p:nvSpPr>
          <p:spPr>
            <a:xfrm>
              <a:off x="3225800" y="4813300"/>
              <a:ext cx="88901" cy="134506"/>
            </a:xfrm>
            <a:custGeom>
              <a:avLst/>
              <a:gdLst/>
              <a:ahLst/>
              <a:cxnLst/>
              <a:rect l="0" t="0" r="0" b="0"/>
              <a:pathLst>
                <a:path w="88901" h="134506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6089" y="62457"/>
                  </a:lnTo>
                  <a:lnTo>
                    <a:pt x="6298" y="102519"/>
                  </a:lnTo>
                  <a:lnTo>
                    <a:pt x="6347" y="134505"/>
                  </a:lnTo>
                  <a:lnTo>
                    <a:pt x="7054" y="131040"/>
                  </a:lnTo>
                  <a:lnTo>
                    <a:pt x="18592" y="83590"/>
                  </a:lnTo>
                  <a:lnTo>
                    <a:pt x="32790" y="46483"/>
                  </a:lnTo>
                  <a:lnTo>
                    <a:pt x="51520" y="8822"/>
                  </a:lnTo>
                  <a:lnTo>
                    <a:pt x="54808" y="7998"/>
                  </a:lnTo>
                  <a:lnTo>
                    <a:pt x="58411" y="9565"/>
                  </a:lnTo>
                  <a:lnTo>
                    <a:pt x="62224" y="12727"/>
                  </a:lnTo>
                  <a:lnTo>
                    <a:pt x="74332" y="34031"/>
                  </a:lnTo>
                  <a:lnTo>
                    <a:pt x="85291" y="77200"/>
                  </a:lnTo>
                  <a:lnTo>
                    <a:pt x="889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3558"/>
            <p:cNvSpPr/>
            <p:nvPr>
              <p:custDataLst>
                <p:tags r:id="rId46"/>
              </p:custDataLst>
            </p:nvPr>
          </p:nvSpPr>
          <p:spPr>
            <a:xfrm>
              <a:off x="3162300" y="47625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3559"/>
            <p:cNvSpPr/>
            <p:nvPr>
              <p:custDataLst>
                <p:tags r:id="rId47"/>
              </p:custDataLst>
            </p:nvPr>
          </p:nvSpPr>
          <p:spPr>
            <a:xfrm>
              <a:off x="3168650" y="48704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3560"/>
            <p:cNvSpPr/>
            <p:nvPr>
              <p:custDataLst>
                <p:tags r:id="rId48"/>
              </p:custDataLst>
            </p:nvPr>
          </p:nvSpPr>
          <p:spPr>
            <a:xfrm>
              <a:off x="2959100" y="4848520"/>
              <a:ext cx="143466" cy="157164"/>
            </a:xfrm>
            <a:custGeom>
              <a:avLst/>
              <a:gdLst/>
              <a:ahLst/>
              <a:cxnLst/>
              <a:rect l="0" t="0" r="0" b="0"/>
              <a:pathLst>
                <a:path w="143466" h="157164">
                  <a:moveTo>
                    <a:pt x="0" y="21930"/>
                  </a:moveTo>
                  <a:lnTo>
                    <a:pt x="0" y="21930"/>
                  </a:lnTo>
                  <a:lnTo>
                    <a:pt x="0" y="18272"/>
                  </a:lnTo>
                  <a:lnTo>
                    <a:pt x="1881" y="28524"/>
                  </a:lnTo>
                  <a:lnTo>
                    <a:pt x="5467" y="70583"/>
                  </a:lnTo>
                  <a:lnTo>
                    <a:pt x="6089" y="110194"/>
                  </a:lnTo>
                  <a:lnTo>
                    <a:pt x="573" y="157047"/>
                  </a:lnTo>
                  <a:lnTo>
                    <a:pt x="382" y="157163"/>
                  </a:lnTo>
                  <a:lnTo>
                    <a:pt x="255" y="156535"/>
                  </a:lnTo>
                  <a:lnTo>
                    <a:pt x="8822" y="119026"/>
                  </a:lnTo>
                  <a:lnTo>
                    <a:pt x="19783" y="80333"/>
                  </a:lnTo>
                  <a:lnTo>
                    <a:pt x="36128" y="33546"/>
                  </a:lnTo>
                  <a:lnTo>
                    <a:pt x="44514" y="23564"/>
                  </a:lnTo>
                  <a:lnTo>
                    <a:pt x="48726" y="20903"/>
                  </a:lnTo>
                  <a:lnTo>
                    <a:pt x="52239" y="21951"/>
                  </a:lnTo>
                  <a:lnTo>
                    <a:pt x="55288" y="25472"/>
                  </a:lnTo>
                  <a:lnTo>
                    <a:pt x="59850" y="36910"/>
                  </a:lnTo>
                  <a:lnTo>
                    <a:pt x="63019" y="72054"/>
                  </a:lnTo>
                  <a:lnTo>
                    <a:pt x="61405" y="81367"/>
                  </a:lnTo>
                  <a:lnTo>
                    <a:pt x="57991" y="89723"/>
                  </a:lnTo>
                  <a:lnTo>
                    <a:pt x="73100" y="47629"/>
                  </a:lnTo>
                  <a:lnTo>
                    <a:pt x="93282" y="8242"/>
                  </a:lnTo>
                  <a:lnTo>
                    <a:pt x="103548" y="1735"/>
                  </a:lnTo>
                  <a:lnTo>
                    <a:pt x="109248" y="0"/>
                  </a:lnTo>
                  <a:lnTo>
                    <a:pt x="114460" y="960"/>
                  </a:lnTo>
                  <a:lnTo>
                    <a:pt x="124014" y="7672"/>
                  </a:lnTo>
                  <a:lnTo>
                    <a:pt x="137326" y="26722"/>
                  </a:lnTo>
                  <a:lnTo>
                    <a:pt x="143465" y="53610"/>
                  </a:lnTo>
                  <a:lnTo>
                    <a:pt x="140684" y="100986"/>
                  </a:lnTo>
                  <a:lnTo>
                    <a:pt x="139700" y="12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9" name="SMARTInkShape-Group629"/>
          <p:cNvGrpSpPr/>
          <p:nvPr/>
        </p:nvGrpSpPr>
        <p:grpSpPr>
          <a:xfrm>
            <a:off x="4614794" y="4505497"/>
            <a:ext cx="1182757" cy="828504"/>
            <a:chOff x="4614794" y="4505497"/>
            <a:chExt cx="1182757" cy="828504"/>
          </a:xfrm>
        </p:grpSpPr>
        <p:sp>
          <p:nvSpPr>
            <p:cNvPr id="1455" name="SMARTInkShape-3561"/>
            <p:cNvSpPr/>
            <p:nvPr>
              <p:custDataLst>
                <p:tags r:id="rId24"/>
              </p:custDataLst>
            </p:nvPr>
          </p:nvSpPr>
          <p:spPr>
            <a:xfrm>
              <a:off x="4708042" y="5289550"/>
              <a:ext cx="124309" cy="12701"/>
            </a:xfrm>
            <a:custGeom>
              <a:avLst/>
              <a:gdLst/>
              <a:ahLst/>
              <a:cxnLst/>
              <a:rect l="0" t="0" r="0" b="0"/>
              <a:pathLst>
                <a:path w="1243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0253" y="10818"/>
                  </a:lnTo>
                  <a:lnTo>
                    <a:pt x="56294" y="6938"/>
                  </a:lnTo>
                  <a:lnTo>
                    <a:pt x="96971" y="4585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3562"/>
            <p:cNvSpPr/>
            <p:nvPr>
              <p:custDataLst>
                <p:tags r:id="rId25"/>
              </p:custDataLst>
            </p:nvPr>
          </p:nvSpPr>
          <p:spPr>
            <a:xfrm>
              <a:off x="5664200" y="4505497"/>
              <a:ext cx="133351" cy="110954"/>
            </a:xfrm>
            <a:custGeom>
              <a:avLst/>
              <a:gdLst/>
              <a:ahLst/>
              <a:cxnLst/>
              <a:rect l="0" t="0" r="0" b="0"/>
              <a:pathLst>
                <a:path w="133351" h="110954">
                  <a:moveTo>
                    <a:pt x="0" y="28403"/>
                  </a:moveTo>
                  <a:lnTo>
                    <a:pt x="0" y="28403"/>
                  </a:lnTo>
                  <a:lnTo>
                    <a:pt x="0" y="19564"/>
                  </a:lnTo>
                  <a:lnTo>
                    <a:pt x="1411" y="17571"/>
                  </a:lnTo>
                  <a:lnTo>
                    <a:pt x="14305" y="7204"/>
                  </a:lnTo>
                  <a:lnTo>
                    <a:pt x="22585" y="4870"/>
                  </a:lnTo>
                  <a:lnTo>
                    <a:pt x="37266" y="1674"/>
                  </a:lnTo>
                  <a:lnTo>
                    <a:pt x="41777" y="0"/>
                  </a:lnTo>
                  <a:lnTo>
                    <a:pt x="50552" y="22"/>
                  </a:lnTo>
                  <a:lnTo>
                    <a:pt x="54868" y="1016"/>
                  </a:lnTo>
                  <a:lnTo>
                    <a:pt x="61545" y="5883"/>
                  </a:lnTo>
                  <a:lnTo>
                    <a:pt x="64314" y="9156"/>
                  </a:lnTo>
                  <a:lnTo>
                    <a:pt x="64747" y="13455"/>
                  </a:lnTo>
                  <a:lnTo>
                    <a:pt x="55058" y="45014"/>
                  </a:lnTo>
                  <a:lnTo>
                    <a:pt x="41949" y="65780"/>
                  </a:lnTo>
                  <a:lnTo>
                    <a:pt x="14371" y="96498"/>
                  </a:lnTo>
                  <a:lnTo>
                    <a:pt x="14520" y="97788"/>
                  </a:lnTo>
                  <a:lnTo>
                    <a:pt x="16565" y="101104"/>
                  </a:lnTo>
                  <a:lnTo>
                    <a:pt x="35169" y="103566"/>
                  </a:lnTo>
                  <a:lnTo>
                    <a:pt x="78835" y="105103"/>
                  </a:lnTo>
                  <a:lnTo>
                    <a:pt x="133350" y="11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3563"/>
            <p:cNvSpPr/>
            <p:nvPr>
              <p:custDataLst>
                <p:tags r:id="rId26"/>
              </p:custDataLst>
            </p:nvPr>
          </p:nvSpPr>
          <p:spPr>
            <a:xfrm>
              <a:off x="4712583" y="5247843"/>
              <a:ext cx="88018" cy="9958"/>
            </a:xfrm>
            <a:custGeom>
              <a:avLst/>
              <a:gdLst/>
              <a:ahLst/>
              <a:cxnLst/>
              <a:rect l="0" t="0" r="0" b="0"/>
              <a:pathLst>
                <a:path w="88018" h="9958">
                  <a:moveTo>
                    <a:pt x="5467" y="9957"/>
                  </a:moveTo>
                  <a:lnTo>
                    <a:pt x="5467" y="9957"/>
                  </a:lnTo>
                  <a:lnTo>
                    <a:pt x="0" y="4490"/>
                  </a:lnTo>
                  <a:lnTo>
                    <a:pt x="47562" y="0"/>
                  </a:lnTo>
                  <a:lnTo>
                    <a:pt x="88017" y="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3564"/>
            <p:cNvSpPr/>
            <p:nvPr>
              <p:custDataLst>
                <p:tags r:id="rId27"/>
              </p:custDataLst>
            </p:nvPr>
          </p:nvSpPr>
          <p:spPr>
            <a:xfrm>
              <a:off x="4629150" y="5146224"/>
              <a:ext cx="42727" cy="46495"/>
            </a:xfrm>
            <a:custGeom>
              <a:avLst/>
              <a:gdLst/>
              <a:ahLst/>
              <a:cxnLst/>
              <a:rect l="0" t="0" r="0" b="0"/>
              <a:pathLst>
                <a:path w="42727" h="46495">
                  <a:moveTo>
                    <a:pt x="25400" y="16326"/>
                  </a:moveTo>
                  <a:lnTo>
                    <a:pt x="25400" y="16326"/>
                  </a:lnTo>
                  <a:lnTo>
                    <a:pt x="22029" y="12955"/>
                  </a:lnTo>
                  <a:lnTo>
                    <a:pt x="18492" y="11300"/>
                  </a:lnTo>
                  <a:lnTo>
                    <a:pt x="16561" y="10859"/>
                  </a:lnTo>
                  <a:lnTo>
                    <a:pt x="15274" y="11270"/>
                  </a:lnTo>
                  <a:lnTo>
                    <a:pt x="14416" y="12250"/>
                  </a:lnTo>
                  <a:lnTo>
                    <a:pt x="7825" y="29783"/>
                  </a:lnTo>
                  <a:lnTo>
                    <a:pt x="7333" y="33764"/>
                  </a:lnTo>
                  <a:lnTo>
                    <a:pt x="8417" y="37124"/>
                  </a:lnTo>
                  <a:lnTo>
                    <a:pt x="13383" y="42738"/>
                  </a:lnTo>
                  <a:lnTo>
                    <a:pt x="18413" y="45703"/>
                  </a:lnTo>
                  <a:lnTo>
                    <a:pt x="20742" y="46494"/>
                  </a:lnTo>
                  <a:lnTo>
                    <a:pt x="27093" y="45492"/>
                  </a:lnTo>
                  <a:lnTo>
                    <a:pt x="30762" y="44236"/>
                  </a:lnTo>
                  <a:lnTo>
                    <a:pt x="36720" y="39079"/>
                  </a:lnTo>
                  <a:lnTo>
                    <a:pt x="39296" y="35728"/>
                  </a:lnTo>
                  <a:lnTo>
                    <a:pt x="42159" y="26360"/>
                  </a:lnTo>
                  <a:lnTo>
                    <a:pt x="42726" y="15847"/>
                  </a:lnTo>
                  <a:lnTo>
                    <a:pt x="40627" y="6470"/>
                  </a:lnTo>
                  <a:lnTo>
                    <a:pt x="38373" y="3405"/>
                  </a:lnTo>
                  <a:lnTo>
                    <a:pt x="35459" y="1362"/>
                  </a:lnTo>
                  <a:lnTo>
                    <a:pt x="32106" y="0"/>
                  </a:lnTo>
                  <a:lnTo>
                    <a:pt x="22737" y="368"/>
                  </a:lnTo>
                  <a:lnTo>
                    <a:pt x="17275" y="1454"/>
                  </a:lnTo>
                  <a:lnTo>
                    <a:pt x="12928" y="4295"/>
                  </a:lnTo>
                  <a:lnTo>
                    <a:pt x="0" y="2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3565"/>
            <p:cNvSpPr/>
            <p:nvPr>
              <p:custDataLst>
                <p:tags r:id="rId28"/>
              </p:custDataLst>
            </p:nvPr>
          </p:nvSpPr>
          <p:spPr>
            <a:xfrm>
              <a:off x="4650892" y="5283200"/>
              <a:ext cx="10009" cy="50801"/>
            </a:xfrm>
            <a:custGeom>
              <a:avLst/>
              <a:gdLst/>
              <a:ahLst/>
              <a:cxnLst/>
              <a:rect l="0" t="0" r="0" b="0"/>
              <a:pathLst>
                <a:path w="10009" h="50801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0" y="16606"/>
                  </a:lnTo>
                  <a:lnTo>
                    <a:pt x="2966" y="32202"/>
                  </a:lnTo>
                  <a:lnTo>
                    <a:pt x="1000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3566"/>
            <p:cNvSpPr/>
            <p:nvPr>
              <p:custDataLst>
                <p:tags r:id="rId29"/>
              </p:custDataLst>
            </p:nvPr>
          </p:nvSpPr>
          <p:spPr>
            <a:xfrm>
              <a:off x="4614794" y="4699000"/>
              <a:ext cx="344557" cy="400051"/>
            </a:xfrm>
            <a:custGeom>
              <a:avLst/>
              <a:gdLst/>
              <a:ahLst/>
              <a:cxnLst/>
              <a:rect l="0" t="0" r="0" b="0"/>
              <a:pathLst>
                <a:path w="344557" h="400051">
                  <a:moveTo>
                    <a:pt x="262006" y="0"/>
                  </a:moveTo>
                  <a:lnTo>
                    <a:pt x="262006" y="0"/>
                  </a:lnTo>
                  <a:lnTo>
                    <a:pt x="273561" y="0"/>
                  </a:lnTo>
                  <a:lnTo>
                    <a:pt x="277738" y="3371"/>
                  </a:lnTo>
                  <a:lnTo>
                    <a:pt x="278138" y="5069"/>
                  </a:lnTo>
                  <a:lnTo>
                    <a:pt x="277700" y="6907"/>
                  </a:lnTo>
                  <a:lnTo>
                    <a:pt x="273711" y="12865"/>
                  </a:lnTo>
                  <a:lnTo>
                    <a:pt x="257511" y="28375"/>
                  </a:lnTo>
                  <a:lnTo>
                    <a:pt x="214176" y="52167"/>
                  </a:lnTo>
                  <a:lnTo>
                    <a:pt x="175083" y="73626"/>
                  </a:lnTo>
                  <a:lnTo>
                    <a:pt x="128850" y="101229"/>
                  </a:lnTo>
                  <a:lnTo>
                    <a:pt x="82774" y="131750"/>
                  </a:lnTo>
                  <a:lnTo>
                    <a:pt x="35214" y="171552"/>
                  </a:lnTo>
                  <a:lnTo>
                    <a:pt x="21039" y="184666"/>
                  </a:lnTo>
                  <a:lnTo>
                    <a:pt x="17400" y="190138"/>
                  </a:lnTo>
                  <a:lnTo>
                    <a:pt x="15680" y="195197"/>
                  </a:lnTo>
                  <a:lnTo>
                    <a:pt x="15239" y="199982"/>
                  </a:lnTo>
                  <a:lnTo>
                    <a:pt x="17765" y="203171"/>
                  </a:lnTo>
                  <a:lnTo>
                    <a:pt x="28102" y="206715"/>
                  </a:lnTo>
                  <a:lnTo>
                    <a:pt x="72757" y="209177"/>
                  </a:lnTo>
                  <a:lnTo>
                    <a:pt x="117458" y="212847"/>
                  </a:lnTo>
                  <a:lnTo>
                    <a:pt x="141017" y="218367"/>
                  </a:lnTo>
                  <a:lnTo>
                    <a:pt x="150142" y="224287"/>
                  </a:lnTo>
                  <a:lnTo>
                    <a:pt x="153564" y="227842"/>
                  </a:lnTo>
                  <a:lnTo>
                    <a:pt x="155139" y="231622"/>
                  </a:lnTo>
                  <a:lnTo>
                    <a:pt x="155008" y="239587"/>
                  </a:lnTo>
                  <a:lnTo>
                    <a:pt x="146953" y="249710"/>
                  </a:lnTo>
                  <a:lnTo>
                    <a:pt x="100752" y="292838"/>
                  </a:lnTo>
                  <a:lnTo>
                    <a:pt x="60428" y="326112"/>
                  </a:lnTo>
                  <a:lnTo>
                    <a:pt x="12960" y="367941"/>
                  </a:lnTo>
                  <a:lnTo>
                    <a:pt x="1634" y="380502"/>
                  </a:lnTo>
                  <a:lnTo>
                    <a:pt x="231" y="383490"/>
                  </a:lnTo>
                  <a:lnTo>
                    <a:pt x="0" y="386188"/>
                  </a:lnTo>
                  <a:lnTo>
                    <a:pt x="552" y="388692"/>
                  </a:lnTo>
                  <a:lnTo>
                    <a:pt x="6810" y="393356"/>
                  </a:lnTo>
                  <a:lnTo>
                    <a:pt x="11442" y="395587"/>
                  </a:lnTo>
                  <a:lnTo>
                    <a:pt x="55774" y="398463"/>
                  </a:lnTo>
                  <a:lnTo>
                    <a:pt x="88503" y="396287"/>
                  </a:lnTo>
                  <a:lnTo>
                    <a:pt x="127978" y="392967"/>
                  </a:lnTo>
                  <a:lnTo>
                    <a:pt x="171393" y="389847"/>
                  </a:lnTo>
                  <a:lnTo>
                    <a:pt x="216560" y="388460"/>
                  </a:lnTo>
                  <a:lnTo>
                    <a:pt x="254978" y="389724"/>
                  </a:lnTo>
                  <a:lnTo>
                    <a:pt x="298729" y="392523"/>
                  </a:lnTo>
                  <a:lnTo>
                    <a:pt x="344556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3567"/>
            <p:cNvSpPr/>
            <p:nvPr>
              <p:custDataLst>
                <p:tags r:id="rId30"/>
              </p:custDataLst>
            </p:nvPr>
          </p:nvSpPr>
          <p:spPr>
            <a:xfrm>
              <a:off x="5403850" y="4934677"/>
              <a:ext cx="35912" cy="40218"/>
            </a:xfrm>
            <a:custGeom>
              <a:avLst/>
              <a:gdLst/>
              <a:ahLst/>
              <a:cxnLst/>
              <a:rect l="0" t="0" r="0" b="0"/>
              <a:pathLst>
                <a:path w="35912" h="40218">
                  <a:moveTo>
                    <a:pt x="0" y="18323"/>
                  </a:moveTo>
                  <a:lnTo>
                    <a:pt x="0" y="18323"/>
                  </a:lnTo>
                  <a:lnTo>
                    <a:pt x="3371" y="21694"/>
                  </a:lnTo>
                  <a:lnTo>
                    <a:pt x="5026" y="25231"/>
                  </a:lnTo>
                  <a:lnTo>
                    <a:pt x="5467" y="27161"/>
                  </a:lnTo>
                  <a:lnTo>
                    <a:pt x="9721" y="31188"/>
                  </a:lnTo>
                  <a:lnTo>
                    <a:pt x="20577" y="39522"/>
                  </a:lnTo>
                  <a:lnTo>
                    <a:pt x="23597" y="40217"/>
                  </a:lnTo>
                  <a:lnTo>
                    <a:pt x="30714" y="39108"/>
                  </a:lnTo>
                  <a:lnTo>
                    <a:pt x="33175" y="37118"/>
                  </a:lnTo>
                  <a:lnTo>
                    <a:pt x="35911" y="31145"/>
                  </a:lnTo>
                  <a:lnTo>
                    <a:pt x="35246" y="23785"/>
                  </a:lnTo>
                  <a:lnTo>
                    <a:pt x="31893" y="15812"/>
                  </a:lnTo>
                  <a:lnTo>
                    <a:pt x="25698" y="7565"/>
                  </a:lnTo>
                  <a:lnTo>
                    <a:pt x="18242" y="2958"/>
                  </a:lnTo>
                  <a:lnTo>
                    <a:pt x="8699" y="0"/>
                  </a:lnTo>
                  <a:lnTo>
                    <a:pt x="7916" y="464"/>
                  </a:lnTo>
                  <a:lnTo>
                    <a:pt x="7394" y="1478"/>
                  </a:lnTo>
                  <a:lnTo>
                    <a:pt x="6350" y="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3568"/>
            <p:cNvSpPr/>
            <p:nvPr>
              <p:custDataLst>
                <p:tags r:id="rId31"/>
              </p:custDataLst>
            </p:nvPr>
          </p:nvSpPr>
          <p:spPr>
            <a:xfrm>
              <a:off x="5213748" y="4599500"/>
              <a:ext cx="145653" cy="114017"/>
            </a:xfrm>
            <a:custGeom>
              <a:avLst/>
              <a:gdLst/>
              <a:ahLst/>
              <a:cxnLst/>
              <a:rect l="0" t="0" r="0" b="0"/>
              <a:pathLst>
                <a:path w="145653" h="114017">
                  <a:moveTo>
                    <a:pt x="37702" y="61400"/>
                  </a:moveTo>
                  <a:lnTo>
                    <a:pt x="37702" y="61400"/>
                  </a:lnTo>
                  <a:lnTo>
                    <a:pt x="37702" y="55311"/>
                  </a:lnTo>
                  <a:lnTo>
                    <a:pt x="27563" y="60877"/>
                  </a:lnTo>
                  <a:lnTo>
                    <a:pt x="20026" y="67282"/>
                  </a:lnTo>
                  <a:lnTo>
                    <a:pt x="2628" y="106181"/>
                  </a:lnTo>
                  <a:lnTo>
                    <a:pt x="499" y="113865"/>
                  </a:lnTo>
                  <a:lnTo>
                    <a:pt x="200" y="114016"/>
                  </a:lnTo>
                  <a:lnTo>
                    <a:pt x="0" y="113410"/>
                  </a:lnTo>
                  <a:lnTo>
                    <a:pt x="11846" y="87888"/>
                  </a:lnTo>
                  <a:lnTo>
                    <a:pt x="36597" y="48285"/>
                  </a:lnTo>
                  <a:lnTo>
                    <a:pt x="63900" y="4989"/>
                  </a:lnTo>
                  <a:lnTo>
                    <a:pt x="70747" y="1051"/>
                  </a:lnTo>
                  <a:lnTo>
                    <a:pt x="74549" y="0"/>
                  </a:lnTo>
                  <a:lnTo>
                    <a:pt x="82536" y="715"/>
                  </a:lnTo>
                  <a:lnTo>
                    <a:pt x="86640" y="1893"/>
                  </a:lnTo>
                  <a:lnTo>
                    <a:pt x="89378" y="4796"/>
                  </a:lnTo>
                  <a:lnTo>
                    <a:pt x="101439" y="47780"/>
                  </a:lnTo>
                  <a:lnTo>
                    <a:pt x="111816" y="74554"/>
                  </a:lnTo>
                  <a:lnTo>
                    <a:pt x="116032" y="80886"/>
                  </a:lnTo>
                  <a:lnTo>
                    <a:pt x="118850" y="82858"/>
                  </a:lnTo>
                  <a:lnTo>
                    <a:pt x="125744" y="85048"/>
                  </a:lnTo>
                  <a:lnTo>
                    <a:pt x="129557" y="84221"/>
                  </a:lnTo>
                  <a:lnTo>
                    <a:pt x="145652" y="74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3569"/>
            <p:cNvSpPr/>
            <p:nvPr>
              <p:custDataLst>
                <p:tags r:id="rId32"/>
              </p:custDataLst>
            </p:nvPr>
          </p:nvSpPr>
          <p:spPr>
            <a:xfrm>
              <a:off x="5543550" y="4667250"/>
              <a:ext cx="119668" cy="387351"/>
            </a:xfrm>
            <a:custGeom>
              <a:avLst/>
              <a:gdLst/>
              <a:ahLst/>
              <a:cxnLst/>
              <a:rect l="0" t="0" r="0" b="0"/>
              <a:pathLst>
                <a:path w="119668" h="3873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5" y="18952"/>
                  </a:lnTo>
                  <a:lnTo>
                    <a:pt x="60454" y="65414"/>
                  </a:lnTo>
                  <a:lnTo>
                    <a:pt x="77903" y="95865"/>
                  </a:lnTo>
                  <a:lnTo>
                    <a:pt x="95066" y="131977"/>
                  </a:lnTo>
                  <a:lnTo>
                    <a:pt x="109985" y="170840"/>
                  </a:lnTo>
                  <a:lnTo>
                    <a:pt x="118968" y="209279"/>
                  </a:lnTo>
                  <a:lnTo>
                    <a:pt x="119667" y="247529"/>
                  </a:lnTo>
                  <a:lnTo>
                    <a:pt x="113157" y="284992"/>
                  </a:lnTo>
                  <a:lnTo>
                    <a:pt x="98504" y="320455"/>
                  </a:lnTo>
                  <a:lnTo>
                    <a:pt x="67052" y="362042"/>
                  </a:lnTo>
                  <a:lnTo>
                    <a:pt x="444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3570"/>
            <p:cNvSpPr/>
            <p:nvPr>
              <p:custDataLst>
                <p:tags r:id="rId33"/>
              </p:custDataLst>
            </p:nvPr>
          </p:nvSpPr>
          <p:spPr>
            <a:xfrm>
              <a:off x="4995789" y="4721504"/>
              <a:ext cx="96912" cy="294997"/>
            </a:xfrm>
            <a:custGeom>
              <a:avLst/>
              <a:gdLst/>
              <a:ahLst/>
              <a:cxnLst/>
              <a:rect l="0" t="0" r="0" b="0"/>
              <a:pathLst>
                <a:path w="96912" h="294997">
                  <a:moveTo>
                    <a:pt x="65161" y="15596"/>
                  </a:moveTo>
                  <a:lnTo>
                    <a:pt x="65161" y="15596"/>
                  </a:lnTo>
                  <a:lnTo>
                    <a:pt x="65161" y="6757"/>
                  </a:lnTo>
                  <a:lnTo>
                    <a:pt x="63279" y="2731"/>
                  </a:lnTo>
                  <a:lnTo>
                    <a:pt x="61790" y="669"/>
                  </a:lnTo>
                  <a:lnTo>
                    <a:pt x="60092" y="0"/>
                  </a:lnTo>
                  <a:lnTo>
                    <a:pt x="58254" y="260"/>
                  </a:lnTo>
                  <a:lnTo>
                    <a:pt x="56322" y="1138"/>
                  </a:lnTo>
                  <a:lnTo>
                    <a:pt x="28381" y="44836"/>
                  </a:lnTo>
                  <a:lnTo>
                    <a:pt x="11773" y="86976"/>
                  </a:lnTo>
                  <a:lnTo>
                    <a:pt x="4274" y="120698"/>
                  </a:lnTo>
                  <a:lnTo>
                    <a:pt x="0" y="155441"/>
                  </a:lnTo>
                  <a:lnTo>
                    <a:pt x="453" y="187346"/>
                  </a:lnTo>
                  <a:lnTo>
                    <a:pt x="14787" y="229703"/>
                  </a:lnTo>
                  <a:lnTo>
                    <a:pt x="36908" y="262322"/>
                  </a:lnTo>
                  <a:lnTo>
                    <a:pt x="58719" y="277182"/>
                  </a:lnTo>
                  <a:lnTo>
                    <a:pt x="96911" y="294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3571"/>
            <p:cNvSpPr/>
            <p:nvPr>
              <p:custDataLst>
                <p:tags r:id="rId34"/>
              </p:custDataLst>
            </p:nvPr>
          </p:nvSpPr>
          <p:spPr>
            <a:xfrm>
              <a:off x="5441950" y="5041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588" y="10844"/>
                  </a:lnTo>
                  <a:lnTo>
                    <a:pt x="15" y="5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3572"/>
            <p:cNvSpPr/>
            <p:nvPr>
              <p:custDataLst>
                <p:tags r:id="rId35"/>
              </p:custDataLst>
            </p:nvPr>
          </p:nvSpPr>
          <p:spPr>
            <a:xfrm>
              <a:off x="5147032" y="4798196"/>
              <a:ext cx="223847" cy="242000"/>
            </a:xfrm>
            <a:custGeom>
              <a:avLst/>
              <a:gdLst/>
              <a:ahLst/>
              <a:cxnLst/>
              <a:rect l="0" t="0" r="0" b="0"/>
              <a:pathLst>
                <a:path w="223847" h="242000">
                  <a:moveTo>
                    <a:pt x="206018" y="21454"/>
                  </a:moveTo>
                  <a:lnTo>
                    <a:pt x="206018" y="21454"/>
                  </a:lnTo>
                  <a:lnTo>
                    <a:pt x="209389" y="18083"/>
                  </a:lnTo>
                  <a:lnTo>
                    <a:pt x="212926" y="16428"/>
                  </a:lnTo>
                  <a:lnTo>
                    <a:pt x="214856" y="15987"/>
                  </a:lnTo>
                  <a:lnTo>
                    <a:pt x="223846" y="9714"/>
                  </a:lnTo>
                  <a:lnTo>
                    <a:pt x="220762" y="7299"/>
                  </a:lnTo>
                  <a:lnTo>
                    <a:pt x="203913" y="0"/>
                  </a:lnTo>
                  <a:lnTo>
                    <a:pt x="182973" y="594"/>
                  </a:lnTo>
                  <a:lnTo>
                    <a:pt x="135363" y="15981"/>
                  </a:lnTo>
                  <a:lnTo>
                    <a:pt x="97047" y="35581"/>
                  </a:lnTo>
                  <a:lnTo>
                    <a:pt x="85149" y="47488"/>
                  </a:lnTo>
                  <a:lnTo>
                    <a:pt x="78215" y="59130"/>
                  </a:lnTo>
                  <a:lnTo>
                    <a:pt x="75133" y="69008"/>
                  </a:lnTo>
                  <a:lnTo>
                    <a:pt x="76428" y="73617"/>
                  </a:lnTo>
                  <a:lnTo>
                    <a:pt x="83512" y="82503"/>
                  </a:lnTo>
                  <a:lnTo>
                    <a:pt x="99399" y="92068"/>
                  </a:lnTo>
                  <a:lnTo>
                    <a:pt x="133138" y="101944"/>
                  </a:lnTo>
                  <a:lnTo>
                    <a:pt x="142582" y="102384"/>
                  </a:lnTo>
                  <a:lnTo>
                    <a:pt x="149749" y="100074"/>
                  </a:lnTo>
                  <a:lnTo>
                    <a:pt x="146674" y="101787"/>
                  </a:lnTo>
                  <a:lnTo>
                    <a:pt x="103501" y="112501"/>
                  </a:lnTo>
                  <a:lnTo>
                    <a:pt x="61904" y="131083"/>
                  </a:lnTo>
                  <a:lnTo>
                    <a:pt x="17933" y="166401"/>
                  </a:lnTo>
                  <a:lnTo>
                    <a:pt x="10778" y="173118"/>
                  </a:lnTo>
                  <a:lnTo>
                    <a:pt x="2828" y="188109"/>
                  </a:lnTo>
                  <a:lnTo>
                    <a:pt x="0" y="203472"/>
                  </a:lnTo>
                  <a:lnTo>
                    <a:pt x="1096" y="217356"/>
                  </a:lnTo>
                  <a:lnTo>
                    <a:pt x="3787" y="222611"/>
                  </a:lnTo>
                  <a:lnTo>
                    <a:pt x="12421" y="230331"/>
                  </a:lnTo>
                  <a:lnTo>
                    <a:pt x="35924" y="238644"/>
                  </a:lnTo>
                  <a:lnTo>
                    <a:pt x="79835" y="241999"/>
                  </a:lnTo>
                  <a:lnTo>
                    <a:pt x="121330" y="234718"/>
                  </a:lnTo>
                  <a:lnTo>
                    <a:pt x="148235" y="227636"/>
                  </a:lnTo>
                  <a:lnTo>
                    <a:pt x="174268" y="22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3573"/>
            <p:cNvSpPr/>
            <p:nvPr>
              <p:custDataLst>
                <p:tags r:id="rId36"/>
              </p:custDataLst>
            </p:nvPr>
          </p:nvSpPr>
          <p:spPr>
            <a:xfrm>
              <a:off x="4635500" y="4517822"/>
              <a:ext cx="165101" cy="150096"/>
            </a:xfrm>
            <a:custGeom>
              <a:avLst/>
              <a:gdLst/>
              <a:ahLst/>
              <a:cxnLst/>
              <a:rect l="0" t="0" r="0" b="0"/>
              <a:pathLst>
                <a:path w="165101" h="150096">
                  <a:moveTo>
                    <a:pt x="0" y="66878"/>
                  </a:moveTo>
                  <a:lnTo>
                    <a:pt x="0" y="66878"/>
                  </a:lnTo>
                  <a:lnTo>
                    <a:pt x="3371" y="66878"/>
                  </a:lnTo>
                  <a:lnTo>
                    <a:pt x="6907" y="70641"/>
                  </a:lnTo>
                  <a:lnTo>
                    <a:pt x="8838" y="73620"/>
                  </a:lnTo>
                  <a:lnTo>
                    <a:pt x="15732" y="117779"/>
                  </a:lnTo>
                  <a:lnTo>
                    <a:pt x="23464" y="142418"/>
                  </a:lnTo>
                  <a:lnTo>
                    <a:pt x="27597" y="149370"/>
                  </a:lnTo>
                  <a:lnTo>
                    <a:pt x="28981" y="150095"/>
                  </a:lnTo>
                  <a:lnTo>
                    <a:pt x="29904" y="149167"/>
                  </a:lnTo>
                  <a:lnTo>
                    <a:pt x="32341" y="143668"/>
                  </a:lnTo>
                  <a:lnTo>
                    <a:pt x="40941" y="126554"/>
                  </a:lnTo>
                  <a:lnTo>
                    <a:pt x="52406" y="80155"/>
                  </a:lnTo>
                  <a:lnTo>
                    <a:pt x="65857" y="39061"/>
                  </a:lnTo>
                  <a:lnTo>
                    <a:pt x="81367" y="12069"/>
                  </a:lnTo>
                  <a:lnTo>
                    <a:pt x="85994" y="7055"/>
                  </a:lnTo>
                  <a:lnTo>
                    <a:pt x="98663" y="1485"/>
                  </a:lnTo>
                  <a:lnTo>
                    <a:pt x="105992" y="0"/>
                  </a:lnTo>
                  <a:lnTo>
                    <a:pt x="112993" y="1125"/>
                  </a:lnTo>
                  <a:lnTo>
                    <a:pt x="126420" y="8021"/>
                  </a:lnTo>
                  <a:lnTo>
                    <a:pt x="145878" y="30546"/>
                  </a:lnTo>
                  <a:lnTo>
                    <a:pt x="158307" y="62933"/>
                  </a:lnTo>
                  <a:lnTo>
                    <a:pt x="163758" y="106028"/>
                  </a:lnTo>
                  <a:lnTo>
                    <a:pt x="165100" y="14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3574"/>
            <p:cNvSpPr/>
            <p:nvPr>
              <p:custDataLst>
                <p:tags r:id="rId37"/>
              </p:custDataLst>
            </p:nvPr>
          </p:nvSpPr>
          <p:spPr>
            <a:xfrm>
              <a:off x="4864216" y="5207000"/>
              <a:ext cx="6235" cy="95251"/>
            </a:xfrm>
            <a:custGeom>
              <a:avLst/>
              <a:gdLst/>
              <a:ahLst/>
              <a:cxnLst/>
              <a:rect l="0" t="0" r="0" b="0"/>
              <a:pathLst>
                <a:path w="6235" h="95251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1208" y="6907"/>
                  </a:lnTo>
                  <a:lnTo>
                    <a:pt x="0" y="46729"/>
                  </a:lnTo>
                  <a:lnTo>
                    <a:pt x="623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0" name="SMARTInkShape-3575"/>
          <p:cNvSpPr/>
          <p:nvPr>
            <p:custDataLst>
              <p:tags r:id="rId6"/>
            </p:custDataLst>
          </p:nvPr>
        </p:nvSpPr>
        <p:spPr>
          <a:xfrm>
            <a:off x="4295579" y="5437749"/>
            <a:ext cx="1374972" cy="116068"/>
          </a:xfrm>
          <a:custGeom>
            <a:avLst/>
            <a:gdLst/>
            <a:ahLst/>
            <a:cxnLst/>
            <a:rect l="0" t="0" r="0" b="0"/>
            <a:pathLst>
              <a:path w="1374972" h="116068">
                <a:moveTo>
                  <a:pt x="3371" y="55001"/>
                </a:moveTo>
                <a:lnTo>
                  <a:pt x="3371" y="55001"/>
                </a:lnTo>
                <a:lnTo>
                  <a:pt x="0" y="41517"/>
                </a:lnTo>
                <a:lnTo>
                  <a:pt x="1124" y="36839"/>
                </a:lnTo>
                <a:lnTo>
                  <a:pt x="3990" y="33015"/>
                </a:lnTo>
                <a:lnTo>
                  <a:pt x="8016" y="29760"/>
                </a:lnTo>
                <a:lnTo>
                  <a:pt x="20017" y="28026"/>
                </a:lnTo>
                <a:lnTo>
                  <a:pt x="50166" y="34779"/>
                </a:lnTo>
                <a:lnTo>
                  <a:pt x="81319" y="43897"/>
                </a:lnTo>
                <a:lnTo>
                  <a:pt x="121035" y="52653"/>
                </a:lnTo>
                <a:lnTo>
                  <a:pt x="166438" y="61248"/>
                </a:lnTo>
                <a:lnTo>
                  <a:pt x="190400" y="65515"/>
                </a:lnTo>
                <a:lnTo>
                  <a:pt x="216251" y="68361"/>
                </a:lnTo>
                <a:lnTo>
                  <a:pt x="243363" y="70257"/>
                </a:lnTo>
                <a:lnTo>
                  <a:pt x="271315" y="71522"/>
                </a:lnTo>
                <a:lnTo>
                  <a:pt x="299123" y="69544"/>
                </a:lnTo>
                <a:lnTo>
                  <a:pt x="326833" y="65402"/>
                </a:lnTo>
                <a:lnTo>
                  <a:pt x="354479" y="59818"/>
                </a:lnTo>
                <a:lnTo>
                  <a:pt x="380671" y="52567"/>
                </a:lnTo>
                <a:lnTo>
                  <a:pt x="405893" y="44207"/>
                </a:lnTo>
                <a:lnTo>
                  <a:pt x="452497" y="26214"/>
                </a:lnTo>
                <a:lnTo>
                  <a:pt x="492025" y="8811"/>
                </a:lnTo>
                <a:lnTo>
                  <a:pt x="539270" y="0"/>
                </a:lnTo>
                <a:lnTo>
                  <a:pt x="583451" y="11972"/>
                </a:lnTo>
                <a:lnTo>
                  <a:pt x="627821" y="43506"/>
                </a:lnTo>
                <a:lnTo>
                  <a:pt x="672247" y="77386"/>
                </a:lnTo>
                <a:lnTo>
                  <a:pt x="703757" y="93408"/>
                </a:lnTo>
                <a:lnTo>
                  <a:pt x="737281" y="103115"/>
                </a:lnTo>
                <a:lnTo>
                  <a:pt x="773348" y="105078"/>
                </a:lnTo>
                <a:lnTo>
                  <a:pt x="808663" y="101716"/>
                </a:lnTo>
                <a:lnTo>
                  <a:pt x="843172" y="96930"/>
                </a:lnTo>
                <a:lnTo>
                  <a:pt x="877325" y="94803"/>
                </a:lnTo>
                <a:lnTo>
                  <a:pt x="913202" y="99501"/>
                </a:lnTo>
                <a:lnTo>
                  <a:pt x="951724" y="107235"/>
                </a:lnTo>
                <a:lnTo>
                  <a:pt x="994714" y="113023"/>
                </a:lnTo>
                <a:lnTo>
                  <a:pt x="1037811" y="116067"/>
                </a:lnTo>
                <a:lnTo>
                  <a:pt x="1081189" y="116008"/>
                </a:lnTo>
                <a:lnTo>
                  <a:pt x="1126338" y="111278"/>
                </a:lnTo>
                <a:lnTo>
                  <a:pt x="1166631" y="104472"/>
                </a:lnTo>
                <a:lnTo>
                  <a:pt x="1201942" y="97449"/>
                </a:lnTo>
                <a:lnTo>
                  <a:pt x="1247738" y="88823"/>
                </a:lnTo>
                <a:lnTo>
                  <a:pt x="1282440" y="81557"/>
                </a:lnTo>
                <a:lnTo>
                  <a:pt x="1319029" y="75506"/>
                </a:lnTo>
                <a:lnTo>
                  <a:pt x="1374971" y="677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4" name="SMARTInkShape-Group631"/>
          <p:cNvGrpSpPr/>
          <p:nvPr/>
        </p:nvGrpSpPr>
        <p:grpSpPr>
          <a:xfrm>
            <a:off x="3685906" y="5659434"/>
            <a:ext cx="486045" cy="225019"/>
            <a:chOff x="3685906" y="5659434"/>
            <a:chExt cx="486045" cy="225019"/>
          </a:xfrm>
        </p:grpSpPr>
        <p:sp>
          <p:nvSpPr>
            <p:cNvPr id="1471" name="SMARTInkShape-3576"/>
            <p:cNvSpPr/>
            <p:nvPr>
              <p:custDataLst>
                <p:tags r:id="rId21"/>
              </p:custDataLst>
            </p:nvPr>
          </p:nvSpPr>
          <p:spPr>
            <a:xfrm>
              <a:off x="3685906" y="5659434"/>
              <a:ext cx="118637" cy="225019"/>
            </a:xfrm>
            <a:custGeom>
              <a:avLst/>
              <a:gdLst/>
              <a:ahLst/>
              <a:cxnLst/>
              <a:rect l="0" t="0" r="0" b="0"/>
              <a:pathLst>
                <a:path w="118637" h="225019">
                  <a:moveTo>
                    <a:pt x="66944" y="36516"/>
                  </a:moveTo>
                  <a:lnTo>
                    <a:pt x="66944" y="36516"/>
                  </a:lnTo>
                  <a:lnTo>
                    <a:pt x="66944" y="3760"/>
                  </a:lnTo>
                  <a:lnTo>
                    <a:pt x="65532" y="1979"/>
                  </a:lnTo>
                  <a:lnTo>
                    <a:pt x="60202" y="0"/>
                  </a:lnTo>
                  <a:lnTo>
                    <a:pt x="42525" y="5627"/>
                  </a:lnTo>
                  <a:lnTo>
                    <a:pt x="22785" y="16232"/>
                  </a:lnTo>
                  <a:lnTo>
                    <a:pt x="6901" y="31681"/>
                  </a:lnTo>
                  <a:lnTo>
                    <a:pt x="1453" y="43540"/>
                  </a:lnTo>
                  <a:lnTo>
                    <a:pt x="0" y="49664"/>
                  </a:lnTo>
                  <a:lnTo>
                    <a:pt x="442" y="55160"/>
                  </a:lnTo>
                  <a:lnTo>
                    <a:pt x="4697" y="65028"/>
                  </a:lnTo>
                  <a:lnTo>
                    <a:pt x="29771" y="87931"/>
                  </a:lnTo>
                  <a:lnTo>
                    <a:pt x="74836" y="115776"/>
                  </a:lnTo>
                  <a:lnTo>
                    <a:pt x="107047" y="138719"/>
                  </a:lnTo>
                  <a:lnTo>
                    <a:pt x="116047" y="151085"/>
                  </a:lnTo>
                  <a:lnTo>
                    <a:pt x="118636" y="163635"/>
                  </a:lnTo>
                  <a:lnTo>
                    <a:pt x="118339" y="169945"/>
                  </a:lnTo>
                  <a:lnTo>
                    <a:pt x="110482" y="182602"/>
                  </a:lnTo>
                  <a:lnTo>
                    <a:pt x="82443" y="207973"/>
                  </a:lnTo>
                  <a:lnTo>
                    <a:pt x="58052" y="220276"/>
                  </a:lnTo>
                  <a:lnTo>
                    <a:pt x="39693" y="225018"/>
                  </a:lnTo>
                  <a:lnTo>
                    <a:pt x="36077" y="224979"/>
                  </a:lnTo>
                  <a:lnTo>
                    <a:pt x="33666" y="224248"/>
                  </a:lnTo>
                  <a:lnTo>
                    <a:pt x="32059" y="223053"/>
                  </a:lnTo>
                  <a:lnTo>
                    <a:pt x="30273" y="219846"/>
                  </a:lnTo>
                  <a:lnTo>
                    <a:pt x="28844" y="21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3577"/>
            <p:cNvSpPr/>
            <p:nvPr>
              <p:custDataLst>
                <p:tags r:id="rId22"/>
              </p:custDataLst>
            </p:nvPr>
          </p:nvSpPr>
          <p:spPr>
            <a:xfrm>
              <a:off x="3844729" y="5679682"/>
              <a:ext cx="124022" cy="155969"/>
            </a:xfrm>
            <a:custGeom>
              <a:avLst/>
              <a:gdLst/>
              <a:ahLst/>
              <a:cxnLst/>
              <a:rect l="0" t="0" r="0" b="0"/>
              <a:pathLst>
                <a:path w="124022" h="155969">
                  <a:moveTo>
                    <a:pt x="3371" y="48018"/>
                  </a:moveTo>
                  <a:lnTo>
                    <a:pt x="3371" y="48018"/>
                  </a:lnTo>
                  <a:lnTo>
                    <a:pt x="0" y="37905"/>
                  </a:lnTo>
                  <a:lnTo>
                    <a:pt x="227" y="27295"/>
                  </a:lnTo>
                  <a:lnTo>
                    <a:pt x="3662" y="3478"/>
                  </a:lnTo>
                  <a:lnTo>
                    <a:pt x="4977" y="1391"/>
                  </a:lnTo>
                  <a:lnTo>
                    <a:pt x="6558" y="0"/>
                  </a:lnTo>
                  <a:lnTo>
                    <a:pt x="7612" y="484"/>
                  </a:lnTo>
                  <a:lnTo>
                    <a:pt x="8784" y="4784"/>
                  </a:lnTo>
                  <a:lnTo>
                    <a:pt x="5172" y="40027"/>
                  </a:lnTo>
                  <a:lnTo>
                    <a:pt x="3904" y="78262"/>
                  </a:lnTo>
                  <a:lnTo>
                    <a:pt x="5358" y="121620"/>
                  </a:lnTo>
                  <a:lnTo>
                    <a:pt x="12230" y="150830"/>
                  </a:lnTo>
                  <a:lnTo>
                    <a:pt x="14921" y="153954"/>
                  </a:lnTo>
                  <a:lnTo>
                    <a:pt x="18127" y="155331"/>
                  </a:lnTo>
                  <a:lnTo>
                    <a:pt x="21675" y="155544"/>
                  </a:lnTo>
                  <a:lnTo>
                    <a:pt x="31261" y="148252"/>
                  </a:lnTo>
                  <a:lnTo>
                    <a:pt x="65208" y="101346"/>
                  </a:lnTo>
                  <a:lnTo>
                    <a:pt x="75315" y="88043"/>
                  </a:lnTo>
                  <a:lnTo>
                    <a:pt x="76734" y="87400"/>
                  </a:lnTo>
                  <a:lnTo>
                    <a:pt x="78385" y="89090"/>
                  </a:lnTo>
                  <a:lnTo>
                    <a:pt x="86104" y="108891"/>
                  </a:lnTo>
                  <a:lnTo>
                    <a:pt x="97795" y="136399"/>
                  </a:lnTo>
                  <a:lnTo>
                    <a:pt x="107426" y="145625"/>
                  </a:lnTo>
                  <a:lnTo>
                    <a:pt x="124021" y="15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3578"/>
            <p:cNvSpPr/>
            <p:nvPr>
              <p:custDataLst>
                <p:tags r:id="rId23"/>
              </p:custDataLst>
            </p:nvPr>
          </p:nvSpPr>
          <p:spPr>
            <a:xfrm>
              <a:off x="4025900" y="5683250"/>
              <a:ext cx="146051" cy="124469"/>
            </a:xfrm>
            <a:custGeom>
              <a:avLst/>
              <a:gdLst/>
              <a:ahLst/>
              <a:cxnLst/>
              <a:rect l="0" t="0" r="0" b="0"/>
              <a:pathLst>
                <a:path w="146051" h="124469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5761" y="82639"/>
                  </a:lnTo>
                  <a:lnTo>
                    <a:pt x="6327" y="124468"/>
                  </a:lnTo>
                  <a:lnTo>
                    <a:pt x="11418" y="79150"/>
                  </a:lnTo>
                  <a:lnTo>
                    <a:pt x="21096" y="36723"/>
                  </a:lnTo>
                  <a:lnTo>
                    <a:pt x="27720" y="23377"/>
                  </a:lnTo>
                  <a:lnTo>
                    <a:pt x="33016" y="17445"/>
                  </a:lnTo>
                  <a:lnTo>
                    <a:pt x="36122" y="17275"/>
                  </a:lnTo>
                  <a:lnTo>
                    <a:pt x="43336" y="20848"/>
                  </a:lnTo>
                  <a:lnTo>
                    <a:pt x="49364" y="30903"/>
                  </a:lnTo>
                  <a:lnTo>
                    <a:pt x="54843" y="50549"/>
                  </a:lnTo>
                  <a:lnTo>
                    <a:pt x="60065" y="72779"/>
                  </a:lnTo>
                  <a:lnTo>
                    <a:pt x="61210" y="75331"/>
                  </a:lnTo>
                  <a:lnTo>
                    <a:pt x="61973" y="76326"/>
                  </a:lnTo>
                  <a:lnTo>
                    <a:pt x="62482" y="76284"/>
                  </a:lnTo>
                  <a:lnTo>
                    <a:pt x="69921" y="45110"/>
                  </a:lnTo>
                  <a:lnTo>
                    <a:pt x="79054" y="32043"/>
                  </a:lnTo>
                  <a:lnTo>
                    <a:pt x="90169" y="22944"/>
                  </a:lnTo>
                  <a:lnTo>
                    <a:pt x="107809" y="14724"/>
                  </a:lnTo>
                  <a:lnTo>
                    <a:pt x="112089" y="16165"/>
                  </a:lnTo>
                  <a:lnTo>
                    <a:pt x="122490" y="23413"/>
                  </a:lnTo>
                  <a:lnTo>
                    <a:pt x="130404" y="37452"/>
                  </a:lnTo>
                  <a:lnTo>
                    <a:pt x="136946" y="65189"/>
                  </a:lnTo>
                  <a:lnTo>
                    <a:pt x="146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5" name="SMARTInkShape-3579"/>
          <p:cNvSpPr/>
          <p:nvPr>
            <p:custDataLst>
              <p:tags r:id="rId7"/>
            </p:custDataLst>
          </p:nvPr>
        </p:nvSpPr>
        <p:spPr>
          <a:xfrm>
            <a:off x="4431383" y="5589693"/>
            <a:ext cx="280318" cy="478162"/>
          </a:xfrm>
          <a:custGeom>
            <a:avLst/>
            <a:gdLst/>
            <a:ahLst/>
            <a:cxnLst/>
            <a:rect l="0" t="0" r="0" b="0"/>
            <a:pathLst>
              <a:path w="280318" h="478162">
                <a:moveTo>
                  <a:pt x="83467" y="157057"/>
                </a:moveTo>
                <a:lnTo>
                  <a:pt x="83467" y="157057"/>
                </a:lnTo>
                <a:lnTo>
                  <a:pt x="80096" y="146944"/>
                </a:lnTo>
                <a:lnTo>
                  <a:pt x="74678" y="140098"/>
                </a:lnTo>
                <a:lnTo>
                  <a:pt x="71258" y="137283"/>
                </a:lnTo>
                <a:lnTo>
                  <a:pt x="66861" y="136113"/>
                </a:lnTo>
                <a:lnTo>
                  <a:pt x="56331" y="136695"/>
                </a:lnTo>
                <a:lnTo>
                  <a:pt x="35132" y="151102"/>
                </a:lnTo>
                <a:lnTo>
                  <a:pt x="14347" y="183358"/>
                </a:lnTo>
                <a:lnTo>
                  <a:pt x="1525" y="224195"/>
                </a:lnTo>
                <a:lnTo>
                  <a:pt x="0" y="260833"/>
                </a:lnTo>
                <a:lnTo>
                  <a:pt x="4272" y="277498"/>
                </a:lnTo>
                <a:lnTo>
                  <a:pt x="7387" y="283918"/>
                </a:lnTo>
                <a:lnTo>
                  <a:pt x="10875" y="287492"/>
                </a:lnTo>
                <a:lnTo>
                  <a:pt x="14611" y="289169"/>
                </a:lnTo>
                <a:lnTo>
                  <a:pt x="18513" y="289581"/>
                </a:lnTo>
                <a:lnTo>
                  <a:pt x="28492" y="282514"/>
                </a:lnTo>
                <a:lnTo>
                  <a:pt x="39279" y="268556"/>
                </a:lnTo>
                <a:lnTo>
                  <a:pt x="53284" y="234778"/>
                </a:lnTo>
                <a:lnTo>
                  <a:pt x="62056" y="202888"/>
                </a:lnTo>
                <a:lnTo>
                  <a:pt x="72540" y="167549"/>
                </a:lnTo>
                <a:lnTo>
                  <a:pt x="82844" y="132793"/>
                </a:lnTo>
                <a:lnTo>
                  <a:pt x="93317" y="91542"/>
                </a:lnTo>
                <a:lnTo>
                  <a:pt x="113283" y="47143"/>
                </a:lnTo>
                <a:lnTo>
                  <a:pt x="138380" y="10100"/>
                </a:lnTo>
                <a:lnTo>
                  <a:pt x="145737" y="4019"/>
                </a:lnTo>
                <a:lnTo>
                  <a:pt x="153711" y="846"/>
                </a:lnTo>
                <a:lnTo>
                  <a:pt x="157813" y="0"/>
                </a:lnTo>
                <a:lnTo>
                  <a:pt x="160548" y="846"/>
                </a:lnTo>
                <a:lnTo>
                  <a:pt x="162371" y="2822"/>
                </a:lnTo>
                <a:lnTo>
                  <a:pt x="164397" y="9485"/>
                </a:lnTo>
                <a:lnTo>
                  <a:pt x="165297" y="19503"/>
                </a:lnTo>
                <a:lnTo>
                  <a:pt x="154324" y="61211"/>
                </a:lnTo>
                <a:lnTo>
                  <a:pt x="141536" y="95644"/>
                </a:lnTo>
                <a:lnTo>
                  <a:pt x="124562" y="141992"/>
                </a:lnTo>
                <a:lnTo>
                  <a:pt x="115097" y="168180"/>
                </a:lnTo>
                <a:lnTo>
                  <a:pt x="105259" y="195517"/>
                </a:lnTo>
                <a:lnTo>
                  <a:pt x="95172" y="223620"/>
                </a:lnTo>
                <a:lnTo>
                  <a:pt x="84920" y="252231"/>
                </a:lnTo>
                <a:lnTo>
                  <a:pt x="76675" y="279774"/>
                </a:lnTo>
                <a:lnTo>
                  <a:pt x="69767" y="306603"/>
                </a:lnTo>
                <a:lnTo>
                  <a:pt x="63750" y="332954"/>
                </a:lnTo>
                <a:lnTo>
                  <a:pt x="55183" y="379167"/>
                </a:lnTo>
                <a:lnTo>
                  <a:pt x="50435" y="418755"/>
                </a:lnTo>
                <a:lnTo>
                  <a:pt x="50677" y="450462"/>
                </a:lnTo>
                <a:lnTo>
                  <a:pt x="56899" y="469257"/>
                </a:lnTo>
                <a:lnTo>
                  <a:pt x="61522" y="475257"/>
                </a:lnTo>
                <a:lnTo>
                  <a:pt x="66720" y="477846"/>
                </a:lnTo>
                <a:lnTo>
                  <a:pt x="72302" y="478161"/>
                </a:lnTo>
                <a:lnTo>
                  <a:pt x="78141" y="476959"/>
                </a:lnTo>
                <a:lnTo>
                  <a:pt x="103212" y="451672"/>
                </a:lnTo>
                <a:lnTo>
                  <a:pt x="119054" y="420877"/>
                </a:lnTo>
                <a:lnTo>
                  <a:pt x="136110" y="373279"/>
                </a:lnTo>
                <a:lnTo>
                  <a:pt x="141436" y="349112"/>
                </a:lnTo>
                <a:lnTo>
                  <a:pt x="140467" y="321050"/>
                </a:lnTo>
                <a:lnTo>
                  <a:pt x="137493" y="308495"/>
                </a:lnTo>
                <a:lnTo>
                  <a:pt x="133819" y="301974"/>
                </a:lnTo>
                <a:lnTo>
                  <a:pt x="129083" y="297788"/>
                </a:lnTo>
                <a:lnTo>
                  <a:pt x="129399" y="296738"/>
                </a:lnTo>
                <a:lnTo>
                  <a:pt x="131633" y="293692"/>
                </a:lnTo>
                <a:lnTo>
                  <a:pt x="143599" y="284638"/>
                </a:lnTo>
                <a:lnTo>
                  <a:pt x="186179" y="268937"/>
                </a:lnTo>
                <a:lnTo>
                  <a:pt x="224201" y="256451"/>
                </a:lnTo>
                <a:lnTo>
                  <a:pt x="280317" y="2396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5" name="SMARTInkShape-Group633"/>
          <p:cNvGrpSpPr/>
          <p:nvPr/>
        </p:nvGrpSpPr>
        <p:grpSpPr>
          <a:xfrm>
            <a:off x="4940045" y="5614105"/>
            <a:ext cx="1613156" cy="398557"/>
            <a:chOff x="4940045" y="5614105"/>
            <a:chExt cx="1613156" cy="398557"/>
          </a:xfrm>
        </p:grpSpPr>
        <p:sp>
          <p:nvSpPr>
            <p:cNvPr id="1476" name="SMARTInkShape-3580"/>
            <p:cNvSpPr/>
            <p:nvPr>
              <p:custDataLst>
                <p:tags r:id="rId12"/>
              </p:custDataLst>
            </p:nvPr>
          </p:nvSpPr>
          <p:spPr>
            <a:xfrm>
              <a:off x="5918200" y="5727271"/>
              <a:ext cx="139701" cy="116873"/>
            </a:xfrm>
            <a:custGeom>
              <a:avLst/>
              <a:gdLst/>
              <a:ahLst/>
              <a:cxnLst/>
              <a:rect l="0" t="0" r="0" b="0"/>
              <a:pathLst>
                <a:path w="139701" h="116873">
                  <a:moveTo>
                    <a:pt x="0" y="44879"/>
                  </a:moveTo>
                  <a:lnTo>
                    <a:pt x="0" y="44879"/>
                  </a:lnTo>
                  <a:lnTo>
                    <a:pt x="10844" y="45585"/>
                  </a:lnTo>
                  <a:lnTo>
                    <a:pt x="35320" y="50346"/>
                  </a:lnTo>
                  <a:lnTo>
                    <a:pt x="75904" y="44205"/>
                  </a:lnTo>
                  <a:lnTo>
                    <a:pt x="84469" y="42313"/>
                  </a:lnTo>
                  <a:lnTo>
                    <a:pt x="97749" y="34566"/>
                  </a:lnTo>
                  <a:lnTo>
                    <a:pt x="114402" y="15717"/>
                  </a:lnTo>
                  <a:lnTo>
                    <a:pt x="114367" y="11326"/>
                  </a:lnTo>
                  <a:lnTo>
                    <a:pt x="112229" y="6988"/>
                  </a:lnTo>
                  <a:lnTo>
                    <a:pt x="108686" y="2685"/>
                  </a:lnTo>
                  <a:lnTo>
                    <a:pt x="103502" y="522"/>
                  </a:lnTo>
                  <a:lnTo>
                    <a:pt x="90216" y="0"/>
                  </a:lnTo>
                  <a:lnTo>
                    <a:pt x="60126" y="10415"/>
                  </a:lnTo>
                  <a:lnTo>
                    <a:pt x="44127" y="22976"/>
                  </a:lnTo>
                  <a:lnTo>
                    <a:pt x="33017" y="38672"/>
                  </a:lnTo>
                  <a:lnTo>
                    <a:pt x="25728" y="57407"/>
                  </a:lnTo>
                  <a:lnTo>
                    <a:pt x="25780" y="75614"/>
                  </a:lnTo>
                  <a:lnTo>
                    <a:pt x="27770" y="84418"/>
                  </a:lnTo>
                  <a:lnTo>
                    <a:pt x="37507" y="99845"/>
                  </a:lnTo>
                  <a:lnTo>
                    <a:pt x="44055" y="106924"/>
                  </a:lnTo>
                  <a:lnTo>
                    <a:pt x="62619" y="114788"/>
                  </a:lnTo>
                  <a:lnTo>
                    <a:pt x="85686" y="116872"/>
                  </a:lnTo>
                  <a:lnTo>
                    <a:pt x="139700" y="10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3581"/>
            <p:cNvSpPr/>
            <p:nvPr>
              <p:custDataLst>
                <p:tags r:id="rId13"/>
              </p:custDataLst>
            </p:nvPr>
          </p:nvSpPr>
          <p:spPr>
            <a:xfrm>
              <a:off x="6070598" y="5715883"/>
              <a:ext cx="203203" cy="111561"/>
            </a:xfrm>
            <a:custGeom>
              <a:avLst/>
              <a:gdLst/>
              <a:ahLst/>
              <a:cxnLst/>
              <a:rect l="0" t="0" r="0" b="0"/>
              <a:pathLst>
                <a:path w="203203" h="111561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23146" y="25710"/>
                  </a:lnTo>
                  <a:lnTo>
                    <a:pt x="49459" y="68357"/>
                  </a:lnTo>
                  <a:lnTo>
                    <a:pt x="59341" y="90425"/>
                  </a:lnTo>
                  <a:lnTo>
                    <a:pt x="60946" y="100375"/>
                  </a:lnTo>
                  <a:lnTo>
                    <a:pt x="59308" y="107150"/>
                  </a:lnTo>
                  <a:lnTo>
                    <a:pt x="57178" y="109239"/>
                  </a:lnTo>
                  <a:lnTo>
                    <a:pt x="51048" y="111560"/>
                  </a:lnTo>
                  <a:lnTo>
                    <a:pt x="48144" y="111473"/>
                  </a:lnTo>
                  <a:lnTo>
                    <a:pt x="43035" y="109495"/>
                  </a:lnTo>
                  <a:lnTo>
                    <a:pt x="38414" y="100620"/>
                  </a:lnTo>
                  <a:lnTo>
                    <a:pt x="36194" y="94302"/>
                  </a:lnTo>
                  <a:lnTo>
                    <a:pt x="39370" y="75994"/>
                  </a:lnTo>
                  <a:lnTo>
                    <a:pt x="53058" y="47531"/>
                  </a:lnTo>
                  <a:lnTo>
                    <a:pt x="65211" y="33335"/>
                  </a:lnTo>
                  <a:lnTo>
                    <a:pt x="110403" y="2631"/>
                  </a:lnTo>
                  <a:lnTo>
                    <a:pt x="111703" y="2165"/>
                  </a:lnTo>
                  <a:lnTo>
                    <a:pt x="112569" y="2560"/>
                  </a:lnTo>
                  <a:lnTo>
                    <a:pt x="118438" y="11565"/>
                  </a:lnTo>
                  <a:lnTo>
                    <a:pt x="123978" y="33953"/>
                  </a:lnTo>
                  <a:lnTo>
                    <a:pt x="128480" y="49172"/>
                  </a:lnTo>
                  <a:lnTo>
                    <a:pt x="127031" y="93419"/>
                  </a:lnTo>
                  <a:lnTo>
                    <a:pt x="127010" y="87345"/>
                  </a:lnTo>
                  <a:lnTo>
                    <a:pt x="138553" y="61099"/>
                  </a:lnTo>
                  <a:lnTo>
                    <a:pt x="164666" y="24140"/>
                  </a:lnTo>
                  <a:lnTo>
                    <a:pt x="176902" y="13765"/>
                  </a:lnTo>
                  <a:lnTo>
                    <a:pt x="187044" y="9155"/>
                  </a:lnTo>
                  <a:lnTo>
                    <a:pt x="191019" y="8632"/>
                  </a:lnTo>
                  <a:lnTo>
                    <a:pt x="20320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3582"/>
            <p:cNvSpPr/>
            <p:nvPr>
              <p:custDataLst>
                <p:tags r:id="rId14"/>
              </p:custDataLst>
            </p:nvPr>
          </p:nvSpPr>
          <p:spPr>
            <a:xfrm>
              <a:off x="4940045" y="5719392"/>
              <a:ext cx="79615" cy="151841"/>
            </a:xfrm>
            <a:custGeom>
              <a:avLst/>
              <a:gdLst/>
              <a:ahLst/>
              <a:cxnLst/>
              <a:rect l="0" t="0" r="0" b="0"/>
              <a:pathLst>
                <a:path w="79615" h="151841">
                  <a:moveTo>
                    <a:pt x="32005" y="33708"/>
                  </a:moveTo>
                  <a:lnTo>
                    <a:pt x="32005" y="33708"/>
                  </a:lnTo>
                  <a:lnTo>
                    <a:pt x="40733" y="19205"/>
                  </a:lnTo>
                  <a:lnTo>
                    <a:pt x="42940" y="10564"/>
                  </a:lnTo>
                  <a:lnTo>
                    <a:pt x="42039" y="3902"/>
                  </a:lnTo>
                  <a:lnTo>
                    <a:pt x="40811" y="1138"/>
                  </a:lnTo>
                  <a:lnTo>
                    <a:pt x="38581" y="0"/>
                  </a:lnTo>
                  <a:lnTo>
                    <a:pt x="32340" y="617"/>
                  </a:lnTo>
                  <a:lnTo>
                    <a:pt x="12472" y="11832"/>
                  </a:lnTo>
                  <a:lnTo>
                    <a:pt x="3098" y="19517"/>
                  </a:lnTo>
                  <a:lnTo>
                    <a:pt x="739" y="24247"/>
                  </a:lnTo>
                  <a:lnTo>
                    <a:pt x="0" y="35147"/>
                  </a:lnTo>
                  <a:lnTo>
                    <a:pt x="5786" y="47048"/>
                  </a:lnTo>
                  <a:lnTo>
                    <a:pt x="22825" y="65648"/>
                  </a:lnTo>
                  <a:lnTo>
                    <a:pt x="66651" y="101693"/>
                  </a:lnTo>
                  <a:lnTo>
                    <a:pt x="75626" y="111196"/>
                  </a:lnTo>
                  <a:lnTo>
                    <a:pt x="79614" y="120123"/>
                  </a:lnTo>
                  <a:lnTo>
                    <a:pt x="79266" y="124479"/>
                  </a:lnTo>
                  <a:lnTo>
                    <a:pt x="75117" y="133083"/>
                  </a:lnTo>
                  <a:lnTo>
                    <a:pt x="58107" y="145858"/>
                  </a:lnTo>
                  <a:lnTo>
                    <a:pt x="31821" y="151840"/>
                  </a:lnTo>
                  <a:lnTo>
                    <a:pt x="11803" y="150240"/>
                  </a:lnTo>
                  <a:lnTo>
                    <a:pt x="7953" y="148085"/>
                  </a:lnTo>
                  <a:lnTo>
                    <a:pt x="5387" y="145238"/>
                  </a:lnTo>
                  <a:lnTo>
                    <a:pt x="255" y="135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3583"/>
            <p:cNvSpPr/>
            <p:nvPr>
              <p:custDataLst>
                <p:tags r:id="rId15"/>
              </p:custDataLst>
            </p:nvPr>
          </p:nvSpPr>
          <p:spPr>
            <a:xfrm>
              <a:off x="5037256" y="5730487"/>
              <a:ext cx="341195" cy="282175"/>
            </a:xfrm>
            <a:custGeom>
              <a:avLst/>
              <a:gdLst/>
              <a:ahLst/>
              <a:cxnLst/>
              <a:rect l="0" t="0" r="0" b="0"/>
              <a:pathLst>
                <a:path w="341195" h="282175">
                  <a:moveTo>
                    <a:pt x="87194" y="73413"/>
                  </a:moveTo>
                  <a:lnTo>
                    <a:pt x="87194" y="73413"/>
                  </a:lnTo>
                  <a:lnTo>
                    <a:pt x="61188" y="27376"/>
                  </a:lnTo>
                  <a:lnTo>
                    <a:pt x="44742" y="6620"/>
                  </a:lnTo>
                  <a:lnTo>
                    <a:pt x="36341" y="1394"/>
                  </a:lnTo>
                  <a:lnTo>
                    <a:pt x="32125" y="0"/>
                  </a:lnTo>
                  <a:lnTo>
                    <a:pt x="27903" y="1188"/>
                  </a:lnTo>
                  <a:lnTo>
                    <a:pt x="19450" y="8151"/>
                  </a:lnTo>
                  <a:lnTo>
                    <a:pt x="14752" y="20184"/>
                  </a:lnTo>
                  <a:lnTo>
                    <a:pt x="13370" y="34939"/>
                  </a:lnTo>
                  <a:lnTo>
                    <a:pt x="15108" y="50904"/>
                  </a:lnTo>
                  <a:lnTo>
                    <a:pt x="21994" y="63644"/>
                  </a:lnTo>
                  <a:lnTo>
                    <a:pt x="26793" y="69017"/>
                  </a:lnTo>
                  <a:lnTo>
                    <a:pt x="37772" y="74987"/>
                  </a:lnTo>
                  <a:lnTo>
                    <a:pt x="43663" y="76578"/>
                  </a:lnTo>
                  <a:lnTo>
                    <a:pt x="49001" y="76230"/>
                  </a:lnTo>
                  <a:lnTo>
                    <a:pt x="58696" y="72078"/>
                  </a:lnTo>
                  <a:lnTo>
                    <a:pt x="65826" y="65529"/>
                  </a:lnTo>
                  <a:lnTo>
                    <a:pt x="72782" y="56569"/>
                  </a:lnTo>
                  <a:lnTo>
                    <a:pt x="71852" y="59106"/>
                  </a:lnTo>
                  <a:lnTo>
                    <a:pt x="54129" y="102207"/>
                  </a:lnTo>
                  <a:lnTo>
                    <a:pt x="40160" y="146933"/>
                  </a:lnTo>
                  <a:lnTo>
                    <a:pt x="23634" y="191074"/>
                  </a:lnTo>
                  <a:lnTo>
                    <a:pt x="10192" y="230571"/>
                  </a:lnTo>
                  <a:lnTo>
                    <a:pt x="0" y="276595"/>
                  </a:lnTo>
                  <a:lnTo>
                    <a:pt x="842" y="280128"/>
                  </a:lnTo>
                  <a:lnTo>
                    <a:pt x="2815" y="281779"/>
                  </a:lnTo>
                  <a:lnTo>
                    <a:pt x="5541" y="282174"/>
                  </a:lnTo>
                  <a:lnTo>
                    <a:pt x="14215" y="275086"/>
                  </a:lnTo>
                  <a:lnTo>
                    <a:pt x="43772" y="240798"/>
                  </a:lnTo>
                  <a:lnTo>
                    <a:pt x="76680" y="195444"/>
                  </a:lnTo>
                  <a:lnTo>
                    <a:pt x="98984" y="158224"/>
                  </a:lnTo>
                  <a:lnTo>
                    <a:pt x="119246" y="118868"/>
                  </a:lnTo>
                  <a:lnTo>
                    <a:pt x="135305" y="80209"/>
                  </a:lnTo>
                  <a:lnTo>
                    <a:pt x="152876" y="36230"/>
                  </a:lnTo>
                  <a:lnTo>
                    <a:pt x="156839" y="17846"/>
                  </a:lnTo>
                  <a:lnTo>
                    <a:pt x="157003" y="1289"/>
                  </a:lnTo>
                  <a:lnTo>
                    <a:pt x="156311" y="2047"/>
                  </a:lnTo>
                  <a:lnTo>
                    <a:pt x="142552" y="45153"/>
                  </a:lnTo>
                  <a:lnTo>
                    <a:pt x="138894" y="89389"/>
                  </a:lnTo>
                  <a:lnTo>
                    <a:pt x="140142" y="111308"/>
                  </a:lnTo>
                  <a:lnTo>
                    <a:pt x="141543" y="115610"/>
                  </a:lnTo>
                  <a:lnTo>
                    <a:pt x="143182" y="117772"/>
                  </a:lnTo>
                  <a:lnTo>
                    <a:pt x="144981" y="118506"/>
                  </a:lnTo>
                  <a:lnTo>
                    <a:pt x="146886" y="118293"/>
                  </a:lnTo>
                  <a:lnTo>
                    <a:pt x="159678" y="107878"/>
                  </a:lnTo>
                  <a:lnTo>
                    <a:pt x="193215" y="63760"/>
                  </a:lnTo>
                  <a:lnTo>
                    <a:pt x="193858" y="63450"/>
                  </a:lnTo>
                  <a:lnTo>
                    <a:pt x="194287" y="63948"/>
                  </a:lnTo>
                  <a:lnTo>
                    <a:pt x="194891" y="69903"/>
                  </a:lnTo>
                  <a:lnTo>
                    <a:pt x="196950" y="82486"/>
                  </a:lnTo>
                  <a:lnTo>
                    <a:pt x="198464" y="87928"/>
                  </a:lnTo>
                  <a:lnTo>
                    <a:pt x="203911" y="95857"/>
                  </a:lnTo>
                  <a:lnTo>
                    <a:pt x="207337" y="98959"/>
                  </a:lnTo>
                  <a:lnTo>
                    <a:pt x="216791" y="102405"/>
                  </a:lnTo>
                  <a:lnTo>
                    <a:pt x="228049" y="103232"/>
                  </a:lnTo>
                  <a:lnTo>
                    <a:pt x="269459" y="93519"/>
                  </a:lnTo>
                  <a:lnTo>
                    <a:pt x="288424" y="83054"/>
                  </a:lnTo>
                  <a:lnTo>
                    <a:pt x="299139" y="71017"/>
                  </a:lnTo>
                  <a:lnTo>
                    <a:pt x="304394" y="62706"/>
                  </a:lnTo>
                  <a:lnTo>
                    <a:pt x="307948" y="43351"/>
                  </a:lnTo>
                  <a:lnTo>
                    <a:pt x="305016" y="31595"/>
                  </a:lnTo>
                  <a:lnTo>
                    <a:pt x="299716" y="23077"/>
                  </a:lnTo>
                  <a:lnTo>
                    <a:pt x="295007" y="19291"/>
                  </a:lnTo>
                  <a:lnTo>
                    <a:pt x="284918" y="21372"/>
                  </a:lnTo>
                  <a:lnTo>
                    <a:pt x="271733" y="27706"/>
                  </a:lnTo>
                  <a:lnTo>
                    <a:pt x="247902" y="49019"/>
                  </a:lnTo>
                  <a:lnTo>
                    <a:pt x="235705" y="67361"/>
                  </a:lnTo>
                  <a:lnTo>
                    <a:pt x="232768" y="73611"/>
                  </a:lnTo>
                  <a:lnTo>
                    <a:pt x="232222" y="79895"/>
                  </a:lnTo>
                  <a:lnTo>
                    <a:pt x="235376" y="92522"/>
                  </a:lnTo>
                  <a:lnTo>
                    <a:pt x="245087" y="108160"/>
                  </a:lnTo>
                  <a:lnTo>
                    <a:pt x="254735" y="113550"/>
                  </a:lnTo>
                  <a:lnTo>
                    <a:pt x="260271" y="114988"/>
                  </a:lnTo>
                  <a:lnTo>
                    <a:pt x="273949" y="110941"/>
                  </a:lnTo>
                  <a:lnTo>
                    <a:pt x="287317" y="102086"/>
                  </a:lnTo>
                  <a:lnTo>
                    <a:pt x="295612" y="91096"/>
                  </a:lnTo>
                  <a:lnTo>
                    <a:pt x="300877" y="76379"/>
                  </a:lnTo>
                  <a:lnTo>
                    <a:pt x="302437" y="63080"/>
                  </a:lnTo>
                  <a:lnTo>
                    <a:pt x="301951" y="60175"/>
                  </a:lnTo>
                  <a:lnTo>
                    <a:pt x="300921" y="58237"/>
                  </a:lnTo>
                  <a:lnTo>
                    <a:pt x="299529" y="56945"/>
                  </a:lnTo>
                  <a:lnTo>
                    <a:pt x="298601" y="56790"/>
                  </a:lnTo>
                  <a:lnTo>
                    <a:pt x="297982" y="57392"/>
                  </a:lnTo>
                  <a:lnTo>
                    <a:pt x="297570" y="58499"/>
                  </a:lnTo>
                  <a:lnTo>
                    <a:pt x="296989" y="66799"/>
                  </a:lnTo>
                  <a:lnTo>
                    <a:pt x="301862" y="82245"/>
                  </a:lnTo>
                  <a:lnTo>
                    <a:pt x="305604" y="90509"/>
                  </a:lnTo>
                  <a:lnTo>
                    <a:pt x="313383" y="97004"/>
                  </a:lnTo>
                  <a:lnTo>
                    <a:pt x="323188" y="101537"/>
                  </a:lnTo>
                  <a:lnTo>
                    <a:pt x="341194" y="105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SMARTInkShape-3584"/>
            <p:cNvSpPr/>
            <p:nvPr>
              <p:custDataLst>
                <p:tags r:id="rId16"/>
              </p:custDataLst>
            </p:nvPr>
          </p:nvSpPr>
          <p:spPr>
            <a:xfrm>
              <a:off x="5422900" y="5734050"/>
              <a:ext cx="101601" cy="118457"/>
            </a:xfrm>
            <a:custGeom>
              <a:avLst/>
              <a:gdLst/>
              <a:ahLst/>
              <a:cxnLst/>
              <a:rect l="0" t="0" r="0" b="0"/>
              <a:pathLst>
                <a:path w="101601" h="118457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36689" y="28142"/>
                  </a:lnTo>
                  <a:lnTo>
                    <a:pt x="51166" y="54984"/>
                  </a:lnTo>
                  <a:lnTo>
                    <a:pt x="57547" y="75002"/>
                  </a:lnTo>
                  <a:lnTo>
                    <a:pt x="57091" y="91896"/>
                  </a:lnTo>
                  <a:lnTo>
                    <a:pt x="50783" y="109543"/>
                  </a:lnTo>
                  <a:lnTo>
                    <a:pt x="46560" y="115714"/>
                  </a:lnTo>
                  <a:lnTo>
                    <a:pt x="42330" y="118456"/>
                  </a:lnTo>
                  <a:lnTo>
                    <a:pt x="40215" y="117070"/>
                  </a:lnTo>
                  <a:lnTo>
                    <a:pt x="35982" y="109887"/>
                  </a:lnTo>
                  <a:lnTo>
                    <a:pt x="35513" y="97757"/>
                  </a:lnTo>
                  <a:lnTo>
                    <a:pt x="44331" y="60233"/>
                  </a:lnTo>
                  <a:lnTo>
                    <a:pt x="55451" y="44173"/>
                  </a:lnTo>
                  <a:lnTo>
                    <a:pt x="69800" y="33038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3585"/>
            <p:cNvSpPr/>
            <p:nvPr>
              <p:custDataLst>
                <p:tags r:id="rId17"/>
              </p:custDataLst>
            </p:nvPr>
          </p:nvSpPr>
          <p:spPr>
            <a:xfrm>
              <a:off x="5549900" y="5614105"/>
              <a:ext cx="210942" cy="253296"/>
            </a:xfrm>
            <a:custGeom>
              <a:avLst/>
              <a:gdLst/>
              <a:ahLst/>
              <a:cxnLst/>
              <a:rect l="0" t="0" r="0" b="0"/>
              <a:pathLst>
                <a:path w="210942" h="253296">
                  <a:moveTo>
                    <a:pt x="0" y="164395"/>
                  </a:moveTo>
                  <a:lnTo>
                    <a:pt x="0" y="164395"/>
                  </a:lnTo>
                  <a:lnTo>
                    <a:pt x="0" y="167766"/>
                  </a:lnTo>
                  <a:lnTo>
                    <a:pt x="1881" y="171302"/>
                  </a:lnTo>
                  <a:lnTo>
                    <a:pt x="3371" y="173234"/>
                  </a:lnTo>
                  <a:lnTo>
                    <a:pt x="6907" y="175379"/>
                  </a:lnTo>
                  <a:lnTo>
                    <a:pt x="8839" y="175951"/>
                  </a:lnTo>
                  <a:lnTo>
                    <a:pt x="14748" y="174705"/>
                  </a:lnTo>
                  <a:lnTo>
                    <a:pt x="51292" y="153300"/>
                  </a:lnTo>
                  <a:lnTo>
                    <a:pt x="55361" y="148532"/>
                  </a:lnTo>
                  <a:lnTo>
                    <a:pt x="59882" y="137589"/>
                  </a:lnTo>
                  <a:lnTo>
                    <a:pt x="60383" y="133824"/>
                  </a:lnTo>
                  <a:lnTo>
                    <a:pt x="60011" y="131314"/>
                  </a:lnTo>
                  <a:lnTo>
                    <a:pt x="59057" y="129641"/>
                  </a:lnTo>
                  <a:lnTo>
                    <a:pt x="52353" y="127782"/>
                  </a:lnTo>
                  <a:lnTo>
                    <a:pt x="47603" y="127286"/>
                  </a:lnTo>
                  <a:lnTo>
                    <a:pt x="36679" y="132380"/>
                  </a:lnTo>
                  <a:lnTo>
                    <a:pt x="30802" y="136702"/>
                  </a:lnTo>
                  <a:lnTo>
                    <a:pt x="15790" y="159639"/>
                  </a:lnTo>
                  <a:lnTo>
                    <a:pt x="9148" y="185407"/>
                  </a:lnTo>
                  <a:lnTo>
                    <a:pt x="11356" y="200545"/>
                  </a:lnTo>
                  <a:lnTo>
                    <a:pt x="13920" y="207545"/>
                  </a:lnTo>
                  <a:lnTo>
                    <a:pt x="31014" y="227509"/>
                  </a:lnTo>
                  <a:lnTo>
                    <a:pt x="38315" y="231165"/>
                  </a:lnTo>
                  <a:lnTo>
                    <a:pt x="53953" y="233347"/>
                  </a:lnTo>
                  <a:lnTo>
                    <a:pt x="81995" y="227236"/>
                  </a:lnTo>
                  <a:lnTo>
                    <a:pt x="96650" y="218430"/>
                  </a:lnTo>
                  <a:lnTo>
                    <a:pt x="102533" y="213118"/>
                  </a:lnTo>
                  <a:lnTo>
                    <a:pt x="109070" y="201572"/>
                  </a:lnTo>
                  <a:lnTo>
                    <a:pt x="111270" y="191502"/>
                  </a:lnTo>
                  <a:lnTo>
                    <a:pt x="110869" y="188817"/>
                  </a:lnTo>
                  <a:lnTo>
                    <a:pt x="109896" y="187027"/>
                  </a:lnTo>
                  <a:lnTo>
                    <a:pt x="107130" y="186538"/>
                  </a:lnTo>
                  <a:lnTo>
                    <a:pt x="98413" y="187877"/>
                  </a:lnTo>
                  <a:lnTo>
                    <a:pt x="89365" y="194587"/>
                  </a:lnTo>
                  <a:lnTo>
                    <a:pt x="84977" y="199339"/>
                  </a:lnTo>
                  <a:lnTo>
                    <a:pt x="80101" y="212146"/>
                  </a:lnTo>
                  <a:lnTo>
                    <a:pt x="78639" y="225129"/>
                  </a:lnTo>
                  <a:lnTo>
                    <a:pt x="80341" y="233251"/>
                  </a:lnTo>
                  <a:lnTo>
                    <a:pt x="83194" y="235699"/>
                  </a:lnTo>
                  <a:lnTo>
                    <a:pt x="92008" y="238419"/>
                  </a:lnTo>
                  <a:lnTo>
                    <a:pt x="105500" y="239949"/>
                  </a:lnTo>
                  <a:lnTo>
                    <a:pt x="116033" y="234664"/>
                  </a:lnTo>
                  <a:lnTo>
                    <a:pt x="140042" y="214024"/>
                  </a:lnTo>
                  <a:lnTo>
                    <a:pt x="161509" y="177308"/>
                  </a:lnTo>
                  <a:lnTo>
                    <a:pt x="182772" y="130278"/>
                  </a:lnTo>
                  <a:lnTo>
                    <a:pt x="196238" y="84791"/>
                  </a:lnTo>
                  <a:lnTo>
                    <a:pt x="205515" y="47171"/>
                  </a:lnTo>
                  <a:lnTo>
                    <a:pt x="210941" y="11599"/>
                  </a:lnTo>
                  <a:lnTo>
                    <a:pt x="209962" y="353"/>
                  </a:lnTo>
                  <a:lnTo>
                    <a:pt x="209825" y="0"/>
                  </a:lnTo>
                  <a:lnTo>
                    <a:pt x="200798" y="43333"/>
                  </a:lnTo>
                  <a:lnTo>
                    <a:pt x="194371" y="78839"/>
                  </a:lnTo>
                  <a:lnTo>
                    <a:pt x="189162" y="118139"/>
                  </a:lnTo>
                  <a:lnTo>
                    <a:pt x="186378" y="155360"/>
                  </a:lnTo>
                  <a:lnTo>
                    <a:pt x="186692" y="200525"/>
                  </a:lnTo>
                  <a:lnTo>
                    <a:pt x="190924" y="221374"/>
                  </a:lnTo>
                  <a:lnTo>
                    <a:pt x="209550" y="25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3586"/>
            <p:cNvSpPr/>
            <p:nvPr>
              <p:custDataLst>
                <p:tags r:id="rId18"/>
              </p:custDataLst>
            </p:nvPr>
          </p:nvSpPr>
          <p:spPr>
            <a:xfrm>
              <a:off x="6274530" y="5716483"/>
              <a:ext cx="43721" cy="87193"/>
            </a:xfrm>
            <a:custGeom>
              <a:avLst/>
              <a:gdLst/>
              <a:ahLst/>
              <a:cxnLst/>
              <a:rect l="0" t="0" r="0" b="0"/>
              <a:pathLst>
                <a:path w="43721" h="87193">
                  <a:moveTo>
                    <a:pt x="43720" y="23917"/>
                  </a:moveTo>
                  <a:lnTo>
                    <a:pt x="43720" y="23917"/>
                  </a:lnTo>
                  <a:lnTo>
                    <a:pt x="43718" y="11708"/>
                  </a:lnTo>
                  <a:lnTo>
                    <a:pt x="41838" y="6025"/>
                  </a:lnTo>
                  <a:lnTo>
                    <a:pt x="40349" y="3523"/>
                  </a:lnTo>
                  <a:lnTo>
                    <a:pt x="37945" y="1854"/>
                  </a:lnTo>
                  <a:lnTo>
                    <a:pt x="31511" y="0"/>
                  </a:lnTo>
                  <a:lnTo>
                    <a:pt x="27819" y="917"/>
                  </a:lnTo>
                  <a:lnTo>
                    <a:pt x="19954" y="5698"/>
                  </a:lnTo>
                  <a:lnTo>
                    <a:pt x="7594" y="19695"/>
                  </a:lnTo>
                  <a:lnTo>
                    <a:pt x="2969" y="33094"/>
                  </a:lnTo>
                  <a:lnTo>
                    <a:pt x="0" y="64692"/>
                  </a:lnTo>
                  <a:lnTo>
                    <a:pt x="3358" y="77552"/>
                  </a:lnTo>
                  <a:lnTo>
                    <a:pt x="6228" y="82957"/>
                  </a:lnTo>
                  <a:lnTo>
                    <a:pt x="10259" y="85856"/>
                  </a:lnTo>
                  <a:lnTo>
                    <a:pt x="15063" y="87081"/>
                  </a:lnTo>
                  <a:lnTo>
                    <a:pt x="20382" y="87192"/>
                  </a:lnTo>
                  <a:lnTo>
                    <a:pt x="30055" y="83554"/>
                  </a:lnTo>
                  <a:lnTo>
                    <a:pt x="34610" y="80610"/>
                  </a:lnTo>
                  <a:lnTo>
                    <a:pt x="37646" y="76529"/>
                  </a:lnTo>
                  <a:lnTo>
                    <a:pt x="41021" y="66350"/>
                  </a:lnTo>
                  <a:lnTo>
                    <a:pt x="43561" y="21552"/>
                  </a:lnTo>
                  <a:lnTo>
                    <a:pt x="43720" y="1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3587"/>
            <p:cNvSpPr/>
            <p:nvPr>
              <p:custDataLst>
                <p:tags r:id="rId19"/>
              </p:custDataLst>
            </p:nvPr>
          </p:nvSpPr>
          <p:spPr>
            <a:xfrm>
              <a:off x="6343650" y="5695950"/>
              <a:ext cx="133351" cy="115862"/>
            </a:xfrm>
            <a:custGeom>
              <a:avLst/>
              <a:gdLst/>
              <a:ahLst/>
              <a:cxnLst/>
              <a:rect l="0" t="0" r="0" b="0"/>
              <a:pathLst>
                <a:path w="133351" h="115862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27136" y="6742"/>
                  </a:lnTo>
                  <a:lnTo>
                    <a:pt x="44964" y="24418"/>
                  </a:lnTo>
                  <a:lnTo>
                    <a:pt x="60280" y="50902"/>
                  </a:lnTo>
                  <a:lnTo>
                    <a:pt x="63715" y="70836"/>
                  </a:lnTo>
                  <a:lnTo>
                    <a:pt x="62185" y="89338"/>
                  </a:lnTo>
                  <a:lnTo>
                    <a:pt x="56800" y="102265"/>
                  </a:lnTo>
                  <a:lnTo>
                    <a:pt x="49704" y="110833"/>
                  </a:lnTo>
                  <a:lnTo>
                    <a:pt x="43258" y="115582"/>
                  </a:lnTo>
                  <a:lnTo>
                    <a:pt x="41538" y="115861"/>
                  </a:lnTo>
                  <a:lnTo>
                    <a:pt x="40392" y="115340"/>
                  </a:lnTo>
                  <a:lnTo>
                    <a:pt x="35409" y="104495"/>
                  </a:lnTo>
                  <a:lnTo>
                    <a:pt x="36205" y="84505"/>
                  </a:lnTo>
                  <a:lnTo>
                    <a:pt x="47651" y="53966"/>
                  </a:lnTo>
                  <a:lnTo>
                    <a:pt x="64217" y="35980"/>
                  </a:lnTo>
                  <a:lnTo>
                    <a:pt x="85691" y="23045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3588"/>
            <p:cNvSpPr/>
            <p:nvPr>
              <p:custDataLst>
                <p:tags r:id="rId20"/>
              </p:custDataLst>
            </p:nvPr>
          </p:nvSpPr>
          <p:spPr>
            <a:xfrm>
              <a:off x="6432550" y="5696212"/>
              <a:ext cx="120651" cy="152139"/>
            </a:xfrm>
            <a:custGeom>
              <a:avLst/>
              <a:gdLst/>
              <a:ahLst/>
              <a:cxnLst/>
              <a:rect l="0" t="0" r="0" b="0"/>
              <a:pathLst>
                <a:path w="120651" h="152139">
                  <a:moveTo>
                    <a:pt x="120650" y="6088"/>
                  </a:moveTo>
                  <a:lnTo>
                    <a:pt x="120650" y="6088"/>
                  </a:lnTo>
                  <a:lnTo>
                    <a:pt x="120650" y="2717"/>
                  </a:lnTo>
                  <a:lnTo>
                    <a:pt x="113123" y="1062"/>
                  </a:lnTo>
                  <a:lnTo>
                    <a:pt x="85296" y="0"/>
                  </a:lnTo>
                  <a:lnTo>
                    <a:pt x="71070" y="3617"/>
                  </a:lnTo>
                  <a:lnTo>
                    <a:pt x="64314" y="6557"/>
                  </a:lnTo>
                  <a:lnTo>
                    <a:pt x="59810" y="9928"/>
                  </a:lnTo>
                  <a:lnTo>
                    <a:pt x="54804" y="17438"/>
                  </a:lnTo>
                  <a:lnTo>
                    <a:pt x="54175" y="21416"/>
                  </a:lnTo>
                  <a:lnTo>
                    <a:pt x="55356" y="29598"/>
                  </a:lnTo>
                  <a:lnTo>
                    <a:pt x="72610" y="59356"/>
                  </a:lnTo>
                  <a:lnTo>
                    <a:pt x="92425" y="91242"/>
                  </a:lnTo>
                  <a:lnTo>
                    <a:pt x="95640" y="106023"/>
                  </a:lnTo>
                  <a:lnTo>
                    <a:pt x="95509" y="112929"/>
                  </a:lnTo>
                  <a:lnTo>
                    <a:pt x="93307" y="118942"/>
                  </a:lnTo>
                  <a:lnTo>
                    <a:pt x="85213" y="129388"/>
                  </a:lnTo>
                  <a:lnTo>
                    <a:pt x="58645" y="143201"/>
                  </a:lnTo>
                  <a:lnTo>
                    <a:pt x="15973" y="150373"/>
                  </a:lnTo>
                  <a:lnTo>
                    <a:pt x="0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0" name="SMARTInkShape-Group634"/>
          <p:cNvGrpSpPr/>
          <p:nvPr/>
        </p:nvGrpSpPr>
        <p:grpSpPr>
          <a:xfrm>
            <a:off x="4334209" y="6065064"/>
            <a:ext cx="561642" cy="260780"/>
            <a:chOff x="4334209" y="6065064"/>
            <a:chExt cx="561642" cy="260780"/>
          </a:xfrm>
        </p:grpSpPr>
        <p:sp>
          <p:nvSpPr>
            <p:cNvPr id="1486" name="SMARTInkShape-3589"/>
            <p:cNvSpPr/>
            <p:nvPr>
              <p:custDataLst>
                <p:tags r:id="rId8"/>
              </p:custDataLst>
            </p:nvPr>
          </p:nvSpPr>
          <p:spPr>
            <a:xfrm>
              <a:off x="4334209" y="6110230"/>
              <a:ext cx="143020" cy="215614"/>
            </a:xfrm>
            <a:custGeom>
              <a:avLst/>
              <a:gdLst/>
              <a:ahLst/>
              <a:cxnLst/>
              <a:rect l="0" t="0" r="0" b="0"/>
              <a:pathLst>
                <a:path w="143020" h="215614">
                  <a:moveTo>
                    <a:pt x="117141" y="36570"/>
                  </a:moveTo>
                  <a:lnTo>
                    <a:pt x="117141" y="36570"/>
                  </a:lnTo>
                  <a:lnTo>
                    <a:pt x="116435" y="9024"/>
                  </a:lnTo>
                  <a:lnTo>
                    <a:pt x="113770" y="3631"/>
                  </a:lnTo>
                  <a:lnTo>
                    <a:pt x="112072" y="1910"/>
                  </a:lnTo>
                  <a:lnTo>
                    <a:pt x="108302" y="0"/>
                  </a:lnTo>
                  <a:lnTo>
                    <a:pt x="70412" y="552"/>
                  </a:lnTo>
                  <a:lnTo>
                    <a:pt x="33278" y="10719"/>
                  </a:lnTo>
                  <a:lnTo>
                    <a:pt x="10684" y="25617"/>
                  </a:lnTo>
                  <a:lnTo>
                    <a:pt x="2798" y="39228"/>
                  </a:lnTo>
                  <a:lnTo>
                    <a:pt x="0" y="54685"/>
                  </a:lnTo>
                  <a:lnTo>
                    <a:pt x="1108" y="70962"/>
                  </a:lnTo>
                  <a:lnTo>
                    <a:pt x="9597" y="87604"/>
                  </a:lnTo>
                  <a:lnTo>
                    <a:pt x="15812" y="95992"/>
                  </a:lnTo>
                  <a:lnTo>
                    <a:pt x="35887" y="109076"/>
                  </a:lnTo>
                  <a:lnTo>
                    <a:pt x="74956" y="126257"/>
                  </a:lnTo>
                  <a:lnTo>
                    <a:pt x="122292" y="151026"/>
                  </a:lnTo>
                  <a:lnTo>
                    <a:pt x="135423" y="163640"/>
                  </a:lnTo>
                  <a:lnTo>
                    <a:pt x="139912" y="169966"/>
                  </a:lnTo>
                  <a:lnTo>
                    <a:pt x="143019" y="182641"/>
                  </a:lnTo>
                  <a:lnTo>
                    <a:pt x="142860" y="188984"/>
                  </a:lnTo>
                  <a:lnTo>
                    <a:pt x="140636" y="194624"/>
                  </a:lnTo>
                  <a:lnTo>
                    <a:pt x="132522" y="204654"/>
                  </a:lnTo>
                  <a:lnTo>
                    <a:pt x="109312" y="214862"/>
                  </a:lnTo>
                  <a:lnTo>
                    <a:pt x="80092" y="215613"/>
                  </a:lnTo>
                  <a:lnTo>
                    <a:pt x="53823" y="209546"/>
                  </a:lnTo>
                  <a:lnTo>
                    <a:pt x="41622" y="204317"/>
                  </a:lnTo>
                  <a:lnTo>
                    <a:pt x="40689" y="203435"/>
                  </a:lnTo>
                  <a:lnTo>
                    <a:pt x="40941" y="20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3590"/>
            <p:cNvSpPr/>
            <p:nvPr>
              <p:custDataLst>
                <p:tags r:id="rId9"/>
              </p:custDataLst>
            </p:nvPr>
          </p:nvSpPr>
          <p:spPr>
            <a:xfrm>
              <a:off x="4563477" y="6089270"/>
              <a:ext cx="84432" cy="185610"/>
            </a:xfrm>
            <a:custGeom>
              <a:avLst/>
              <a:gdLst/>
              <a:ahLst/>
              <a:cxnLst/>
              <a:rect l="0" t="0" r="0" b="0"/>
              <a:pathLst>
                <a:path w="84432" h="185610">
                  <a:moveTo>
                    <a:pt x="65673" y="44830"/>
                  </a:moveTo>
                  <a:lnTo>
                    <a:pt x="65673" y="44830"/>
                  </a:lnTo>
                  <a:lnTo>
                    <a:pt x="56213" y="2800"/>
                  </a:lnTo>
                  <a:lnTo>
                    <a:pt x="53016" y="582"/>
                  </a:lnTo>
                  <a:lnTo>
                    <a:pt x="43820" y="0"/>
                  </a:lnTo>
                  <a:lnTo>
                    <a:pt x="23371" y="7010"/>
                  </a:lnTo>
                  <a:lnTo>
                    <a:pt x="13240" y="16026"/>
                  </a:lnTo>
                  <a:lnTo>
                    <a:pt x="988" y="39061"/>
                  </a:lnTo>
                  <a:lnTo>
                    <a:pt x="0" y="53320"/>
                  </a:lnTo>
                  <a:lnTo>
                    <a:pt x="3324" y="69063"/>
                  </a:lnTo>
                  <a:lnTo>
                    <a:pt x="11857" y="85471"/>
                  </a:lnTo>
                  <a:lnTo>
                    <a:pt x="52646" y="125554"/>
                  </a:lnTo>
                  <a:lnTo>
                    <a:pt x="80033" y="149048"/>
                  </a:lnTo>
                  <a:lnTo>
                    <a:pt x="83007" y="153820"/>
                  </a:lnTo>
                  <a:lnTo>
                    <a:pt x="84285" y="158412"/>
                  </a:lnTo>
                  <a:lnTo>
                    <a:pt x="84431" y="162885"/>
                  </a:lnTo>
                  <a:lnTo>
                    <a:pt x="81706" y="166573"/>
                  </a:lnTo>
                  <a:lnTo>
                    <a:pt x="52714" y="183254"/>
                  </a:lnTo>
                  <a:lnTo>
                    <a:pt x="38277" y="185609"/>
                  </a:lnTo>
                  <a:lnTo>
                    <a:pt x="24569" y="184304"/>
                  </a:lnTo>
                  <a:lnTo>
                    <a:pt x="16124" y="181372"/>
                  </a:lnTo>
                  <a:lnTo>
                    <a:pt x="13591" y="179602"/>
                  </a:lnTo>
                  <a:lnTo>
                    <a:pt x="10775" y="175755"/>
                  </a:lnTo>
                  <a:lnTo>
                    <a:pt x="11436" y="173035"/>
                  </a:lnTo>
                  <a:lnTo>
                    <a:pt x="21223" y="15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3591"/>
            <p:cNvSpPr/>
            <p:nvPr>
              <p:custDataLst>
                <p:tags r:id="rId10"/>
              </p:custDataLst>
            </p:nvPr>
          </p:nvSpPr>
          <p:spPr>
            <a:xfrm>
              <a:off x="4731099" y="6065064"/>
              <a:ext cx="164752" cy="194908"/>
            </a:xfrm>
            <a:custGeom>
              <a:avLst/>
              <a:gdLst/>
              <a:ahLst/>
              <a:cxnLst/>
              <a:rect l="0" t="0" r="0" b="0"/>
              <a:pathLst>
                <a:path w="164752" h="194908">
                  <a:moveTo>
                    <a:pt x="107601" y="18236"/>
                  </a:moveTo>
                  <a:lnTo>
                    <a:pt x="107601" y="18236"/>
                  </a:lnTo>
                  <a:lnTo>
                    <a:pt x="114343" y="14865"/>
                  </a:lnTo>
                  <a:lnTo>
                    <a:pt x="116329" y="13166"/>
                  </a:lnTo>
                  <a:lnTo>
                    <a:pt x="118536" y="9397"/>
                  </a:lnTo>
                  <a:lnTo>
                    <a:pt x="118419" y="7404"/>
                  </a:lnTo>
                  <a:lnTo>
                    <a:pt x="116407" y="3309"/>
                  </a:lnTo>
                  <a:lnTo>
                    <a:pt x="114177" y="1935"/>
                  </a:lnTo>
                  <a:lnTo>
                    <a:pt x="103591" y="0"/>
                  </a:lnTo>
                  <a:lnTo>
                    <a:pt x="88068" y="133"/>
                  </a:lnTo>
                  <a:lnTo>
                    <a:pt x="43793" y="8654"/>
                  </a:lnTo>
                  <a:lnTo>
                    <a:pt x="38956" y="11847"/>
                  </a:lnTo>
                  <a:lnTo>
                    <a:pt x="31702" y="21042"/>
                  </a:lnTo>
                  <a:lnTo>
                    <a:pt x="21295" y="45600"/>
                  </a:lnTo>
                  <a:lnTo>
                    <a:pt x="13668" y="93135"/>
                  </a:lnTo>
                  <a:lnTo>
                    <a:pt x="5617" y="138435"/>
                  </a:lnTo>
                  <a:lnTo>
                    <a:pt x="0" y="180449"/>
                  </a:lnTo>
                  <a:lnTo>
                    <a:pt x="1688" y="187463"/>
                  </a:lnTo>
                  <a:lnTo>
                    <a:pt x="3125" y="190320"/>
                  </a:lnTo>
                  <a:lnTo>
                    <a:pt x="6200" y="192227"/>
                  </a:lnTo>
                  <a:lnTo>
                    <a:pt x="22758" y="194907"/>
                  </a:lnTo>
                  <a:lnTo>
                    <a:pt x="67088" y="193932"/>
                  </a:lnTo>
                  <a:lnTo>
                    <a:pt x="106886" y="190943"/>
                  </a:lnTo>
                  <a:lnTo>
                    <a:pt x="153682" y="189851"/>
                  </a:lnTo>
                  <a:lnTo>
                    <a:pt x="164751" y="189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3592"/>
            <p:cNvSpPr/>
            <p:nvPr>
              <p:custDataLst>
                <p:tags r:id="rId11"/>
              </p:custDataLst>
            </p:nvPr>
          </p:nvSpPr>
          <p:spPr>
            <a:xfrm>
              <a:off x="4724400" y="61150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25217" y="15260"/>
                  </a:lnTo>
                  <a:lnTo>
                    <a:pt x="58950" y="7724"/>
                  </a:lnTo>
                  <a:lnTo>
                    <a:pt x="99813" y="343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191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21</cp:revision>
  <dcterms:created xsi:type="dcterms:W3CDTF">2019-01-30T20:54:36Z</dcterms:created>
  <dcterms:modified xsi:type="dcterms:W3CDTF">2019-04-24T21:14:53Z</dcterms:modified>
</cp:coreProperties>
</file>